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 id="2147483669" r:id="rId5"/>
    <p:sldMasterId id="2147483705" r:id="rId6"/>
    <p:sldMasterId id="2147483723" r:id="rId7"/>
  </p:sldMasterIdLst>
  <p:notesMasterIdLst>
    <p:notesMasterId r:id="rId32"/>
  </p:notesMasterIdLst>
  <p:handoutMasterIdLst>
    <p:handoutMasterId r:id="rId33"/>
  </p:handoutMasterIdLst>
  <p:sldIdLst>
    <p:sldId id="257" r:id="rId8"/>
    <p:sldId id="421" r:id="rId9"/>
    <p:sldId id="511" r:id="rId10"/>
    <p:sldId id="368" r:id="rId11"/>
    <p:sldId id="510" r:id="rId12"/>
    <p:sldId id="513" r:id="rId13"/>
    <p:sldId id="516" r:id="rId14"/>
    <p:sldId id="517" r:id="rId15"/>
    <p:sldId id="519" r:id="rId16"/>
    <p:sldId id="397" r:id="rId17"/>
    <p:sldId id="277" r:id="rId18"/>
    <p:sldId id="369" r:id="rId19"/>
    <p:sldId id="299" r:id="rId20"/>
    <p:sldId id="263" r:id="rId21"/>
    <p:sldId id="357" r:id="rId22"/>
    <p:sldId id="360" r:id="rId23"/>
    <p:sldId id="363" r:id="rId24"/>
    <p:sldId id="364" r:id="rId25"/>
    <p:sldId id="365" r:id="rId26"/>
    <p:sldId id="366" r:id="rId27"/>
    <p:sldId id="422" r:id="rId28"/>
    <p:sldId id="424" r:id="rId29"/>
    <p:sldId id="375" r:id="rId30"/>
    <p:sldId id="508" r:id="rId31"/>
  </p:sldIdLst>
  <p:sldSz cx="12192000" cy="6858000"/>
  <p:notesSz cx="6858000" cy="9144000"/>
  <p:defaultTextStyle>
    <a:defPPr>
      <a:defRPr lang="fr-FR"/>
    </a:defPPr>
    <a:lvl1pPr marL="0" algn="l" defTabSz="457200" rtl="0" eaLnBrk="1" latinLnBrk="0" hangingPunct="1">
      <a:defRPr lang="fr-FR" sz="1800" kern="1200">
        <a:solidFill>
          <a:schemeClr val="tx1"/>
        </a:solidFill>
        <a:latin typeface="+mn-lt"/>
        <a:ea typeface="+mn-ea"/>
        <a:cs typeface="+mn-cs"/>
      </a:defRPr>
    </a:lvl1pPr>
    <a:lvl2pPr marL="457200" algn="l" defTabSz="457200" rtl="0" eaLnBrk="1" latinLnBrk="0" hangingPunct="1">
      <a:defRPr lang="fr-FR" sz="1800" kern="1200">
        <a:solidFill>
          <a:schemeClr val="tx1"/>
        </a:solidFill>
        <a:latin typeface="+mn-lt"/>
        <a:ea typeface="+mn-ea"/>
        <a:cs typeface="+mn-cs"/>
      </a:defRPr>
    </a:lvl2pPr>
    <a:lvl3pPr marL="914400" algn="l" defTabSz="457200" rtl="0" eaLnBrk="1" latinLnBrk="0" hangingPunct="1">
      <a:defRPr lang="fr-FR" sz="1800" kern="1200">
        <a:solidFill>
          <a:schemeClr val="tx1"/>
        </a:solidFill>
        <a:latin typeface="+mn-lt"/>
        <a:ea typeface="+mn-ea"/>
        <a:cs typeface="+mn-cs"/>
      </a:defRPr>
    </a:lvl3pPr>
    <a:lvl4pPr marL="1371600" algn="l" defTabSz="457200" rtl="0" eaLnBrk="1" latinLnBrk="0" hangingPunct="1">
      <a:defRPr lang="fr-FR" sz="1800" kern="1200">
        <a:solidFill>
          <a:schemeClr val="tx1"/>
        </a:solidFill>
        <a:latin typeface="+mn-lt"/>
        <a:ea typeface="+mn-ea"/>
        <a:cs typeface="+mn-cs"/>
      </a:defRPr>
    </a:lvl4pPr>
    <a:lvl5pPr marL="1828800" algn="l" defTabSz="457200" rtl="0" eaLnBrk="1" latinLnBrk="0" hangingPunct="1">
      <a:defRPr lang="fr-FR" sz="1800" kern="1200">
        <a:solidFill>
          <a:schemeClr val="tx1"/>
        </a:solidFill>
        <a:latin typeface="+mn-lt"/>
        <a:ea typeface="+mn-ea"/>
        <a:cs typeface="+mn-cs"/>
      </a:defRPr>
    </a:lvl5pPr>
    <a:lvl6pPr marL="2286000" algn="l" defTabSz="457200" rtl="0" eaLnBrk="1" latinLnBrk="0" hangingPunct="1">
      <a:defRPr lang="fr-FR" sz="1800" kern="1200">
        <a:solidFill>
          <a:schemeClr val="tx1"/>
        </a:solidFill>
        <a:latin typeface="+mn-lt"/>
        <a:ea typeface="+mn-ea"/>
        <a:cs typeface="+mn-cs"/>
      </a:defRPr>
    </a:lvl6pPr>
    <a:lvl7pPr marL="2743200" algn="l" defTabSz="457200" rtl="0" eaLnBrk="1" latinLnBrk="0" hangingPunct="1">
      <a:defRPr lang="fr-FR" sz="1800" kern="1200">
        <a:solidFill>
          <a:schemeClr val="tx1"/>
        </a:solidFill>
        <a:latin typeface="+mn-lt"/>
        <a:ea typeface="+mn-ea"/>
        <a:cs typeface="+mn-cs"/>
      </a:defRPr>
    </a:lvl7pPr>
    <a:lvl8pPr marL="3200400" algn="l" defTabSz="457200" rtl="0" eaLnBrk="1" latinLnBrk="0" hangingPunct="1">
      <a:defRPr lang="fr-FR" sz="1800" kern="1200">
        <a:solidFill>
          <a:schemeClr val="tx1"/>
        </a:solidFill>
        <a:latin typeface="+mn-lt"/>
        <a:ea typeface="+mn-ea"/>
        <a:cs typeface="+mn-cs"/>
      </a:defRPr>
    </a:lvl8pPr>
    <a:lvl9pPr marL="3657600" algn="l" defTabSz="457200" rtl="0" eaLnBrk="1" latinLnBrk="0" hangingPunct="1">
      <a:defRPr lang="fr-F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15202A74-163D-4B71-BBA8-E2FCD164262F}">
          <p14:sldIdLst>
            <p14:sldId id="257"/>
            <p14:sldId id="421"/>
            <p14:sldId id="511"/>
            <p14:sldId id="368"/>
            <p14:sldId id="510"/>
            <p14:sldId id="513"/>
            <p14:sldId id="516"/>
            <p14:sldId id="517"/>
            <p14:sldId id="519"/>
            <p14:sldId id="397"/>
            <p14:sldId id="277"/>
            <p14:sldId id="369"/>
            <p14:sldId id="299"/>
          </p14:sldIdLst>
        </p14:section>
        <p14:section name="Membre du groupe 1" id="{0860697E-8C4A-43F9-A7C0-C435911657B2}">
          <p14:sldIdLst>
            <p14:sldId id="263"/>
            <p14:sldId id="357"/>
            <p14:sldId id="360"/>
            <p14:sldId id="363"/>
            <p14:sldId id="364"/>
            <p14:sldId id="365"/>
            <p14:sldId id="366"/>
            <p14:sldId id="422"/>
            <p14:sldId id="424"/>
          </p14:sldIdLst>
        </p14:section>
        <p14:section name="Membre du groupe 2" id="{ED02CA79-8112-418E-8BC2-0FD9B68AECB3}">
          <p14:sldIdLst/>
        </p14:section>
        <p14:section name="Membre du groupe 3" id="{0DAD77B1-60C5-4EB2-933E-C56E97A5B2A7}">
          <p14:sldIdLst>
            <p14:sldId id="375"/>
            <p14:sldId id="508"/>
          </p14:sldIdLst>
        </p14:section>
        <p14:section name="Fermeture" id="{4AB6C702-EE4D-4283-ACB0-770710E41AE6}">
          <p14:sldIdLst/>
        </p14:section>
      </p14:sectionLst>
    </p:ex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563" autoAdjust="0"/>
  </p:normalViewPr>
  <p:slideViewPr>
    <p:cSldViewPr snapToGrid="0">
      <p:cViewPr>
        <p:scale>
          <a:sx n="76" d="100"/>
          <a:sy n="76" d="100"/>
        </p:scale>
        <p:origin x="-1740" y="-81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02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0889E2-0AA6-44B2-99FC-9F2AE8DD3254}" type="datetimeFigureOut">
              <a:rPr lang="fr-FR" smtClean="0"/>
              <a:pPr/>
              <a:t>12/02/2023</a:t>
            </a:fld>
            <a:endParaRPr lang="fr-FR"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93438A2-8FEA-4CC7-BF48-914C52A7AE74}" type="slidenum">
              <a:rPr lang="fr-FR" smtClean="0"/>
              <a:pPr/>
              <a:t>‹N°›</a:t>
            </a:fld>
            <a:endParaRPr lang="fr-FR" dirty="0"/>
          </a:p>
        </p:txBody>
      </p:sp>
    </p:spTree>
    <p:extLst>
      <p:ext uri="{BB962C8B-B14F-4D97-AF65-F5344CB8AC3E}">
        <p14:creationId xmlns:p14="http://schemas.microsoft.com/office/powerpoint/2010/main" val="3384722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fr-F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fr-FR" sz="1200"/>
            </a:lvl1pPr>
          </a:lstStyle>
          <a:p>
            <a:fld id="{E3775AAE-0936-40B9-ACF9-A981EEF95D23}" type="datetimeFigureOut">
              <a:rPr lang="fr-FR"/>
              <a:pPr/>
              <a:t>12/02/2023</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fr-F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fr-FR" sz="1200"/>
            </a:lvl1pPr>
          </a:lstStyle>
          <a:p>
            <a:fld id="{B37B1F30-39B2-4CE2-8EF3-91F3179569A5}" type="slidenum">
              <a:rPr lang="fr-FR" smtClean="0"/>
              <a:pPr/>
              <a:t>‹N°›</a:t>
            </a:fld>
            <a:endParaRPr lang="fr-FR" dirty="0"/>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s commentaires 2"/>
          <p:cNvSpPr>
            <a:spLocks noGrp="1"/>
          </p:cNvSpPr>
          <p:nvPr>
            <p:ph type="body" idx="1"/>
          </p:nvPr>
        </p:nvSpPr>
        <p:spPr/>
        <p:txBody>
          <a:bodyPr/>
          <a:lstStyle/>
          <a:p>
            <a:r>
              <a:rPr lang="fr-FR" dirty="0" smtClean="0"/>
              <a:t>Nous avons conçu ce modèle pour que chaque membre de l’équipe de projet ait un jeu de diapositives avec un thème propre. Voici comment ajouter une nouvelle diapositive à un jeu : </a:t>
            </a:r>
          </a:p>
          <a:p>
            <a:r>
              <a:rPr lang="fr-FR" dirty="0" smtClean="0"/>
              <a:t/>
            </a:r>
            <a:br>
              <a:rPr lang="fr-FR" dirty="0" smtClean="0"/>
            </a:br>
            <a:endParaRPr lang="fr-FR" dirty="0" smtClean="0"/>
          </a:p>
          <a:p>
            <a:r>
              <a:rPr lang="fr-FR" dirty="0" smtClean="0"/>
              <a:t>Indiquez l’emplacement auquel vous voulez ajouter la diapositive : sélectionnez une diapositive dans le volet Miniatures, cliquez sur le bouton Nouvelle diapositive, puis choisissez une disposition. </a:t>
            </a:r>
          </a:p>
          <a:p>
            <a:r>
              <a:rPr lang="fr-FR" dirty="0" smtClean="0"/>
              <a:t/>
            </a:r>
            <a:br>
              <a:rPr lang="fr-FR" dirty="0" smtClean="0"/>
            </a:br>
            <a:endParaRPr lang="fr-FR" dirty="0" smtClean="0"/>
          </a:p>
          <a:p>
            <a:r>
              <a:rPr lang="fr-FR" dirty="0" smtClean="0"/>
              <a:t>Le thème de la diapositive que vous avez sélectionnée est appliqué à la nouvelle diapositive. </a:t>
            </a:r>
          </a:p>
          <a:p>
            <a:r>
              <a:rPr lang="fr-FR" dirty="0" smtClean="0"/>
              <a:t/>
            </a:r>
            <a:br>
              <a:rPr lang="fr-FR" dirty="0" smtClean="0"/>
            </a:br>
            <a:endParaRPr lang="fr-FR" dirty="0" smtClean="0"/>
          </a:p>
          <a:p>
            <a:r>
              <a:rPr lang="fr-FR" dirty="0" smtClean="0"/>
              <a:t>Attention ! Veillez à ne pas modifier par erreur les thèmes des autres présentateurs. Ceci peut arriver si vous choisissez une variante de thème via l’onglet Création (applique cette apparence à toutes les diapositives de la présentation. </a:t>
            </a:r>
            <a:endParaRPr lang="fr-FR" dirty="0"/>
          </a:p>
        </p:txBody>
      </p:sp>
      <p:sp>
        <p:nvSpPr>
          <p:cNvPr id="4" name="Espace réservé du numéro de diapositive 3"/>
          <p:cNvSpPr>
            <a:spLocks noGrp="1"/>
          </p:cNvSpPr>
          <p:nvPr>
            <p:ph type="sldNum" sz="quarter" idx="10"/>
          </p:nvPr>
        </p:nvSpPr>
        <p:spPr/>
        <p:txBody>
          <a:bodyPr/>
          <a:lstStyle/>
          <a:p>
            <a:fld id="{A7666ED7-631A-46AF-B451-227D0A8685A0}" type="slidenum">
              <a:rPr lang="fr-FR" smtClean="0"/>
              <a:pPr/>
              <a:t>1</a:t>
            </a:fld>
            <a:endParaRPr lang="fr-FR"/>
          </a:p>
        </p:txBody>
      </p:sp>
      <p:sp>
        <p:nvSpPr>
          <p:cNvPr id="7" name="Espace réservé de l’image des diapositives 6"/>
          <p:cNvSpPr>
            <a:spLocks noGrp="1" noRot="1" noChangeAspect="1"/>
          </p:cNvSpPr>
          <p:nvPr>
            <p:ph type="sldImg"/>
          </p:nvPr>
        </p:nvSpPr>
        <p:spPr/>
      </p:sp>
    </p:spTree>
    <p:extLst>
      <p:ext uri="{BB962C8B-B14F-4D97-AF65-F5344CB8AC3E}">
        <p14:creationId xmlns:p14="http://schemas.microsoft.com/office/powerpoint/2010/main" val="854613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21</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22</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23</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11</a:t>
            </a:fld>
            <a:endParaRPr lang="fr-FR"/>
          </a:p>
        </p:txBody>
      </p:sp>
    </p:spTree>
    <p:extLst>
      <p:ext uri="{BB962C8B-B14F-4D97-AF65-F5344CB8AC3E}">
        <p14:creationId xmlns:p14="http://schemas.microsoft.com/office/powerpoint/2010/main" val="329061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14</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15</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16</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17</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18</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19</a:t>
            </a:fld>
            <a:endParaRPr lang="fr-FR"/>
          </a:p>
        </p:txBody>
      </p:sp>
    </p:spTree>
    <p:extLst>
      <p:ext uri="{BB962C8B-B14F-4D97-AF65-F5344CB8AC3E}">
        <p14:creationId xmlns:p14="http://schemas.microsoft.com/office/powerpoint/2010/main" val="2461861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20</a:t>
            </a:fld>
            <a:endParaRPr lang="fr-FR"/>
          </a:p>
        </p:txBody>
      </p:sp>
    </p:spTree>
    <p:extLst>
      <p:ext uri="{BB962C8B-B14F-4D97-AF65-F5344CB8AC3E}">
        <p14:creationId xmlns:p14="http://schemas.microsoft.com/office/powerpoint/2010/main" val="2461861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ctrTitle"/>
          </p:nvPr>
        </p:nvSpPr>
        <p:spPr>
          <a:xfrm>
            <a:off x="680322" y="2733709"/>
            <a:ext cx="8144134" cy="1373070"/>
          </a:xfrm>
        </p:spPr>
        <p:txBody>
          <a:bodyPr anchor="b">
            <a:noAutofit/>
          </a:bodyPr>
          <a:lstStyle>
            <a:lvl1pPr algn="r" latinLnBrk="0">
              <a:defRPr lang="fr-FR" sz="5400"/>
            </a:lvl1pPr>
          </a:lstStyle>
          <a:p>
            <a:r>
              <a:rPr lang="fr-FR" dirty="0"/>
              <a:t>Modifiez le style du titre</a:t>
            </a:r>
          </a:p>
        </p:txBody>
      </p:sp>
      <p:sp>
        <p:nvSpPr>
          <p:cNvPr id="3" name="Sous-titre 2"/>
          <p:cNvSpPr>
            <a:spLocks noGrp="1"/>
          </p:cNvSpPr>
          <p:nvPr>
            <p:ph type="subTitle" idx="1"/>
          </p:nvPr>
        </p:nvSpPr>
        <p:spPr>
          <a:xfrm>
            <a:off x="680322" y="4394039"/>
            <a:ext cx="8144134" cy="1117687"/>
          </a:xfrm>
        </p:spPr>
        <p:txBody>
          <a:bodyPr>
            <a:normAutofit/>
          </a:bodyPr>
          <a:lstStyle>
            <a:lvl1pPr marL="0" indent="0" algn="r" latinLnBrk="0">
              <a:buNone/>
              <a:defRPr lang="fr-FR" sz="2000"/>
            </a:lvl1pPr>
            <a:lvl2pPr marL="457200" indent="0" algn="ctr" latinLnBrk="0">
              <a:buNone/>
              <a:defRPr lang="fr-FR" sz="2000"/>
            </a:lvl2pPr>
            <a:lvl3pPr marL="914400" indent="0" algn="ctr" latinLnBrk="0">
              <a:buNone/>
              <a:defRPr lang="fr-FR" sz="1800"/>
            </a:lvl3pPr>
            <a:lvl4pPr marL="1371600" indent="0" algn="ctr" latinLnBrk="0">
              <a:buNone/>
              <a:defRPr lang="fr-FR" sz="1600"/>
            </a:lvl4pPr>
            <a:lvl5pPr marL="1828800" indent="0" algn="ctr" latinLnBrk="0">
              <a:buNone/>
              <a:defRPr lang="fr-FR" sz="1600"/>
            </a:lvl5pPr>
            <a:lvl6pPr marL="2286000" indent="0" algn="ctr" latinLnBrk="0">
              <a:buNone/>
              <a:defRPr lang="fr-FR" sz="1600"/>
            </a:lvl6pPr>
            <a:lvl7pPr marL="2743200" indent="0" algn="ctr" latinLnBrk="0">
              <a:buNone/>
              <a:defRPr lang="fr-FR" sz="1600"/>
            </a:lvl7pPr>
            <a:lvl8pPr marL="3200400" indent="0" algn="ctr" latinLnBrk="0">
              <a:buNone/>
              <a:defRPr lang="fr-FR" sz="1600"/>
            </a:lvl8pPr>
            <a:lvl9pPr marL="3657600" indent="0" algn="ctr" latinLnBrk="0">
              <a:buNone/>
              <a:defRPr lang="fr-FR" sz="1600"/>
            </a:lvl9pPr>
          </a:lstStyle>
          <a:p>
            <a:r>
              <a:rPr lang="fr-FR" dirty="0"/>
              <a:t>Modifiez le style des sous-titres du masque</a:t>
            </a:r>
          </a:p>
        </p:txBody>
      </p:sp>
      <p:sp>
        <p:nvSpPr>
          <p:cNvPr id="4" name="Espace réservé de la date 3"/>
          <p:cNvSpPr>
            <a:spLocks noGrp="1"/>
          </p:cNvSpPr>
          <p:nvPr>
            <p:ph type="dt" sz="half" idx="10"/>
          </p:nvPr>
        </p:nvSpPr>
        <p:spPr/>
        <p:txBody>
          <a:bodyPr/>
          <a:lstStyle/>
          <a:p>
            <a:fld id="{78ABE3C1-DBE1-495D-B57B-2849774B866A}" type="datetimeFigureOut">
              <a:rPr lang="fr-FR"/>
              <a:pPr/>
              <a:t>12/02/2023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a:xfrm>
            <a:off x="9255346" y="2750337"/>
            <a:ext cx="1171888" cy="1356442"/>
          </a:xfrm>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680322" y="4711616"/>
            <a:ext cx="9613859" cy="453051"/>
          </a:xfrm>
        </p:spPr>
        <p:txBody>
          <a:bodyPr anchor="b">
            <a:normAutofit/>
          </a:bodyPr>
          <a:lstStyle>
            <a:lvl1pPr latinLnBrk="0">
              <a:defRPr lang="fr-FR" sz="2400"/>
            </a:lvl1pPr>
          </a:lstStyle>
          <a:p>
            <a:r>
              <a:rPr lang="fr-FR" dirty="0"/>
              <a:t>Modifiez le style du titre</a:t>
            </a:r>
          </a:p>
        </p:txBody>
      </p:sp>
      <p:sp>
        <p:nvSpPr>
          <p:cNvPr id="3" name="Espace réservé d’image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19" y="5169583"/>
            <a:ext cx="9613862" cy="622971"/>
          </a:xfrm>
        </p:spPr>
        <p:txBody>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446C117F-5CCF-4837-BE5F-2B92066CAFAF}" type="datetimeFigureOut">
              <a:rPr lang="fr-FR"/>
              <a:pPr/>
              <a:t>12/02/2023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10729455" y="4711309"/>
            <a:ext cx="1154151" cy="1090789"/>
          </a:xfrm>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680322" y="609597"/>
            <a:ext cx="9613858" cy="3592750"/>
          </a:xfrm>
        </p:spPr>
        <p:txBody>
          <a:bodyPr anchor="ctr"/>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2" y="4711615"/>
            <a:ext cx="9613859" cy="1090789"/>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84EB90BD-B6CE-46B7-997F-7313B992CCDC}" type="datetimeFigureOut">
              <a:rPr lang="fr-FR"/>
              <a:pPr/>
              <a:t>12/02/2023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10729455" y="4711615"/>
            <a:ext cx="1154151" cy="1090789"/>
          </a:xfrm>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Imag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ag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1127856" y="609598"/>
            <a:ext cx="8718877" cy="3036061"/>
          </a:xfrm>
        </p:spPr>
        <p:txBody>
          <a:bodyPr anchor="ctr"/>
          <a:lstStyle>
            <a:lvl1pPr latinLnBrk="0">
              <a:defRPr lang="fr-FR" sz="3200"/>
            </a:lvl1pPr>
          </a:lstStyle>
          <a:p>
            <a:r>
              <a:rPr lang="fr-FR" dirty="0"/>
              <a:t>Modifiez le style du titre</a:t>
            </a:r>
          </a:p>
        </p:txBody>
      </p:sp>
      <p:sp>
        <p:nvSpPr>
          <p:cNvPr id="12" name="Espace réservé du texte 3"/>
          <p:cNvSpPr>
            <a:spLocks noGrp="1"/>
          </p:cNvSpPr>
          <p:nvPr>
            <p:ph type="body" sz="half" idx="13"/>
          </p:nvPr>
        </p:nvSpPr>
        <p:spPr>
          <a:xfrm>
            <a:off x="1402288" y="3653379"/>
            <a:ext cx="8156579" cy="548968"/>
          </a:xfrm>
        </p:spPr>
        <p:txBody>
          <a:bodyPr anchor="t">
            <a:normAutofit/>
          </a:bodyPr>
          <a:lstStyle>
            <a:lvl1pPr marL="0" indent="0" latinLnBrk="0">
              <a:buNone/>
              <a:defRPr lang="fr-FR" sz="14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4" name="Espace réservé du texte 3"/>
          <p:cNvSpPr>
            <a:spLocks noGrp="1"/>
          </p:cNvSpPr>
          <p:nvPr>
            <p:ph type="body" sz="half" idx="2"/>
          </p:nvPr>
        </p:nvSpPr>
        <p:spPr>
          <a:xfrm>
            <a:off x="680322" y="4711615"/>
            <a:ext cx="9613859" cy="1090789"/>
          </a:xfrm>
        </p:spPr>
        <p:txBody>
          <a:bodyPr anchor="ctr">
            <a:normAutofit/>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CDB9D11F-B188-461D-B23F-39381795C052}" type="datetimeFigureOut">
              <a:rPr lang="fr-FR"/>
              <a:pPr/>
              <a:t>12/02/2023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lang="fr-FR" smtClean="0"/>
              <a:pPr/>
              <a:t>‹N°›</a:t>
            </a:fld>
            <a:endParaRPr lang="fr-FR" dirty="0"/>
          </a:p>
        </p:txBody>
      </p:sp>
      <p:sp>
        <p:nvSpPr>
          <p:cNvPr id="16" name="Zone de texte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r>
              <a:rPr lang="fr-FR" sz="7200" dirty="0">
                <a:solidFill>
                  <a:schemeClr val="tx1"/>
                </a:solidFill>
                <a:effectLst/>
              </a:rPr>
              <a:t>"</a:t>
            </a:r>
          </a:p>
        </p:txBody>
      </p:sp>
      <p:sp>
        <p:nvSpPr>
          <p:cNvPr id="17" name="Zone de texte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lgn="r"/>
            <a:r>
              <a:rPr lang="fr-FR"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Imag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Imag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680319" y="4711615"/>
            <a:ext cx="9613862" cy="588535"/>
          </a:xfrm>
        </p:spPr>
        <p:txBody>
          <a:bodyPr anchor="b"/>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0" y="5300149"/>
            <a:ext cx="9613862" cy="502255"/>
          </a:xfrm>
        </p:spPr>
        <p:txBody>
          <a:bodyPr anchor="t"/>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52E6D8D9-55A2-4063-B0F3-121F44549695}" type="datetimeFigureOut">
              <a:rPr lang="fr-FR"/>
              <a:pPr/>
              <a:t>12/02/2023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Imag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ag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5" name="Titre 1"/>
          <p:cNvSpPr>
            <a:spLocks noGrp="1"/>
          </p:cNvSpPr>
          <p:nvPr>
            <p:ph type="title"/>
          </p:nvPr>
        </p:nvSpPr>
        <p:spPr>
          <a:xfrm>
            <a:off x="669222" y="753228"/>
            <a:ext cx="9624960" cy="1080938"/>
          </a:xfrm>
        </p:spPr>
        <p:txBody>
          <a:bodyPr/>
          <a:lstStyle/>
          <a:p>
            <a:r>
              <a:rPr lang="fr-FR" dirty="0"/>
              <a:t>Modifiez le style du titre</a:t>
            </a:r>
          </a:p>
        </p:txBody>
      </p:sp>
      <p:sp>
        <p:nvSpPr>
          <p:cNvPr id="7" name="Espace réservé du texte 2"/>
          <p:cNvSpPr>
            <a:spLocks noGrp="1"/>
          </p:cNvSpPr>
          <p:nvPr>
            <p:ph type="body" idx="1"/>
          </p:nvPr>
        </p:nvSpPr>
        <p:spPr>
          <a:xfrm>
            <a:off x="660946" y="2336873"/>
            <a:ext cx="3070034"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8" name="Espace réservé du texte 3"/>
          <p:cNvSpPr>
            <a:spLocks noGrp="1"/>
          </p:cNvSpPr>
          <p:nvPr>
            <p:ph type="body" sz="half" idx="15"/>
          </p:nvPr>
        </p:nvSpPr>
        <p:spPr>
          <a:xfrm>
            <a:off x="680322" y="3022673"/>
            <a:ext cx="3049702"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9" name="Espace réservé du texte 4"/>
          <p:cNvSpPr>
            <a:spLocks noGrp="1"/>
          </p:cNvSpPr>
          <p:nvPr>
            <p:ph type="body" sz="quarter" idx="3"/>
          </p:nvPr>
        </p:nvSpPr>
        <p:spPr>
          <a:xfrm>
            <a:off x="3956025" y="233687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0" name="Espace réservé du texte 3"/>
          <p:cNvSpPr>
            <a:spLocks noGrp="1"/>
          </p:cNvSpPr>
          <p:nvPr>
            <p:ph type="body" sz="half" idx="16"/>
          </p:nvPr>
        </p:nvSpPr>
        <p:spPr>
          <a:xfrm>
            <a:off x="3945470" y="3022673"/>
            <a:ext cx="3063240"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11" name="Espace réservé du texte 4"/>
          <p:cNvSpPr>
            <a:spLocks noGrp="1"/>
          </p:cNvSpPr>
          <p:nvPr>
            <p:ph type="body" sz="quarter" idx="13"/>
          </p:nvPr>
        </p:nvSpPr>
        <p:spPr>
          <a:xfrm>
            <a:off x="7224156" y="2336873"/>
            <a:ext cx="307002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2" name="Espace réservé du texte 3"/>
          <p:cNvSpPr>
            <a:spLocks noGrp="1"/>
          </p:cNvSpPr>
          <p:nvPr>
            <p:ph type="body" sz="half" idx="17"/>
          </p:nvPr>
        </p:nvSpPr>
        <p:spPr>
          <a:xfrm>
            <a:off x="7224156" y="3022673"/>
            <a:ext cx="3070025"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D4B24536-994D-4021-A283-9F449C0DB509}" type="datetimeFigureOut">
              <a:rPr lang="fr-FR"/>
              <a:pPr/>
              <a:t>12/02/2023</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30" name="Titre 1"/>
          <p:cNvSpPr>
            <a:spLocks noGrp="1"/>
          </p:cNvSpPr>
          <p:nvPr>
            <p:ph type="title"/>
          </p:nvPr>
        </p:nvSpPr>
        <p:spPr>
          <a:xfrm>
            <a:off x="680322" y="753228"/>
            <a:ext cx="9613860" cy="1080938"/>
          </a:xfrm>
        </p:spPr>
        <p:txBody>
          <a:bodyPr/>
          <a:lstStyle/>
          <a:p>
            <a:r>
              <a:rPr lang="fr-FR" dirty="0"/>
              <a:t>Modifiez le style du titre</a:t>
            </a:r>
          </a:p>
        </p:txBody>
      </p:sp>
      <p:sp>
        <p:nvSpPr>
          <p:cNvPr id="19" name="Espace réservé du texte 2"/>
          <p:cNvSpPr>
            <a:spLocks noGrp="1"/>
          </p:cNvSpPr>
          <p:nvPr>
            <p:ph type="body" idx="1"/>
          </p:nvPr>
        </p:nvSpPr>
        <p:spPr>
          <a:xfrm>
            <a:off x="680318" y="4297503"/>
            <a:ext cx="30497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0" name="Espace réservé d’image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1" name="Espace réservé du texte 3"/>
          <p:cNvSpPr>
            <a:spLocks noGrp="1"/>
          </p:cNvSpPr>
          <p:nvPr>
            <p:ph type="body" sz="half" idx="18"/>
          </p:nvPr>
        </p:nvSpPr>
        <p:spPr>
          <a:xfrm>
            <a:off x="680318" y="4873765"/>
            <a:ext cx="3049705"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2" name="Espace réservé du texte 4"/>
          <p:cNvSpPr>
            <a:spLocks noGrp="1"/>
          </p:cNvSpPr>
          <p:nvPr>
            <p:ph type="body" sz="quarter" idx="3"/>
          </p:nvPr>
        </p:nvSpPr>
        <p:spPr>
          <a:xfrm>
            <a:off x="3945471" y="429750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3" name="Espace réservé d’image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4" name="Espace réservé du texte 3"/>
          <p:cNvSpPr>
            <a:spLocks noGrp="1"/>
          </p:cNvSpPr>
          <p:nvPr>
            <p:ph type="body" sz="half" idx="19"/>
          </p:nvPr>
        </p:nvSpPr>
        <p:spPr>
          <a:xfrm>
            <a:off x="3944117" y="4873764"/>
            <a:ext cx="3067297"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5" name="Espace réservé du texte 4"/>
          <p:cNvSpPr>
            <a:spLocks noGrp="1"/>
          </p:cNvSpPr>
          <p:nvPr>
            <p:ph type="body" sz="quarter" idx="13"/>
          </p:nvPr>
        </p:nvSpPr>
        <p:spPr>
          <a:xfrm>
            <a:off x="7230678" y="4297503"/>
            <a:ext cx="30635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6" name="Espace réservé d’image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7" name="Espace réservé du texte 3"/>
          <p:cNvSpPr>
            <a:spLocks noGrp="1"/>
          </p:cNvSpPr>
          <p:nvPr>
            <p:ph type="body" sz="half" idx="20"/>
          </p:nvPr>
        </p:nvSpPr>
        <p:spPr>
          <a:xfrm>
            <a:off x="7230553" y="4873762"/>
            <a:ext cx="3067563"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3CBBBB78-C96F-47B7-AB17-D852CA960AC9}" type="datetimeFigureOut">
              <a:rPr lang="fr-FR"/>
              <a:pPr/>
              <a:t>12/02/2023</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p:txBody>
          <a:bodyPr/>
          <a:lstStyle>
            <a:lvl1pPr algn="r" latinLnBrk="0">
              <a:defRPr lang="fr-FR"/>
            </a:lvl1pPr>
          </a:lstStyle>
          <a:p>
            <a:r>
              <a:rPr lang="fr-FR" dirty="0"/>
              <a:t>Modifiez le style du titre</a:t>
            </a:r>
          </a:p>
        </p:txBody>
      </p:sp>
      <p:sp>
        <p:nvSpPr>
          <p:cNvPr id="3" name="Espace réservé du texte vertical 2"/>
          <p:cNvSpPr>
            <a:spLocks noGrp="1"/>
          </p:cNvSpPr>
          <p:nvPr>
            <p:ph type="body" orient="vert" idx="1"/>
          </p:nvPr>
        </p:nvSpPr>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FA3F48C-C7C6-4055-9F49-3777875E72AE}" type="datetimeFigureOut">
              <a:rPr lang="fr-FR"/>
              <a:pPr/>
              <a:t>12/02/2023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vertical 1"/>
          <p:cNvSpPr>
            <a:spLocks noGrp="1"/>
          </p:cNvSpPr>
          <p:nvPr>
            <p:ph type="title" orient="vert"/>
          </p:nvPr>
        </p:nvSpPr>
        <p:spPr>
          <a:xfrm>
            <a:off x="10129231" y="609597"/>
            <a:ext cx="1073802" cy="4353760"/>
          </a:xfrm>
        </p:spPr>
        <p:txBody>
          <a:bodyPr vert="eaVert"/>
          <a:lstStyle/>
          <a:p>
            <a:r>
              <a:rPr lang="fr-FR" dirty="0"/>
              <a:t>Modifiez le style du titre</a:t>
            </a:r>
          </a:p>
        </p:txBody>
      </p:sp>
      <p:sp>
        <p:nvSpPr>
          <p:cNvPr id="3" name="Espace réservé du texte vertical 2"/>
          <p:cNvSpPr>
            <a:spLocks noGrp="1"/>
          </p:cNvSpPr>
          <p:nvPr>
            <p:ph type="body" orient="vert" idx="1"/>
          </p:nvPr>
        </p:nvSpPr>
        <p:spPr>
          <a:xfrm>
            <a:off x="680322" y="609597"/>
            <a:ext cx="8870004" cy="5326589"/>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6807126" y="5936187"/>
            <a:ext cx="2743200" cy="365125"/>
          </a:xfrm>
        </p:spPr>
        <p:txBody>
          <a:bodyPr/>
          <a:lstStyle/>
          <a:p>
            <a:fld id="{6178E61D-D431-422C-9764-11DAFE33AB63}" type="datetimeFigureOut">
              <a:rPr lang="fr-FR"/>
              <a:pPr/>
              <a:t>12/02/2023</a:t>
            </a:fld>
            <a:endParaRPr lang="fr-FR" dirty="0"/>
          </a:p>
        </p:txBody>
      </p:sp>
      <p:sp>
        <p:nvSpPr>
          <p:cNvPr id="5" name="Espace réservé du pied de page 4"/>
          <p:cNvSpPr>
            <a:spLocks noGrp="1"/>
          </p:cNvSpPr>
          <p:nvPr>
            <p:ph type="ftr" sz="quarter" idx="11"/>
          </p:nvPr>
        </p:nvSpPr>
        <p:spPr>
          <a:xfrm>
            <a:off x="680321" y="5936188"/>
            <a:ext cx="6126805" cy="365125"/>
          </a:xfrm>
        </p:spPr>
        <p:txBody>
          <a:bodyPr/>
          <a:lstStyle/>
          <a:p>
            <a:endParaRPr lang="fr-FR" dirty="0"/>
          </a:p>
        </p:txBody>
      </p:sp>
      <p:sp>
        <p:nvSpPr>
          <p:cNvPr id="6" name="Espace réservé du numéro de diapositive 5"/>
          <p:cNvSpPr>
            <a:spLocks noGrp="1"/>
          </p:cNvSpPr>
          <p:nvPr>
            <p:ph type="sldNum" sz="quarter" idx="12"/>
          </p:nvPr>
        </p:nvSpPr>
        <p:spPr>
          <a:xfrm>
            <a:off x="10097550" y="5398633"/>
            <a:ext cx="1154151" cy="1090789"/>
          </a:xfrm>
        </p:spPr>
        <p:txBody>
          <a:bodyPr anchor="t"/>
          <a:lstStyle>
            <a:lvl1pPr algn="ctr" latinLnBrk="0">
              <a:defRPr lang="fr-FR"/>
            </a:lvl1p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ctrTitle"/>
          </p:nvPr>
        </p:nvSpPr>
        <p:spPr>
          <a:xfrm>
            <a:off x="680322" y="2733709"/>
            <a:ext cx="8144134" cy="1373070"/>
          </a:xfrm>
        </p:spPr>
        <p:txBody>
          <a:bodyPr anchor="b">
            <a:noAutofit/>
          </a:bodyPr>
          <a:lstStyle>
            <a:lvl1pPr algn="r" latinLnBrk="0">
              <a:defRPr lang="fr-FR" sz="5400"/>
            </a:lvl1pPr>
          </a:lstStyle>
          <a:p>
            <a:r>
              <a:rPr lang="fr-FR" dirty="0"/>
              <a:t>Modifiez le style du titre</a:t>
            </a:r>
          </a:p>
        </p:txBody>
      </p:sp>
      <p:sp>
        <p:nvSpPr>
          <p:cNvPr id="3" name="Sous-titre 2"/>
          <p:cNvSpPr>
            <a:spLocks noGrp="1"/>
          </p:cNvSpPr>
          <p:nvPr>
            <p:ph type="subTitle" idx="1"/>
          </p:nvPr>
        </p:nvSpPr>
        <p:spPr>
          <a:xfrm>
            <a:off x="680322" y="4394039"/>
            <a:ext cx="8144134" cy="1117687"/>
          </a:xfrm>
        </p:spPr>
        <p:txBody>
          <a:bodyPr>
            <a:normAutofit/>
          </a:bodyPr>
          <a:lstStyle>
            <a:lvl1pPr marL="0" indent="0" algn="r" latinLnBrk="0">
              <a:buNone/>
              <a:defRPr lang="fr-FR" sz="2000"/>
            </a:lvl1pPr>
            <a:lvl2pPr marL="457200" indent="0" algn="ctr" latinLnBrk="0">
              <a:buNone/>
              <a:defRPr lang="fr-FR" sz="2000"/>
            </a:lvl2pPr>
            <a:lvl3pPr marL="914400" indent="0" algn="ctr" latinLnBrk="0">
              <a:buNone/>
              <a:defRPr lang="fr-FR" sz="1800"/>
            </a:lvl3pPr>
            <a:lvl4pPr marL="1371600" indent="0" algn="ctr" latinLnBrk="0">
              <a:buNone/>
              <a:defRPr lang="fr-FR" sz="1600"/>
            </a:lvl4pPr>
            <a:lvl5pPr marL="1828800" indent="0" algn="ctr" latinLnBrk="0">
              <a:buNone/>
              <a:defRPr lang="fr-FR" sz="1600"/>
            </a:lvl5pPr>
            <a:lvl6pPr marL="2286000" indent="0" algn="ctr" latinLnBrk="0">
              <a:buNone/>
              <a:defRPr lang="fr-FR" sz="1600"/>
            </a:lvl6pPr>
            <a:lvl7pPr marL="2743200" indent="0" algn="ctr" latinLnBrk="0">
              <a:buNone/>
              <a:defRPr lang="fr-FR" sz="1600"/>
            </a:lvl7pPr>
            <a:lvl8pPr marL="3200400" indent="0" algn="ctr" latinLnBrk="0">
              <a:buNone/>
              <a:defRPr lang="fr-FR" sz="1600"/>
            </a:lvl8pPr>
            <a:lvl9pPr marL="3657600" indent="0" algn="ctr" latinLnBrk="0">
              <a:buNone/>
              <a:defRPr lang="fr-FR" sz="1600"/>
            </a:lvl9pPr>
          </a:lstStyle>
          <a:p>
            <a:r>
              <a:rPr lang="fr-FR" dirty="0"/>
              <a:t>Modifiez le style des sous-titres du masque</a:t>
            </a:r>
          </a:p>
        </p:txBody>
      </p:sp>
      <p:sp>
        <p:nvSpPr>
          <p:cNvPr id="4" name="Espace réservé de la date 3"/>
          <p:cNvSpPr>
            <a:spLocks noGrp="1"/>
          </p:cNvSpPr>
          <p:nvPr>
            <p:ph type="dt" sz="half" idx="10"/>
          </p:nvPr>
        </p:nvSpPr>
        <p:spPr/>
        <p:txBody>
          <a:bodyPr/>
          <a:lstStyle/>
          <a:p>
            <a:fld id="{78ABE3C1-DBE1-495D-B57B-2849774B866A}"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9255346" y="2750337"/>
            <a:ext cx="1171888" cy="1356442"/>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333784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idx="1"/>
          </p:nvPr>
        </p:nvSpPr>
        <p:spPr/>
        <p:txBody>
          <a:bodyPr>
            <a:normAutofit/>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2DE42F4-6EEF-4EF7-8ED4-2208F0F89A08}"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14739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2DE42F4-6EEF-4EF7-8ED4-2208F0F89A08}" type="datetimeFigureOut">
              <a:rPr lang="fr-FR"/>
              <a:pPr/>
              <a:t>12/02/2023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2869895"/>
            <a:ext cx="9613860" cy="1090788"/>
          </a:xfrm>
        </p:spPr>
        <p:txBody>
          <a:bodyPr anchor="ctr">
            <a:normAutofit/>
          </a:bodyPr>
          <a:lstStyle>
            <a:lvl1pPr algn="r" latinLnBrk="0">
              <a:defRPr lang="fr-FR" sz="3600"/>
            </a:lvl1pPr>
          </a:lstStyle>
          <a:p>
            <a:r>
              <a:rPr lang="fr-FR" dirty="0"/>
              <a:t>Modifiez le style du titre</a:t>
            </a:r>
          </a:p>
        </p:txBody>
      </p:sp>
      <p:sp>
        <p:nvSpPr>
          <p:cNvPr id="3" name="Espace réservé du texte 2"/>
          <p:cNvSpPr>
            <a:spLocks noGrp="1"/>
          </p:cNvSpPr>
          <p:nvPr>
            <p:ph type="body" idx="1"/>
          </p:nvPr>
        </p:nvSpPr>
        <p:spPr>
          <a:xfrm>
            <a:off x="680322" y="4232171"/>
            <a:ext cx="9613860" cy="1704017"/>
          </a:xfrm>
        </p:spPr>
        <p:txBody>
          <a:bodyPr>
            <a:normAutofit/>
          </a:bodyPr>
          <a:lstStyle>
            <a:lvl1pPr marL="0" indent="0" algn="r" latinLnBrk="0">
              <a:buNone/>
              <a:defRPr lang="fr-FR" sz="2000">
                <a:solidFill>
                  <a:schemeClr val="tx1">
                    <a:tint val="75000"/>
                  </a:schemeClr>
                </a:solidFill>
              </a:defRPr>
            </a:lvl1pPr>
            <a:lvl2pPr marL="457200" indent="0" latinLnBrk="0">
              <a:buNone/>
              <a:defRPr lang="fr-FR" sz="2000">
                <a:solidFill>
                  <a:schemeClr val="tx1">
                    <a:tint val="75000"/>
                  </a:schemeClr>
                </a:solidFill>
              </a:defRPr>
            </a:lvl2pPr>
            <a:lvl3pPr marL="914400" indent="0" latinLnBrk="0">
              <a:buNone/>
              <a:defRPr lang="fr-FR" sz="1800">
                <a:solidFill>
                  <a:schemeClr val="tx1">
                    <a:tint val="75000"/>
                  </a:schemeClr>
                </a:solidFill>
              </a:defRPr>
            </a:lvl3pPr>
            <a:lvl4pPr marL="1371600" indent="0" latinLnBrk="0">
              <a:buNone/>
              <a:defRPr lang="fr-FR" sz="1600">
                <a:solidFill>
                  <a:schemeClr val="tx1">
                    <a:tint val="75000"/>
                  </a:schemeClr>
                </a:solidFill>
              </a:defRPr>
            </a:lvl4pPr>
            <a:lvl5pPr marL="1828800" indent="0" latinLnBrk="0">
              <a:buNone/>
              <a:defRPr lang="fr-FR" sz="1600">
                <a:solidFill>
                  <a:schemeClr val="tx1">
                    <a:tint val="75000"/>
                  </a:schemeClr>
                </a:solidFill>
              </a:defRPr>
            </a:lvl5pPr>
            <a:lvl6pPr marL="2286000" indent="0" latinLnBrk="0">
              <a:buNone/>
              <a:defRPr lang="fr-FR" sz="1600">
                <a:solidFill>
                  <a:schemeClr val="tx1">
                    <a:tint val="75000"/>
                  </a:schemeClr>
                </a:solidFill>
              </a:defRPr>
            </a:lvl6pPr>
            <a:lvl7pPr marL="2743200" indent="0" latinLnBrk="0">
              <a:buNone/>
              <a:defRPr lang="fr-FR" sz="1600">
                <a:solidFill>
                  <a:schemeClr val="tx1">
                    <a:tint val="75000"/>
                  </a:schemeClr>
                </a:solidFill>
              </a:defRPr>
            </a:lvl7pPr>
            <a:lvl8pPr marL="3200400" indent="0" latinLnBrk="0">
              <a:buNone/>
              <a:defRPr lang="fr-FR" sz="1600">
                <a:solidFill>
                  <a:schemeClr val="tx1">
                    <a:tint val="75000"/>
                  </a:schemeClr>
                </a:solidFill>
              </a:defRPr>
            </a:lvl8pPr>
            <a:lvl9pPr marL="3657600" indent="0" latinLnBrk="0">
              <a:buNone/>
              <a:defRPr lang="fr-FR" sz="1600">
                <a:solidFill>
                  <a:schemeClr val="tx1">
                    <a:tint val="75000"/>
                  </a:schemeClr>
                </a:solidFill>
              </a:defRPr>
            </a:lvl9pPr>
          </a:lstStyle>
          <a:p>
            <a:pPr lvl="0"/>
            <a:r>
              <a:rPr lang="fr-FR" dirty="0"/>
              <a:t>Modifiez les styles du texte du masque</a:t>
            </a:r>
          </a:p>
        </p:txBody>
      </p:sp>
      <p:sp>
        <p:nvSpPr>
          <p:cNvPr id="4" name="Espace réservé de la date 3"/>
          <p:cNvSpPr>
            <a:spLocks noGrp="1"/>
          </p:cNvSpPr>
          <p:nvPr>
            <p:ph type="dt" sz="half" idx="10"/>
          </p:nvPr>
        </p:nvSpPr>
        <p:spPr/>
        <p:txBody>
          <a:bodyPr/>
          <a:lstStyle/>
          <a:p>
            <a:fld id="{30578ACC-22D6-47C1-A373-4FD133E34F3C}"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10729455" y="286989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355391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sz="half" idx="1"/>
          </p:nvPr>
        </p:nvSpPr>
        <p:spPr>
          <a:xfrm>
            <a:off x="680320" y="2336873"/>
            <a:ext cx="46983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mplacement réservé de contenu 3"/>
          <p:cNvSpPr>
            <a:spLocks noGrp="1"/>
          </p:cNvSpPr>
          <p:nvPr>
            <p:ph sz="half" idx="2"/>
          </p:nvPr>
        </p:nvSpPr>
        <p:spPr>
          <a:xfrm>
            <a:off x="5594123" y="2336873"/>
            <a:ext cx="47000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4"/>
          <p:cNvSpPr>
            <a:spLocks noGrp="1"/>
          </p:cNvSpPr>
          <p:nvPr>
            <p:ph type="dt" sz="half" idx="10"/>
          </p:nvPr>
        </p:nvSpPr>
        <p:spPr/>
        <p:txBody>
          <a:bodyPr/>
          <a:lstStyle/>
          <a:p>
            <a:fld id="{4E5A6C69-6797-4E8A-BF37-F2C3751466E9}"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35522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Imag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ag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753229"/>
            <a:ext cx="9613863" cy="1080937"/>
          </a:xfrm>
        </p:spPr>
        <p:txBody>
          <a:bodyPr/>
          <a:lstStyle/>
          <a:p>
            <a:r>
              <a:rPr lang="fr-FR" dirty="0"/>
              <a:t>Modifiez le style du titre</a:t>
            </a:r>
          </a:p>
        </p:txBody>
      </p:sp>
      <p:sp>
        <p:nvSpPr>
          <p:cNvPr id="3" name="Espace réservé du texte 2"/>
          <p:cNvSpPr>
            <a:spLocks noGrp="1"/>
          </p:cNvSpPr>
          <p:nvPr>
            <p:ph type="body" idx="1"/>
          </p:nvPr>
        </p:nvSpPr>
        <p:spPr>
          <a:xfrm>
            <a:off x="906350" y="2336873"/>
            <a:ext cx="4472327" cy="693135"/>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4" name="Emplacement réservé de contenu 3"/>
          <p:cNvSpPr>
            <a:spLocks noGrp="1"/>
          </p:cNvSpPr>
          <p:nvPr>
            <p:ph sz="half" idx="2"/>
          </p:nvPr>
        </p:nvSpPr>
        <p:spPr>
          <a:xfrm>
            <a:off x="680322" y="3030008"/>
            <a:ext cx="4698355"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5820154" y="2336873"/>
            <a:ext cx="4474028" cy="692076"/>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6" name="Emplacement réservé de contenu 5"/>
          <p:cNvSpPr>
            <a:spLocks noGrp="1"/>
          </p:cNvSpPr>
          <p:nvPr>
            <p:ph sz="quarter" idx="4"/>
          </p:nvPr>
        </p:nvSpPr>
        <p:spPr>
          <a:xfrm>
            <a:off x="5594123" y="3030008"/>
            <a:ext cx="4700059"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p:cNvSpPr>
            <a:spLocks noGrp="1"/>
          </p:cNvSpPr>
          <p:nvPr>
            <p:ph type="dt" sz="half" idx="10"/>
          </p:nvPr>
        </p:nvSpPr>
        <p:spPr/>
        <p:txBody>
          <a:bodyPr/>
          <a:lstStyle/>
          <a:p>
            <a:fld id="{D82014A1-A632-4878-A0D3-F52BA7563730}" type="datetimeFigureOut">
              <a:rPr/>
              <a:pPr/>
              <a:t>24.9.2013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57223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Imag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ag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space réservé de la date 2"/>
          <p:cNvSpPr>
            <a:spLocks noGrp="1"/>
          </p:cNvSpPr>
          <p:nvPr>
            <p:ph type="dt" sz="half" idx="10"/>
          </p:nvPr>
        </p:nvSpPr>
        <p:spPr/>
        <p:txBody>
          <a:bodyPr/>
          <a:lstStyle/>
          <a:p>
            <a:fld id="{CE99F462-093F-4566-844B-4C71F2739DA5}"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46195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Imag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Espace réservé de la date 1"/>
          <p:cNvSpPr>
            <a:spLocks noGrp="1"/>
          </p:cNvSpPr>
          <p:nvPr>
            <p:ph type="dt" sz="half" idx="10"/>
          </p:nvPr>
        </p:nvSpPr>
        <p:spPr/>
        <p:txBody>
          <a:bodyPr/>
          <a:lstStyle/>
          <a:p>
            <a:fld id="{3D24A7AC-904D-4781-85BA-7D10C17ED021}" type="datetimeFigureOut">
              <a:rPr/>
              <a:pPr/>
              <a:t>24.9.2013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05431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1" y="753227"/>
            <a:ext cx="9613859" cy="1080940"/>
          </a:xfrm>
        </p:spPr>
        <p:txBody>
          <a:bodyPr anchor="ctr">
            <a:normAutofit/>
          </a:bodyPr>
          <a:lstStyle>
            <a:lvl1pPr latinLnBrk="0">
              <a:defRPr lang="fr-FR" sz="3600"/>
            </a:lvl1pPr>
          </a:lstStyle>
          <a:p>
            <a:r>
              <a:rPr lang="fr-FR" dirty="0"/>
              <a:t>Modifiez le style du titre</a:t>
            </a:r>
          </a:p>
        </p:txBody>
      </p:sp>
      <p:sp>
        <p:nvSpPr>
          <p:cNvPr id="3" name="Emplacement réservé de contenu 2"/>
          <p:cNvSpPr>
            <a:spLocks noGrp="1"/>
          </p:cNvSpPr>
          <p:nvPr>
            <p:ph idx="1"/>
          </p:nvPr>
        </p:nvSpPr>
        <p:spPr>
          <a:xfrm>
            <a:off x="4685846" y="2336873"/>
            <a:ext cx="5608336" cy="3599313"/>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0322" y="2336872"/>
            <a:ext cx="3790078" cy="3599317"/>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E331444B-B92B-4E27-8C94-BB93EAF5CB18}"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14184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3" y="753228"/>
            <a:ext cx="9613857" cy="1080938"/>
          </a:xfrm>
        </p:spPr>
        <p:txBody>
          <a:bodyPr anchor="ctr">
            <a:normAutofit/>
          </a:bodyPr>
          <a:lstStyle>
            <a:lvl1pPr latinLnBrk="0">
              <a:defRPr lang="fr-FR" sz="3600"/>
            </a:lvl1pPr>
          </a:lstStyle>
          <a:p>
            <a:r>
              <a:rPr lang="fr-FR" dirty="0"/>
              <a:t>Modifiez le style du titre</a:t>
            </a:r>
          </a:p>
        </p:txBody>
      </p:sp>
      <p:sp>
        <p:nvSpPr>
          <p:cNvPr id="3" name="Espace réservé d’image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23" y="2336873"/>
            <a:ext cx="3876256" cy="3599315"/>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363EFA5E-FA76-400D-B3DC-F0BA90E6D107}"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329570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4711616"/>
            <a:ext cx="9613859" cy="453051"/>
          </a:xfrm>
        </p:spPr>
        <p:txBody>
          <a:bodyPr anchor="b">
            <a:normAutofit/>
          </a:bodyPr>
          <a:lstStyle>
            <a:lvl1pPr latinLnBrk="0">
              <a:defRPr lang="fr-FR" sz="2400"/>
            </a:lvl1pPr>
          </a:lstStyle>
          <a:p>
            <a:r>
              <a:rPr lang="fr-FR" dirty="0"/>
              <a:t>Modifiez le style du titre</a:t>
            </a:r>
          </a:p>
        </p:txBody>
      </p:sp>
      <p:sp>
        <p:nvSpPr>
          <p:cNvPr id="3" name="Espace réservé d’image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19" y="5169583"/>
            <a:ext cx="9613862" cy="622971"/>
          </a:xfrm>
        </p:spPr>
        <p:txBody>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446C117F-5CCF-4837-BE5F-2B92066CAFAF}"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309"/>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4064239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609597"/>
            <a:ext cx="9613858" cy="3592750"/>
          </a:xfrm>
        </p:spPr>
        <p:txBody>
          <a:bodyPr anchor="ctr"/>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2" y="4711615"/>
            <a:ext cx="9613859" cy="1090789"/>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84EB90BD-B6CE-46B7-997F-7313B992CCDC}"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61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253836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Imag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ag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1127856" y="609598"/>
            <a:ext cx="8718877" cy="3036061"/>
          </a:xfrm>
        </p:spPr>
        <p:txBody>
          <a:bodyPr anchor="ctr"/>
          <a:lstStyle>
            <a:lvl1pPr latinLnBrk="0">
              <a:defRPr lang="fr-FR" sz="3200"/>
            </a:lvl1pPr>
          </a:lstStyle>
          <a:p>
            <a:r>
              <a:rPr lang="fr-FR" dirty="0"/>
              <a:t>Modifiez le style du titre</a:t>
            </a:r>
          </a:p>
        </p:txBody>
      </p:sp>
      <p:sp>
        <p:nvSpPr>
          <p:cNvPr id="12" name="Espace réservé du texte 3"/>
          <p:cNvSpPr>
            <a:spLocks noGrp="1"/>
          </p:cNvSpPr>
          <p:nvPr>
            <p:ph type="body" sz="half" idx="13"/>
          </p:nvPr>
        </p:nvSpPr>
        <p:spPr>
          <a:xfrm>
            <a:off x="1402288" y="3653379"/>
            <a:ext cx="8156579" cy="548968"/>
          </a:xfrm>
        </p:spPr>
        <p:txBody>
          <a:bodyPr anchor="t">
            <a:normAutofit/>
          </a:bodyPr>
          <a:lstStyle>
            <a:lvl1pPr marL="0" indent="0" latinLnBrk="0">
              <a:buNone/>
              <a:defRPr lang="fr-FR" sz="14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4" name="Espace réservé du texte 3"/>
          <p:cNvSpPr>
            <a:spLocks noGrp="1"/>
          </p:cNvSpPr>
          <p:nvPr>
            <p:ph type="body" sz="half" idx="2"/>
          </p:nvPr>
        </p:nvSpPr>
        <p:spPr>
          <a:xfrm>
            <a:off x="680322" y="4711615"/>
            <a:ext cx="9613859" cy="1090789"/>
          </a:xfrm>
        </p:spPr>
        <p:txBody>
          <a:bodyPr anchor="ctr">
            <a:normAutofit/>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CDB9D11F-B188-461D-B23F-39381795C052}"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
        <p:nvSpPr>
          <p:cNvPr id="16" name="Zone de texte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r>
              <a:rPr lang="fr-FR" sz="7200">
                <a:solidFill>
                  <a:schemeClr val="tx1"/>
                </a:solidFill>
                <a:effectLst/>
              </a:rPr>
              <a:t>"</a:t>
            </a:r>
          </a:p>
        </p:txBody>
      </p:sp>
      <p:sp>
        <p:nvSpPr>
          <p:cNvPr id="17" name="Zone de texte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lgn="r"/>
            <a:r>
              <a:rPr lang="fr-FR" sz="7200">
                <a:solidFill>
                  <a:schemeClr val="tx1"/>
                </a:solidFill>
                <a:effectLst/>
              </a:rPr>
              <a:t>"</a:t>
            </a:r>
          </a:p>
        </p:txBody>
      </p:sp>
    </p:spTree>
    <p:extLst>
      <p:ext uri="{BB962C8B-B14F-4D97-AF65-F5344CB8AC3E}">
        <p14:creationId xmlns:p14="http://schemas.microsoft.com/office/powerpoint/2010/main" val="345995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680322" y="2869895"/>
            <a:ext cx="9613860" cy="1090788"/>
          </a:xfrm>
        </p:spPr>
        <p:txBody>
          <a:bodyPr anchor="ctr">
            <a:normAutofit/>
          </a:bodyPr>
          <a:lstStyle>
            <a:lvl1pPr algn="r" latinLnBrk="0">
              <a:defRPr lang="fr-FR" sz="3600"/>
            </a:lvl1pPr>
          </a:lstStyle>
          <a:p>
            <a:r>
              <a:rPr lang="fr-FR" dirty="0"/>
              <a:t>Modifiez le style du titre</a:t>
            </a:r>
          </a:p>
        </p:txBody>
      </p:sp>
      <p:sp>
        <p:nvSpPr>
          <p:cNvPr id="3" name="Espace réservé du texte 2"/>
          <p:cNvSpPr>
            <a:spLocks noGrp="1"/>
          </p:cNvSpPr>
          <p:nvPr>
            <p:ph type="body" idx="1"/>
          </p:nvPr>
        </p:nvSpPr>
        <p:spPr>
          <a:xfrm>
            <a:off x="680322" y="4232171"/>
            <a:ext cx="9613860" cy="1704017"/>
          </a:xfrm>
        </p:spPr>
        <p:txBody>
          <a:bodyPr>
            <a:normAutofit/>
          </a:bodyPr>
          <a:lstStyle>
            <a:lvl1pPr marL="0" indent="0" algn="r" latinLnBrk="0">
              <a:buNone/>
              <a:defRPr lang="fr-FR" sz="2000">
                <a:solidFill>
                  <a:schemeClr val="tx1">
                    <a:tint val="75000"/>
                  </a:schemeClr>
                </a:solidFill>
              </a:defRPr>
            </a:lvl1pPr>
            <a:lvl2pPr marL="457200" indent="0" latinLnBrk="0">
              <a:buNone/>
              <a:defRPr lang="fr-FR" sz="2000">
                <a:solidFill>
                  <a:schemeClr val="tx1">
                    <a:tint val="75000"/>
                  </a:schemeClr>
                </a:solidFill>
              </a:defRPr>
            </a:lvl2pPr>
            <a:lvl3pPr marL="914400" indent="0" latinLnBrk="0">
              <a:buNone/>
              <a:defRPr lang="fr-FR" sz="1800">
                <a:solidFill>
                  <a:schemeClr val="tx1">
                    <a:tint val="75000"/>
                  </a:schemeClr>
                </a:solidFill>
              </a:defRPr>
            </a:lvl3pPr>
            <a:lvl4pPr marL="1371600" indent="0" latinLnBrk="0">
              <a:buNone/>
              <a:defRPr lang="fr-FR" sz="1600">
                <a:solidFill>
                  <a:schemeClr val="tx1">
                    <a:tint val="75000"/>
                  </a:schemeClr>
                </a:solidFill>
              </a:defRPr>
            </a:lvl4pPr>
            <a:lvl5pPr marL="1828800" indent="0" latinLnBrk="0">
              <a:buNone/>
              <a:defRPr lang="fr-FR" sz="1600">
                <a:solidFill>
                  <a:schemeClr val="tx1">
                    <a:tint val="75000"/>
                  </a:schemeClr>
                </a:solidFill>
              </a:defRPr>
            </a:lvl5pPr>
            <a:lvl6pPr marL="2286000" indent="0" latinLnBrk="0">
              <a:buNone/>
              <a:defRPr lang="fr-FR" sz="1600">
                <a:solidFill>
                  <a:schemeClr val="tx1">
                    <a:tint val="75000"/>
                  </a:schemeClr>
                </a:solidFill>
              </a:defRPr>
            </a:lvl6pPr>
            <a:lvl7pPr marL="2743200" indent="0" latinLnBrk="0">
              <a:buNone/>
              <a:defRPr lang="fr-FR" sz="1600">
                <a:solidFill>
                  <a:schemeClr val="tx1">
                    <a:tint val="75000"/>
                  </a:schemeClr>
                </a:solidFill>
              </a:defRPr>
            </a:lvl7pPr>
            <a:lvl8pPr marL="3200400" indent="0" latinLnBrk="0">
              <a:buNone/>
              <a:defRPr lang="fr-FR" sz="1600">
                <a:solidFill>
                  <a:schemeClr val="tx1">
                    <a:tint val="75000"/>
                  </a:schemeClr>
                </a:solidFill>
              </a:defRPr>
            </a:lvl8pPr>
            <a:lvl9pPr marL="3657600" indent="0" latinLnBrk="0">
              <a:buNone/>
              <a:defRPr lang="fr-FR" sz="1600">
                <a:solidFill>
                  <a:schemeClr val="tx1">
                    <a:tint val="75000"/>
                  </a:schemeClr>
                </a:solidFill>
              </a:defRPr>
            </a:lvl9pPr>
          </a:lstStyle>
          <a:p>
            <a:pPr lvl="0"/>
            <a:r>
              <a:rPr lang="fr-FR" dirty="0"/>
              <a:t>Modifiez les styles du texte du masque</a:t>
            </a:r>
          </a:p>
        </p:txBody>
      </p:sp>
      <p:sp>
        <p:nvSpPr>
          <p:cNvPr id="4" name="Espace réservé de la date 3"/>
          <p:cNvSpPr>
            <a:spLocks noGrp="1"/>
          </p:cNvSpPr>
          <p:nvPr>
            <p:ph type="dt" sz="half" idx="10"/>
          </p:nvPr>
        </p:nvSpPr>
        <p:spPr/>
        <p:txBody>
          <a:bodyPr/>
          <a:lstStyle/>
          <a:p>
            <a:fld id="{30578ACC-22D6-47C1-A373-4FD133E34F3C}" type="datetimeFigureOut">
              <a:rPr lang="fr-FR"/>
              <a:pPr/>
              <a:t>12/02/2023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a:xfrm>
            <a:off x="10729455" y="2869895"/>
            <a:ext cx="1154151" cy="1090789"/>
          </a:xfrm>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Imag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Imag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4711615"/>
            <a:ext cx="9613862" cy="588535"/>
          </a:xfrm>
        </p:spPr>
        <p:txBody>
          <a:bodyPr anchor="b"/>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0" y="5300149"/>
            <a:ext cx="9613862" cy="502255"/>
          </a:xfrm>
        </p:spPr>
        <p:txBody>
          <a:bodyPr anchor="t"/>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52E6D8D9-55A2-4063-B0F3-121F44549695}"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4287304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Imag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ag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re 1"/>
          <p:cNvSpPr>
            <a:spLocks noGrp="1"/>
          </p:cNvSpPr>
          <p:nvPr>
            <p:ph type="title"/>
          </p:nvPr>
        </p:nvSpPr>
        <p:spPr>
          <a:xfrm>
            <a:off x="669222" y="753228"/>
            <a:ext cx="9624960" cy="1080938"/>
          </a:xfrm>
        </p:spPr>
        <p:txBody>
          <a:bodyPr/>
          <a:lstStyle/>
          <a:p>
            <a:r>
              <a:rPr lang="fr-FR" dirty="0"/>
              <a:t>Modifiez le style du titre</a:t>
            </a:r>
          </a:p>
        </p:txBody>
      </p:sp>
      <p:sp>
        <p:nvSpPr>
          <p:cNvPr id="7" name="Espace réservé du texte 2"/>
          <p:cNvSpPr>
            <a:spLocks noGrp="1"/>
          </p:cNvSpPr>
          <p:nvPr>
            <p:ph type="body" idx="1"/>
          </p:nvPr>
        </p:nvSpPr>
        <p:spPr>
          <a:xfrm>
            <a:off x="660946" y="2336873"/>
            <a:ext cx="3070034"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8" name="Espace réservé du texte 3"/>
          <p:cNvSpPr>
            <a:spLocks noGrp="1"/>
          </p:cNvSpPr>
          <p:nvPr>
            <p:ph type="body" sz="half" idx="15"/>
          </p:nvPr>
        </p:nvSpPr>
        <p:spPr>
          <a:xfrm>
            <a:off x="680322" y="3022673"/>
            <a:ext cx="3049702"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9" name="Espace réservé du texte 4"/>
          <p:cNvSpPr>
            <a:spLocks noGrp="1"/>
          </p:cNvSpPr>
          <p:nvPr>
            <p:ph type="body" sz="quarter" idx="3"/>
          </p:nvPr>
        </p:nvSpPr>
        <p:spPr>
          <a:xfrm>
            <a:off x="3956025" y="233687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0" name="Espace réservé du texte 3"/>
          <p:cNvSpPr>
            <a:spLocks noGrp="1"/>
          </p:cNvSpPr>
          <p:nvPr>
            <p:ph type="body" sz="half" idx="16"/>
          </p:nvPr>
        </p:nvSpPr>
        <p:spPr>
          <a:xfrm>
            <a:off x="3945470" y="3022673"/>
            <a:ext cx="3063240"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11" name="Espace réservé du texte 4"/>
          <p:cNvSpPr>
            <a:spLocks noGrp="1"/>
          </p:cNvSpPr>
          <p:nvPr>
            <p:ph type="body" sz="quarter" idx="13"/>
          </p:nvPr>
        </p:nvSpPr>
        <p:spPr>
          <a:xfrm>
            <a:off x="7224156" y="2336873"/>
            <a:ext cx="307002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2" name="Espace réservé du texte 3"/>
          <p:cNvSpPr>
            <a:spLocks noGrp="1"/>
          </p:cNvSpPr>
          <p:nvPr>
            <p:ph type="body" sz="half" idx="17"/>
          </p:nvPr>
        </p:nvSpPr>
        <p:spPr>
          <a:xfrm>
            <a:off x="7224156" y="3022673"/>
            <a:ext cx="3070025"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D4B24536-994D-4021-A283-9F449C0DB509}"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62336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re 1"/>
          <p:cNvSpPr>
            <a:spLocks noGrp="1"/>
          </p:cNvSpPr>
          <p:nvPr>
            <p:ph type="title"/>
          </p:nvPr>
        </p:nvSpPr>
        <p:spPr>
          <a:xfrm>
            <a:off x="680322" y="753228"/>
            <a:ext cx="9613860" cy="1080938"/>
          </a:xfrm>
        </p:spPr>
        <p:txBody>
          <a:bodyPr/>
          <a:lstStyle/>
          <a:p>
            <a:r>
              <a:rPr lang="fr-FR" dirty="0"/>
              <a:t>Modifiez le style du titre</a:t>
            </a:r>
          </a:p>
        </p:txBody>
      </p:sp>
      <p:sp>
        <p:nvSpPr>
          <p:cNvPr id="19" name="Espace réservé du texte 2"/>
          <p:cNvSpPr>
            <a:spLocks noGrp="1"/>
          </p:cNvSpPr>
          <p:nvPr>
            <p:ph type="body" idx="1"/>
          </p:nvPr>
        </p:nvSpPr>
        <p:spPr>
          <a:xfrm>
            <a:off x="680318" y="4297503"/>
            <a:ext cx="30497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0" name="Espace réservé d’image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1" name="Espace réservé du texte 3"/>
          <p:cNvSpPr>
            <a:spLocks noGrp="1"/>
          </p:cNvSpPr>
          <p:nvPr>
            <p:ph type="body" sz="half" idx="18"/>
          </p:nvPr>
        </p:nvSpPr>
        <p:spPr>
          <a:xfrm>
            <a:off x="680318" y="4873765"/>
            <a:ext cx="3049705"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2" name="Espace réservé du texte 4"/>
          <p:cNvSpPr>
            <a:spLocks noGrp="1"/>
          </p:cNvSpPr>
          <p:nvPr>
            <p:ph type="body" sz="quarter" idx="3"/>
          </p:nvPr>
        </p:nvSpPr>
        <p:spPr>
          <a:xfrm>
            <a:off x="3945471" y="429750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3" name="Espace réservé d’image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4" name="Espace réservé du texte 3"/>
          <p:cNvSpPr>
            <a:spLocks noGrp="1"/>
          </p:cNvSpPr>
          <p:nvPr>
            <p:ph type="body" sz="half" idx="19"/>
          </p:nvPr>
        </p:nvSpPr>
        <p:spPr>
          <a:xfrm>
            <a:off x="3944117" y="4873764"/>
            <a:ext cx="3067297"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5" name="Espace réservé du texte 4"/>
          <p:cNvSpPr>
            <a:spLocks noGrp="1"/>
          </p:cNvSpPr>
          <p:nvPr>
            <p:ph type="body" sz="quarter" idx="13"/>
          </p:nvPr>
        </p:nvSpPr>
        <p:spPr>
          <a:xfrm>
            <a:off x="7230678" y="4297503"/>
            <a:ext cx="30635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6" name="Espace réservé d’image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7" name="Espace réservé du texte 3"/>
          <p:cNvSpPr>
            <a:spLocks noGrp="1"/>
          </p:cNvSpPr>
          <p:nvPr>
            <p:ph type="body" sz="half" idx="20"/>
          </p:nvPr>
        </p:nvSpPr>
        <p:spPr>
          <a:xfrm>
            <a:off x="7230553" y="4873762"/>
            <a:ext cx="3067563"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3CBBBB78-C96F-47B7-AB17-D852CA960AC9}"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9608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lvl1pPr algn="r" latinLnBrk="0">
              <a:defRPr lang="fr-FR"/>
            </a:lvl1pPr>
          </a:lstStyle>
          <a:p>
            <a:r>
              <a:rPr lang="fr-FR" dirty="0"/>
              <a:t>Modifiez le style du titre</a:t>
            </a:r>
          </a:p>
        </p:txBody>
      </p:sp>
      <p:sp>
        <p:nvSpPr>
          <p:cNvPr id="3" name="Espace réservé du texte vertical 2"/>
          <p:cNvSpPr>
            <a:spLocks noGrp="1"/>
          </p:cNvSpPr>
          <p:nvPr>
            <p:ph type="body" orient="vert" idx="1"/>
          </p:nvPr>
        </p:nvSpPr>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FA3F48C-C7C6-4055-9F49-3777875E72AE}"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70984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vertical 1"/>
          <p:cNvSpPr>
            <a:spLocks noGrp="1"/>
          </p:cNvSpPr>
          <p:nvPr>
            <p:ph type="title" orient="vert"/>
          </p:nvPr>
        </p:nvSpPr>
        <p:spPr>
          <a:xfrm>
            <a:off x="10129231" y="609597"/>
            <a:ext cx="1073802" cy="4353760"/>
          </a:xfrm>
        </p:spPr>
        <p:txBody>
          <a:bodyPr vert="eaVert"/>
          <a:lstStyle/>
          <a:p>
            <a:r>
              <a:rPr lang="fr-FR" dirty="0"/>
              <a:t>Modifiez le style du titre</a:t>
            </a:r>
          </a:p>
        </p:txBody>
      </p:sp>
      <p:sp>
        <p:nvSpPr>
          <p:cNvPr id="3" name="Espace réservé du texte vertical 2"/>
          <p:cNvSpPr>
            <a:spLocks noGrp="1"/>
          </p:cNvSpPr>
          <p:nvPr>
            <p:ph type="body" orient="vert" idx="1"/>
          </p:nvPr>
        </p:nvSpPr>
        <p:spPr>
          <a:xfrm>
            <a:off x="680322" y="609597"/>
            <a:ext cx="8870004" cy="5326589"/>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6807126" y="5936187"/>
            <a:ext cx="2743200" cy="365125"/>
          </a:xfrm>
        </p:spPr>
        <p:txBody>
          <a:bodyPr/>
          <a:lstStyle/>
          <a:p>
            <a:fld id="{6178E61D-D431-422C-9764-11DAFE33AB63}" type="datetimeFigureOut">
              <a:rPr/>
              <a:pPr/>
              <a:t>24.9.2013</a:t>
            </a:fld>
            <a:endParaRPr lang="fr-FR"/>
          </a:p>
        </p:txBody>
      </p:sp>
      <p:sp>
        <p:nvSpPr>
          <p:cNvPr id="5" name="Espace réservé du pied de page 4"/>
          <p:cNvSpPr>
            <a:spLocks noGrp="1"/>
          </p:cNvSpPr>
          <p:nvPr>
            <p:ph type="ftr" sz="quarter" idx="11"/>
          </p:nvPr>
        </p:nvSpPr>
        <p:spPr>
          <a:xfrm>
            <a:off x="680321" y="5936188"/>
            <a:ext cx="6126805" cy="365125"/>
          </a:xfrm>
        </p:spPr>
        <p:txBody>
          <a:bodyPr/>
          <a:lstStyle/>
          <a:p>
            <a:endParaRPr lang="fr-FR"/>
          </a:p>
        </p:txBody>
      </p:sp>
      <p:sp>
        <p:nvSpPr>
          <p:cNvPr id="6" name="Espace réservé du numéro de diapositive 5"/>
          <p:cNvSpPr>
            <a:spLocks noGrp="1"/>
          </p:cNvSpPr>
          <p:nvPr>
            <p:ph type="sldNum" sz="quarter" idx="12"/>
          </p:nvPr>
        </p:nvSpPr>
        <p:spPr>
          <a:xfrm>
            <a:off x="10097550" y="5398633"/>
            <a:ext cx="1154151" cy="1090789"/>
          </a:xfrm>
        </p:spPr>
        <p:txBody>
          <a:bodyPr anchor="t"/>
          <a:lstStyle>
            <a:lvl1pPr algn="ctr" latinLnBrk="0">
              <a:defRPr lang="fr-FR"/>
            </a:lvl1pPr>
          </a:lstStyle>
          <a:p>
            <a:fld id="{6D22F896-40B5-4ADD-8801-0D06FADFA095}" type="slidenum">
              <a:rPr/>
              <a:pPr/>
              <a:t>‹N°›</a:t>
            </a:fld>
            <a:endParaRPr lang="fr-FR"/>
          </a:p>
        </p:txBody>
      </p:sp>
    </p:spTree>
    <p:extLst>
      <p:ext uri="{BB962C8B-B14F-4D97-AF65-F5344CB8AC3E}">
        <p14:creationId xmlns:p14="http://schemas.microsoft.com/office/powerpoint/2010/main" val="277995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ctrTitle"/>
          </p:nvPr>
        </p:nvSpPr>
        <p:spPr>
          <a:xfrm>
            <a:off x="680322" y="2733709"/>
            <a:ext cx="8144134" cy="1373070"/>
          </a:xfrm>
        </p:spPr>
        <p:txBody>
          <a:bodyPr anchor="b">
            <a:noAutofit/>
          </a:bodyPr>
          <a:lstStyle>
            <a:lvl1pPr algn="r" latinLnBrk="0">
              <a:defRPr lang="fr-FR" sz="5400"/>
            </a:lvl1pPr>
          </a:lstStyle>
          <a:p>
            <a:r>
              <a:rPr lang="fr-FR" dirty="0"/>
              <a:t>Modifiez le style du titre</a:t>
            </a:r>
          </a:p>
        </p:txBody>
      </p:sp>
      <p:sp>
        <p:nvSpPr>
          <p:cNvPr id="3" name="Sous-titre 2"/>
          <p:cNvSpPr>
            <a:spLocks noGrp="1"/>
          </p:cNvSpPr>
          <p:nvPr>
            <p:ph type="subTitle" idx="1"/>
          </p:nvPr>
        </p:nvSpPr>
        <p:spPr>
          <a:xfrm>
            <a:off x="680322" y="4394039"/>
            <a:ext cx="8144134" cy="1117687"/>
          </a:xfrm>
        </p:spPr>
        <p:txBody>
          <a:bodyPr>
            <a:normAutofit/>
          </a:bodyPr>
          <a:lstStyle>
            <a:lvl1pPr marL="0" indent="0" algn="r" latinLnBrk="0">
              <a:buNone/>
              <a:defRPr lang="fr-FR" sz="2000"/>
            </a:lvl1pPr>
            <a:lvl2pPr marL="457200" indent="0" algn="ctr" latinLnBrk="0">
              <a:buNone/>
              <a:defRPr lang="fr-FR" sz="2000"/>
            </a:lvl2pPr>
            <a:lvl3pPr marL="914400" indent="0" algn="ctr" latinLnBrk="0">
              <a:buNone/>
              <a:defRPr lang="fr-FR" sz="1800"/>
            </a:lvl3pPr>
            <a:lvl4pPr marL="1371600" indent="0" algn="ctr" latinLnBrk="0">
              <a:buNone/>
              <a:defRPr lang="fr-FR" sz="1600"/>
            </a:lvl4pPr>
            <a:lvl5pPr marL="1828800" indent="0" algn="ctr" latinLnBrk="0">
              <a:buNone/>
              <a:defRPr lang="fr-FR" sz="1600"/>
            </a:lvl5pPr>
            <a:lvl6pPr marL="2286000" indent="0" algn="ctr" latinLnBrk="0">
              <a:buNone/>
              <a:defRPr lang="fr-FR" sz="1600"/>
            </a:lvl6pPr>
            <a:lvl7pPr marL="2743200" indent="0" algn="ctr" latinLnBrk="0">
              <a:buNone/>
              <a:defRPr lang="fr-FR" sz="1600"/>
            </a:lvl7pPr>
            <a:lvl8pPr marL="3200400" indent="0" algn="ctr" latinLnBrk="0">
              <a:buNone/>
              <a:defRPr lang="fr-FR" sz="1600"/>
            </a:lvl8pPr>
            <a:lvl9pPr marL="3657600" indent="0" algn="ctr" latinLnBrk="0">
              <a:buNone/>
              <a:defRPr lang="fr-FR" sz="1600"/>
            </a:lvl9pPr>
          </a:lstStyle>
          <a:p>
            <a:r>
              <a:rPr lang="fr-FR" dirty="0"/>
              <a:t>Modifiez le style des sous-titres du masque</a:t>
            </a:r>
          </a:p>
        </p:txBody>
      </p:sp>
      <p:sp>
        <p:nvSpPr>
          <p:cNvPr id="4" name="Espace réservé de la date 3"/>
          <p:cNvSpPr>
            <a:spLocks noGrp="1"/>
          </p:cNvSpPr>
          <p:nvPr>
            <p:ph type="dt" sz="half" idx="10"/>
          </p:nvPr>
        </p:nvSpPr>
        <p:spPr/>
        <p:txBody>
          <a:bodyPr/>
          <a:lstStyle/>
          <a:p>
            <a:fld id="{78ABE3C1-DBE1-495D-B57B-2849774B866A}"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9255346" y="2750337"/>
            <a:ext cx="1171888" cy="1356442"/>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414068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2DE42F4-6EEF-4EF7-8ED4-2208F0F89A08}"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84746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2869895"/>
            <a:ext cx="9613860" cy="1090788"/>
          </a:xfrm>
        </p:spPr>
        <p:txBody>
          <a:bodyPr anchor="ctr">
            <a:normAutofit/>
          </a:bodyPr>
          <a:lstStyle>
            <a:lvl1pPr algn="r" latinLnBrk="0">
              <a:defRPr lang="fr-FR" sz="3600"/>
            </a:lvl1pPr>
          </a:lstStyle>
          <a:p>
            <a:r>
              <a:rPr lang="fr-FR" dirty="0"/>
              <a:t>Modifiez le style du titre</a:t>
            </a:r>
          </a:p>
        </p:txBody>
      </p:sp>
      <p:sp>
        <p:nvSpPr>
          <p:cNvPr id="3" name="Espace réservé du texte 2"/>
          <p:cNvSpPr>
            <a:spLocks noGrp="1"/>
          </p:cNvSpPr>
          <p:nvPr>
            <p:ph type="body" idx="1"/>
          </p:nvPr>
        </p:nvSpPr>
        <p:spPr>
          <a:xfrm>
            <a:off x="680322" y="4232171"/>
            <a:ext cx="9613860" cy="1704017"/>
          </a:xfrm>
        </p:spPr>
        <p:txBody>
          <a:bodyPr>
            <a:normAutofit/>
          </a:bodyPr>
          <a:lstStyle>
            <a:lvl1pPr marL="0" indent="0" algn="r" latinLnBrk="0">
              <a:buNone/>
              <a:defRPr lang="fr-FR" sz="2000">
                <a:solidFill>
                  <a:schemeClr val="tx1">
                    <a:tint val="75000"/>
                  </a:schemeClr>
                </a:solidFill>
              </a:defRPr>
            </a:lvl1pPr>
            <a:lvl2pPr marL="457200" indent="0" latinLnBrk="0">
              <a:buNone/>
              <a:defRPr lang="fr-FR" sz="2000">
                <a:solidFill>
                  <a:schemeClr val="tx1">
                    <a:tint val="75000"/>
                  </a:schemeClr>
                </a:solidFill>
              </a:defRPr>
            </a:lvl2pPr>
            <a:lvl3pPr marL="914400" indent="0" latinLnBrk="0">
              <a:buNone/>
              <a:defRPr lang="fr-FR" sz="1800">
                <a:solidFill>
                  <a:schemeClr val="tx1">
                    <a:tint val="75000"/>
                  </a:schemeClr>
                </a:solidFill>
              </a:defRPr>
            </a:lvl3pPr>
            <a:lvl4pPr marL="1371600" indent="0" latinLnBrk="0">
              <a:buNone/>
              <a:defRPr lang="fr-FR" sz="1600">
                <a:solidFill>
                  <a:schemeClr val="tx1">
                    <a:tint val="75000"/>
                  </a:schemeClr>
                </a:solidFill>
              </a:defRPr>
            </a:lvl4pPr>
            <a:lvl5pPr marL="1828800" indent="0" latinLnBrk="0">
              <a:buNone/>
              <a:defRPr lang="fr-FR" sz="1600">
                <a:solidFill>
                  <a:schemeClr val="tx1">
                    <a:tint val="75000"/>
                  </a:schemeClr>
                </a:solidFill>
              </a:defRPr>
            </a:lvl5pPr>
            <a:lvl6pPr marL="2286000" indent="0" latinLnBrk="0">
              <a:buNone/>
              <a:defRPr lang="fr-FR" sz="1600">
                <a:solidFill>
                  <a:schemeClr val="tx1">
                    <a:tint val="75000"/>
                  </a:schemeClr>
                </a:solidFill>
              </a:defRPr>
            </a:lvl6pPr>
            <a:lvl7pPr marL="2743200" indent="0" latinLnBrk="0">
              <a:buNone/>
              <a:defRPr lang="fr-FR" sz="1600">
                <a:solidFill>
                  <a:schemeClr val="tx1">
                    <a:tint val="75000"/>
                  </a:schemeClr>
                </a:solidFill>
              </a:defRPr>
            </a:lvl7pPr>
            <a:lvl8pPr marL="3200400" indent="0" latinLnBrk="0">
              <a:buNone/>
              <a:defRPr lang="fr-FR" sz="1600">
                <a:solidFill>
                  <a:schemeClr val="tx1">
                    <a:tint val="75000"/>
                  </a:schemeClr>
                </a:solidFill>
              </a:defRPr>
            </a:lvl8pPr>
            <a:lvl9pPr marL="3657600" indent="0" latinLnBrk="0">
              <a:buNone/>
              <a:defRPr lang="fr-FR" sz="1600">
                <a:solidFill>
                  <a:schemeClr val="tx1">
                    <a:tint val="75000"/>
                  </a:schemeClr>
                </a:solidFill>
              </a:defRPr>
            </a:lvl9pPr>
          </a:lstStyle>
          <a:p>
            <a:pPr lvl="0"/>
            <a:r>
              <a:rPr lang="fr-FR" dirty="0"/>
              <a:t>Modifiez les styles du texte du masque</a:t>
            </a:r>
          </a:p>
        </p:txBody>
      </p:sp>
      <p:sp>
        <p:nvSpPr>
          <p:cNvPr id="4" name="Espace réservé de la date 3"/>
          <p:cNvSpPr>
            <a:spLocks noGrp="1"/>
          </p:cNvSpPr>
          <p:nvPr>
            <p:ph type="dt" sz="half" idx="10"/>
          </p:nvPr>
        </p:nvSpPr>
        <p:spPr/>
        <p:txBody>
          <a:bodyPr/>
          <a:lstStyle/>
          <a:p>
            <a:fld id="{30578ACC-22D6-47C1-A373-4FD133E34F3C}"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10729455" y="286989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250743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a:t>Modifiez le style du titre</a:t>
            </a:r>
          </a:p>
        </p:txBody>
      </p:sp>
      <p:sp>
        <p:nvSpPr>
          <p:cNvPr id="3" name="Emplacement réservé de contenu 2"/>
          <p:cNvSpPr>
            <a:spLocks noGrp="1"/>
          </p:cNvSpPr>
          <p:nvPr>
            <p:ph sz="half" idx="1"/>
          </p:nvPr>
        </p:nvSpPr>
        <p:spPr>
          <a:xfrm>
            <a:off x="680320" y="2336873"/>
            <a:ext cx="46983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mplacement réservé de contenu 3"/>
          <p:cNvSpPr>
            <a:spLocks noGrp="1"/>
          </p:cNvSpPr>
          <p:nvPr>
            <p:ph sz="half" idx="2"/>
          </p:nvPr>
        </p:nvSpPr>
        <p:spPr>
          <a:xfrm>
            <a:off x="5594123" y="2336873"/>
            <a:ext cx="47000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4"/>
          <p:cNvSpPr>
            <a:spLocks noGrp="1"/>
          </p:cNvSpPr>
          <p:nvPr>
            <p:ph type="dt" sz="half" idx="10"/>
          </p:nvPr>
        </p:nvSpPr>
        <p:spPr/>
        <p:txBody>
          <a:bodyPr/>
          <a:lstStyle/>
          <a:p>
            <a:fld id="{4E5A6C69-6797-4E8A-BF37-F2C3751466E9}"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31050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Imag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ag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753229"/>
            <a:ext cx="9613863" cy="1080937"/>
          </a:xfrm>
        </p:spPr>
        <p:txBody>
          <a:bodyPr/>
          <a:lstStyle/>
          <a:p>
            <a:r>
              <a:rPr lang="fr-FR"/>
              <a:t>Modifiez le style du titre</a:t>
            </a:r>
          </a:p>
        </p:txBody>
      </p:sp>
      <p:sp>
        <p:nvSpPr>
          <p:cNvPr id="3" name="Espace réservé du texte 2"/>
          <p:cNvSpPr>
            <a:spLocks noGrp="1"/>
          </p:cNvSpPr>
          <p:nvPr>
            <p:ph type="body" idx="1"/>
          </p:nvPr>
        </p:nvSpPr>
        <p:spPr>
          <a:xfrm>
            <a:off x="906350" y="2336873"/>
            <a:ext cx="4472327" cy="693135"/>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4" name="Emplacement réservé de contenu 3"/>
          <p:cNvSpPr>
            <a:spLocks noGrp="1"/>
          </p:cNvSpPr>
          <p:nvPr>
            <p:ph sz="half" idx="2"/>
          </p:nvPr>
        </p:nvSpPr>
        <p:spPr>
          <a:xfrm>
            <a:off x="680322" y="3030008"/>
            <a:ext cx="4698355"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5820154" y="2336873"/>
            <a:ext cx="4474028" cy="692076"/>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6" name="Emplacement réservé de contenu 5"/>
          <p:cNvSpPr>
            <a:spLocks noGrp="1"/>
          </p:cNvSpPr>
          <p:nvPr>
            <p:ph sz="quarter" idx="4"/>
          </p:nvPr>
        </p:nvSpPr>
        <p:spPr>
          <a:xfrm>
            <a:off x="5594123" y="3030008"/>
            <a:ext cx="4700059"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p:cNvSpPr>
            <a:spLocks noGrp="1"/>
          </p:cNvSpPr>
          <p:nvPr>
            <p:ph type="dt" sz="half" idx="10"/>
          </p:nvPr>
        </p:nvSpPr>
        <p:spPr/>
        <p:txBody>
          <a:bodyPr/>
          <a:lstStyle/>
          <a:p>
            <a:fld id="{D82014A1-A632-4878-A0D3-F52BA7563730}" type="datetimeFigureOut">
              <a:rPr/>
              <a:pPr/>
              <a:t>24.9.2013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20935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sz="half" idx="1"/>
          </p:nvPr>
        </p:nvSpPr>
        <p:spPr>
          <a:xfrm>
            <a:off x="680320" y="2336873"/>
            <a:ext cx="46983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mplacement réservé de contenu 3"/>
          <p:cNvSpPr>
            <a:spLocks noGrp="1"/>
          </p:cNvSpPr>
          <p:nvPr>
            <p:ph sz="half" idx="2"/>
          </p:nvPr>
        </p:nvSpPr>
        <p:spPr>
          <a:xfrm>
            <a:off x="5594123" y="2336873"/>
            <a:ext cx="47000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4"/>
          <p:cNvSpPr>
            <a:spLocks noGrp="1"/>
          </p:cNvSpPr>
          <p:nvPr>
            <p:ph type="dt" sz="half" idx="10"/>
          </p:nvPr>
        </p:nvSpPr>
        <p:spPr/>
        <p:txBody>
          <a:bodyPr/>
          <a:lstStyle/>
          <a:p>
            <a:fld id="{4E5A6C69-6797-4E8A-BF37-F2C3751466E9}" type="datetimeFigureOut">
              <a:rPr lang="fr-FR"/>
              <a:pPr/>
              <a:t>12/02/2023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Imag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ag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E99F462-093F-4566-844B-4C71F2739DA5}"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372705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Imag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Espace réservé de la date 1"/>
          <p:cNvSpPr>
            <a:spLocks noGrp="1"/>
          </p:cNvSpPr>
          <p:nvPr>
            <p:ph type="dt" sz="half" idx="10"/>
          </p:nvPr>
        </p:nvSpPr>
        <p:spPr/>
        <p:txBody>
          <a:bodyPr/>
          <a:lstStyle/>
          <a:p>
            <a:fld id="{3D24A7AC-904D-4781-85BA-7D10C17ED021}" type="datetimeFigureOut">
              <a:rPr/>
              <a:pPr/>
              <a:t>24.9.2013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89113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1" y="753227"/>
            <a:ext cx="9613859" cy="1080940"/>
          </a:xfrm>
        </p:spPr>
        <p:txBody>
          <a:bodyPr anchor="ctr">
            <a:normAutofit/>
          </a:bodyPr>
          <a:lstStyle>
            <a:lvl1pPr latinLnBrk="0">
              <a:defRPr lang="fr-FR" sz="3600"/>
            </a:lvl1pPr>
          </a:lstStyle>
          <a:p>
            <a:r>
              <a:rPr lang="fr-FR"/>
              <a:t>Modifiez le style du titre</a:t>
            </a:r>
          </a:p>
        </p:txBody>
      </p:sp>
      <p:sp>
        <p:nvSpPr>
          <p:cNvPr id="3" name="Emplacement réservé de contenu 2"/>
          <p:cNvSpPr>
            <a:spLocks noGrp="1"/>
          </p:cNvSpPr>
          <p:nvPr>
            <p:ph idx="1"/>
          </p:nvPr>
        </p:nvSpPr>
        <p:spPr>
          <a:xfrm>
            <a:off x="4685846" y="2336873"/>
            <a:ext cx="5608336" cy="3599313"/>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0322" y="2336872"/>
            <a:ext cx="3790078" cy="3599317"/>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E331444B-B92B-4E27-8C94-BB93EAF5CB18}"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92632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3" y="753228"/>
            <a:ext cx="9613857" cy="1080938"/>
          </a:xfrm>
        </p:spPr>
        <p:txBody>
          <a:bodyPr anchor="ctr">
            <a:normAutofit/>
          </a:bodyPr>
          <a:lstStyle>
            <a:lvl1pPr latinLnBrk="0">
              <a:defRPr lang="fr-FR" sz="3600"/>
            </a:lvl1pPr>
          </a:lstStyle>
          <a:p>
            <a:r>
              <a:rPr lang="fr-FR" dirty="0"/>
              <a:t>Modifiez le style du titre</a:t>
            </a:r>
          </a:p>
        </p:txBody>
      </p:sp>
      <p:sp>
        <p:nvSpPr>
          <p:cNvPr id="3" name="Espace réservé d’image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23" y="2336873"/>
            <a:ext cx="3876256" cy="3599315"/>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363EFA5E-FA76-400D-B3DC-F0BA90E6D107}"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21218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4711616"/>
            <a:ext cx="9613859" cy="453051"/>
          </a:xfrm>
        </p:spPr>
        <p:txBody>
          <a:bodyPr anchor="b">
            <a:normAutofit/>
          </a:bodyPr>
          <a:lstStyle>
            <a:lvl1pPr latinLnBrk="0">
              <a:defRPr lang="fr-FR" sz="2400"/>
            </a:lvl1pPr>
          </a:lstStyle>
          <a:p>
            <a:r>
              <a:rPr lang="fr-FR" dirty="0"/>
              <a:t>Modifiez le style du titre</a:t>
            </a:r>
          </a:p>
        </p:txBody>
      </p:sp>
      <p:sp>
        <p:nvSpPr>
          <p:cNvPr id="3" name="Espace réservé d’image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19" y="5169583"/>
            <a:ext cx="9613862" cy="622971"/>
          </a:xfrm>
        </p:spPr>
        <p:txBody>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446C117F-5CCF-4837-BE5F-2B92066CAFAF}"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309"/>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2890165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609597"/>
            <a:ext cx="9613858" cy="3592750"/>
          </a:xfrm>
        </p:spPr>
        <p:txBody>
          <a:bodyPr anchor="ctr"/>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2" y="4711615"/>
            <a:ext cx="9613859" cy="1090789"/>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84EB90BD-B6CE-46B7-997F-7313B992CCDC}"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61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4131110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Imag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ag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1127856" y="609598"/>
            <a:ext cx="8718877" cy="3036061"/>
          </a:xfrm>
        </p:spPr>
        <p:txBody>
          <a:bodyPr anchor="ctr"/>
          <a:lstStyle>
            <a:lvl1pPr latinLnBrk="0">
              <a:defRPr lang="fr-FR" sz="3200"/>
            </a:lvl1pPr>
          </a:lstStyle>
          <a:p>
            <a:r>
              <a:rPr lang="fr-FR" dirty="0"/>
              <a:t>Modifiez le style du titre</a:t>
            </a:r>
          </a:p>
        </p:txBody>
      </p:sp>
      <p:sp>
        <p:nvSpPr>
          <p:cNvPr id="12" name="Espace réservé du texte 3"/>
          <p:cNvSpPr>
            <a:spLocks noGrp="1"/>
          </p:cNvSpPr>
          <p:nvPr>
            <p:ph type="body" sz="half" idx="13"/>
          </p:nvPr>
        </p:nvSpPr>
        <p:spPr>
          <a:xfrm>
            <a:off x="1402288" y="3653379"/>
            <a:ext cx="8156579" cy="548968"/>
          </a:xfrm>
        </p:spPr>
        <p:txBody>
          <a:bodyPr anchor="t">
            <a:normAutofit/>
          </a:bodyPr>
          <a:lstStyle>
            <a:lvl1pPr marL="0" indent="0" latinLnBrk="0">
              <a:buNone/>
              <a:defRPr lang="fr-FR" sz="14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4" name="Espace réservé du texte 3"/>
          <p:cNvSpPr>
            <a:spLocks noGrp="1"/>
          </p:cNvSpPr>
          <p:nvPr>
            <p:ph type="body" sz="half" idx="2"/>
          </p:nvPr>
        </p:nvSpPr>
        <p:spPr>
          <a:xfrm>
            <a:off x="680322" y="4711615"/>
            <a:ext cx="9613859" cy="1090789"/>
          </a:xfrm>
        </p:spPr>
        <p:txBody>
          <a:bodyPr anchor="ctr">
            <a:normAutofit/>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CDB9D11F-B188-461D-B23F-39381795C052}"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
        <p:nvSpPr>
          <p:cNvPr id="16" name="Zone de texte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r>
              <a:rPr lang="fr-FR" sz="7200">
                <a:solidFill>
                  <a:schemeClr val="tx1"/>
                </a:solidFill>
                <a:effectLst/>
              </a:rPr>
              <a:t>"</a:t>
            </a:r>
          </a:p>
        </p:txBody>
      </p:sp>
      <p:sp>
        <p:nvSpPr>
          <p:cNvPr id="17" name="Zone de texte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lgn="r"/>
            <a:r>
              <a:rPr lang="fr-FR" sz="7200">
                <a:solidFill>
                  <a:schemeClr val="tx1"/>
                </a:solidFill>
                <a:effectLst/>
              </a:rPr>
              <a:t>"</a:t>
            </a:r>
          </a:p>
        </p:txBody>
      </p:sp>
    </p:spTree>
    <p:extLst>
      <p:ext uri="{BB962C8B-B14F-4D97-AF65-F5344CB8AC3E}">
        <p14:creationId xmlns:p14="http://schemas.microsoft.com/office/powerpoint/2010/main" val="1373428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Imag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Imag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4711615"/>
            <a:ext cx="9613862" cy="588535"/>
          </a:xfrm>
        </p:spPr>
        <p:txBody>
          <a:bodyPr anchor="b"/>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0" y="5300149"/>
            <a:ext cx="9613862" cy="502255"/>
          </a:xfrm>
        </p:spPr>
        <p:txBody>
          <a:bodyPr anchor="t"/>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52E6D8D9-55A2-4063-B0F3-121F44549695}"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2218869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Imag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ag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re 1"/>
          <p:cNvSpPr>
            <a:spLocks noGrp="1"/>
          </p:cNvSpPr>
          <p:nvPr>
            <p:ph type="title"/>
          </p:nvPr>
        </p:nvSpPr>
        <p:spPr>
          <a:xfrm>
            <a:off x="669222" y="753228"/>
            <a:ext cx="9624960" cy="1080938"/>
          </a:xfrm>
        </p:spPr>
        <p:txBody>
          <a:bodyPr/>
          <a:lstStyle/>
          <a:p>
            <a:r>
              <a:rPr lang="fr-FR" dirty="0"/>
              <a:t>Modifiez le style du titre</a:t>
            </a:r>
          </a:p>
        </p:txBody>
      </p:sp>
      <p:sp>
        <p:nvSpPr>
          <p:cNvPr id="7" name="Espace réservé du texte 2"/>
          <p:cNvSpPr>
            <a:spLocks noGrp="1"/>
          </p:cNvSpPr>
          <p:nvPr>
            <p:ph type="body" idx="1"/>
          </p:nvPr>
        </p:nvSpPr>
        <p:spPr>
          <a:xfrm>
            <a:off x="660946" y="2336873"/>
            <a:ext cx="3070034"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8" name="Espace réservé du texte 3"/>
          <p:cNvSpPr>
            <a:spLocks noGrp="1"/>
          </p:cNvSpPr>
          <p:nvPr>
            <p:ph type="body" sz="half" idx="15"/>
          </p:nvPr>
        </p:nvSpPr>
        <p:spPr>
          <a:xfrm>
            <a:off x="680322" y="3022673"/>
            <a:ext cx="3049702"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9" name="Espace réservé du texte 4"/>
          <p:cNvSpPr>
            <a:spLocks noGrp="1"/>
          </p:cNvSpPr>
          <p:nvPr>
            <p:ph type="body" sz="quarter" idx="3"/>
          </p:nvPr>
        </p:nvSpPr>
        <p:spPr>
          <a:xfrm>
            <a:off x="3956025" y="233687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0" name="Espace réservé du texte 3"/>
          <p:cNvSpPr>
            <a:spLocks noGrp="1"/>
          </p:cNvSpPr>
          <p:nvPr>
            <p:ph type="body" sz="half" idx="16"/>
          </p:nvPr>
        </p:nvSpPr>
        <p:spPr>
          <a:xfrm>
            <a:off x="3945470" y="3022673"/>
            <a:ext cx="3063240"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11" name="Espace réservé du texte 4"/>
          <p:cNvSpPr>
            <a:spLocks noGrp="1"/>
          </p:cNvSpPr>
          <p:nvPr>
            <p:ph type="body" sz="quarter" idx="13"/>
          </p:nvPr>
        </p:nvSpPr>
        <p:spPr>
          <a:xfrm>
            <a:off x="7224156" y="2336873"/>
            <a:ext cx="307002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2" name="Espace réservé du texte 3"/>
          <p:cNvSpPr>
            <a:spLocks noGrp="1"/>
          </p:cNvSpPr>
          <p:nvPr>
            <p:ph type="body" sz="half" idx="17"/>
          </p:nvPr>
        </p:nvSpPr>
        <p:spPr>
          <a:xfrm>
            <a:off x="7224156" y="3022673"/>
            <a:ext cx="3070025"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D4B24536-994D-4021-A283-9F449C0DB509}"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1220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re 1"/>
          <p:cNvSpPr>
            <a:spLocks noGrp="1"/>
          </p:cNvSpPr>
          <p:nvPr>
            <p:ph type="title"/>
          </p:nvPr>
        </p:nvSpPr>
        <p:spPr>
          <a:xfrm>
            <a:off x="680322" y="753228"/>
            <a:ext cx="9613860" cy="1080938"/>
          </a:xfrm>
        </p:spPr>
        <p:txBody>
          <a:bodyPr/>
          <a:lstStyle/>
          <a:p>
            <a:r>
              <a:rPr lang="fr-FR" dirty="0"/>
              <a:t>Modifiez le style du titre</a:t>
            </a:r>
          </a:p>
        </p:txBody>
      </p:sp>
      <p:sp>
        <p:nvSpPr>
          <p:cNvPr id="19" name="Espace réservé du texte 2"/>
          <p:cNvSpPr>
            <a:spLocks noGrp="1"/>
          </p:cNvSpPr>
          <p:nvPr>
            <p:ph type="body" idx="1"/>
          </p:nvPr>
        </p:nvSpPr>
        <p:spPr>
          <a:xfrm>
            <a:off x="680318" y="4297503"/>
            <a:ext cx="30497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0" name="Espace réservé d’image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1" name="Espace réservé du texte 3"/>
          <p:cNvSpPr>
            <a:spLocks noGrp="1"/>
          </p:cNvSpPr>
          <p:nvPr>
            <p:ph type="body" sz="half" idx="18"/>
          </p:nvPr>
        </p:nvSpPr>
        <p:spPr>
          <a:xfrm>
            <a:off x="680318" y="4873765"/>
            <a:ext cx="3049705"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2" name="Espace réservé du texte 4"/>
          <p:cNvSpPr>
            <a:spLocks noGrp="1"/>
          </p:cNvSpPr>
          <p:nvPr>
            <p:ph type="body" sz="quarter" idx="3"/>
          </p:nvPr>
        </p:nvSpPr>
        <p:spPr>
          <a:xfrm>
            <a:off x="3945471" y="429750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3" name="Espace réservé d’image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4" name="Espace réservé du texte 3"/>
          <p:cNvSpPr>
            <a:spLocks noGrp="1"/>
          </p:cNvSpPr>
          <p:nvPr>
            <p:ph type="body" sz="half" idx="19"/>
          </p:nvPr>
        </p:nvSpPr>
        <p:spPr>
          <a:xfrm>
            <a:off x="3944117" y="4873764"/>
            <a:ext cx="3067297"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5" name="Espace réservé du texte 4"/>
          <p:cNvSpPr>
            <a:spLocks noGrp="1"/>
          </p:cNvSpPr>
          <p:nvPr>
            <p:ph type="body" sz="quarter" idx="13"/>
          </p:nvPr>
        </p:nvSpPr>
        <p:spPr>
          <a:xfrm>
            <a:off x="7230678" y="4297503"/>
            <a:ext cx="30635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6" name="Espace réservé d’image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7" name="Espace réservé du texte 3"/>
          <p:cNvSpPr>
            <a:spLocks noGrp="1"/>
          </p:cNvSpPr>
          <p:nvPr>
            <p:ph type="body" sz="half" idx="20"/>
          </p:nvPr>
        </p:nvSpPr>
        <p:spPr>
          <a:xfrm>
            <a:off x="7230553" y="4873762"/>
            <a:ext cx="3067563"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3CBBBB78-C96F-47B7-AB17-D852CA960AC9}"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12462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Imag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ag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680319" y="753229"/>
            <a:ext cx="9613863" cy="1080937"/>
          </a:xfrm>
        </p:spPr>
        <p:txBody>
          <a:bodyPr/>
          <a:lstStyle/>
          <a:p>
            <a:r>
              <a:rPr lang="fr-FR" dirty="0"/>
              <a:t>Modifiez le style du titre</a:t>
            </a:r>
          </a:p>
        </p:txBody>
      </p:sp>
      <p:sp>
        <p:nvSpPr>
          <p:cNvPr id="3" name="Espace réservé du texte 2"/>
          <p:cNvSpPr>
            <a:spLocks noGrp="1"/>
          </p:cNvSpPr>
          <p:nvPr>
            <p:ph type="body" idx="1"/>
          </p:nvPr>
        </p:nvSpPr>
        <p:spPr>
          <a:xfrm>
            <a:off x="906350" y="2336873"/>
            <a:ext cx="4472327" cy="693135"/>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4" name="Emplacement réservé de contenu 3"/>
          <p:cNvSpPr>
            <a:spLocks noGrp="1"/>
          </p:cNvSpPr>
          <p:nvPr>
            <p:ph sz="half" idx="2"/>
          </p:nvPr>
        </p:nvSpPr>
        <p:spPr>
          <a:xfrm>
            <a:off x="680322" y="3030008"/>
            <a:ext cx="4698355"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5820154" y="2336873"/>
            <a:ext cx="4474028" cy="692076"/>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6" name="Emplacement réservé de contenu 5"/>
          <p:cNvSpPr>
            <a:spLocks noGrp="1"/>
          </p:cNvSpPr>
          <p:nvPr>
            <p:ph sz="quarter" idx="4"/>
          </p:nvPr>
        </p:nvSpPr>
        <p:spPr>
          <a:xfrm>
            <a:off x="5594123" y="3030008"/>
            <a:ext cx="4700059"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p:cNvSpPr>
            <a:spLocks noGrp="1"/>
          </p:cNvSpPr>
          <p:nvPr>
            <p:ph type="dt" sz="half" idx="10"/>
          </p:nvPr>
        </p:nvSpPr>
        <p:spPr/>
        <p:txBody>
          <a:bodyPr/>
          <a:lstStyle/>
          <a:p>
            <a:fld id="{D82014A1-A632-4878-A0D3-F52BA7563730}" type="datetimeFigureOut">
              <a:rPr lang="fr-FR"/>
              <a:pPr/>
              <a:t>12/02/2023</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lvl1pPr algn="r" latinLnBrk="0">
              <a:defRPr lang="fr-FR"/>
            </a:lvl1pPr>
          </a:lstStyle>
          <a:p>
            <a:r>
              <a:rPr lang="fr-FR" dirty="0"/>
              <a:t>Modifiez le style du titre</a:t>
            </a:r>
          </a:p>
        </p:txBody>
      </p:sp>
      <p:sp>
        <p:nvSpPr>
          <p:cNvPr id="3" name="Espace réservé du texte vertical 2"/>
          <p:cNvSpPr>
            <a:spLocks noGrp="1"/>
          </p:cNvSpPr>
          <p:nvPr>
            <p:ph type="body" orient="vert" idx="1"/>
          </p:nvPr>
        </p:nvSpPr>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FA3F48C-C7C6-4055-9F49-3777875E72AE}"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83159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vertical 1"/>
          <p:cNvSpPr>
            <a:spLocks noGrp="1"/>
          </p:cNvSpPr>
          <p:nvPr>
            <p:ph type="title" orient="vert"/>
          </p:nvPr>
        </p:nvSpPr>
        <p:spPr>
          <a:xfrm>
            <a:off x="10129231" y="609597"/>
            <a:ext cx="1073802" cy="4353760"/>
          </a:xfrm>
        </p:spPr>
        <p:txBody>
          <a:bodyPr vert="eaVert"/>
          <a:lstStyle/>
          <a:p>
            <a:r>
              <a:rPr lang="fr-FR" dirty="0"/>
              <a:t>Modifiez le style du titre</a:t>
            </a:r>
          </a:p>
        </p:txBody>
      </p:sp>
      <p:sp>
        <p:nvSpPr>
          <p:cNvPr id="3" name="Espace réservé du texte vertical 2"/>
          <p:cNvSpPr>
            <a:spLocks noGrp="1"/>
          </p:cNvSpPr>
          <p:nvPr>
            <p:ph type="body" orient="vert" idx="1"/>
          </p:nvPr>
        </p:nvSpPr>
        <p:spPr>
          <a:xfrm>
            <a:off x="680322" y="609597"/>
            <a:ext cx="8870004" cy="5326589"/>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6807126" y="5936187"/>
            <a:ext cx="2743200" cy="365125"/>
          </a:xfrm>
        </p:spPr>
        <p:txBody>
          <a:bodyPr/>
          <a:lstStyle/>
          <a:p>
            <a:fld id="{6178E61D-D431-422C-9764-11DAFE33AB63}" type="datetimeFigureOut">
              <a:rPr/>
              <a:pPr/>
              <a:t>24.9.2013</a:t>
            </a:fld>
            <a:endParaRPr lang="fr-FR"/>
          </a:p>
        </p:txBody>
      </p:sp>
      <p:sp>
        <p:nvSpPr>
          <p:cNvPr id="5" name="Espace réservé du pied de page 4"/>
          <p:cNvSpPr>
            <a:spLocks noGrp="1"/>
          </p:cNvSpPr>
          <p:nvPr>
            <p:ph type="ftr" sz="quarter" idx="11"/>
          </p:nvPr>
        </p:nvSpPr>
        <p:spPr>
          <a:xfrm>
            <a:off x="680321" y="5936188"/>
            <a:ext cx="6126805" cy="365125"/>
          </a:xfrm>
        </p:spPr>
        <p:txBody>
          <a:bodyPr/>
          <a:lstStyle/>
          <a:p>
            <a:endParaRPr lang="fr-FR"/>
          </a:p>
        </p:txBody>
      </p:sp>
      <p:sp>
        <p:nvSpPr>
          <p:cNvPr id="6" name="Espace réservé du numéro de diapositive 5"/>
          <p:cNvSpPr>
            <a:spLocks noGrp="1"/>
          </p:cNvSpPr>
          <p:nvPr>
            <p:ph type="sldNum" sz="quarter" idx="12"/>
          </p:nvPr>
        </p:nvSpPr>
        <p:spPr>
          <a:xfrm>
            <a:off x="10097550" y="5398633"/>
            <a:ext cx="1154151" cy="1090789"/>
          </a:xfrm>
        </p:spPr>
        <p:txBody>
          <a:bodyPr anchor="t"/>
          <a:lstStyle>
            <a:lvl1pPr algn="ctr" latinLnBrk="0">
              <a:defRPr lang="fr-FR"/>
            </a:lvl1pPr>
          </a:lstStyle>
          <a:p>
            <a:fld id="{6D22F896-40B5-4ADD-8801-0D06FADFA095}" type="slidenum">
              <a:rPr/>
              <a:pPr/>
              <a:t>‹N°›</a:t>
            </a:fld>
            <a:endParaRPr lang="fr-FR"/>
          </a:p>
        </p:txBody>
      </p:sp>
    </p:spTree>
    <p:extLst>
      <p:ext uri="{BB962C8B-B14F-4D97-AF65-F5344CB8AC3E}">
        <p14:creationId xmlns:p14="http://schemas.microsoft.com/office/powerpoint/2010/main" val="3809886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ctrTitle"/>
          </p:nvPr>
        </p:nvSpPr>
        <p:spPr>
          <a:xfrm>
            <a:off x="680322" y="2733709"/>
            <a:ext cx="8144134" cy="1373070"/>
          </a:xfrm>
        </p:spPr>
        <p:txBody>
          <a:bodyPr anchor="b">
            <a:noAutofit/>
          </a:bodyPr>
          <a:lstStyle>
            <a:lvl1pPr algn="r" latinLnBrk="0">
              <a:defRPr lang="fr-FR" sz="5400"/>
            </a:lvl1pPr>
          </a:lstStyle>
          <a:p>
            <a:r>
              <a:rPr lang="fr-FR" dirty="0"/>
              <a:t>Modifiez le style du titre</a:t>
            </a:r>
          </a:p>
        </p:txBody>
      </p:sp>
      <p:sp>
        <p:nvSpPr>
          <p:cNvPr id="3" name="Sous-titre 2"/>
          <p:cNvSpPr>
            <a:spLocks noGrp="1"/>
          </p:cNvSpPr>
          <p:nvPr>
            <p:ph type="subTitle" idx="1"/>
          </p:nvPr>
        </p:nvSpPr>
        <p:spPr>
          <a:xfrm>
            <a:off x="680322" y="4394039"/>
            <a:ext cx="8144134" cy="1117687"/>
          </a:xfrm>
        </p:spPr>
        <p:txBody>
          <a:bodyPr>
            <a:normAutofit/>
          </a:bodyPr>
          <a:lstStyle>
            <a:lvl1pPr marL="0" indent="0" algn="r" latinLnBrk="0">
              <a:buNone/>
              <a:defRPr lang="fr-FR" sz="2000"/>
            </a:lvl1pPr>
            <a:lvl2pPr marL="457200" indent="0" algn="ctr" latinLnBrk="0">
              <a:buNone/>
              <a:defRPr lang="fr-FR" sz="2000"/>
            </a:lvl2pPr>
            <a:lvl3pPr marL="914400" indent="0" algn="ctr" latinLnBrk="0">
              <a:buNone/>
              <a:defRPr lang="fr-FR" sz="1800"/>
            </a:lvl3pPr>
            <a:lvl4pPr marL="1371600" indent="0" algn="ctr" latinLnBrk="0">
              <a:buNone/>
              <a:defRPr lang="fr-FR" sz="1600"/>
            </a:lvl4pPr>
            <a:lvl5pPr marL="1828800" indent="0" algn="ctr" latinLnBrk="0">
              <a:buNone/>
              <a:defRPr lang="fr-FR" sz="1600"/>
            </a:lvl5pPr>
            <a:lvl6pPr marL="2286000" indent="0" algn="ctr" latinLnBrk="0">
              <a:buNone/>
              <a:defRPr lang="fr-FR" sz="1600"/>
            </a:lvl6pPr>
            <a:lvl7pPr marL="2743200" indent="0" algn="ctr" latinLnBrk="0">
              <a:buNone/>
              <a:defRPr lang="fr-FR" sz="1600"/>
            </a:lvl7pPr>
            <a:lvl8pPr marL="3200400" indent="0" algn="ctr" latinLnBrk="0">
              <a:buNone/>
              <a:defRPr lang="fr-FR" sz="1600"/>
            </a:lvl8pPr>
            <a:lvl9pPr marL="3657600" indent="0" algn="ctr" latinLnBrk="0">
              <a:buNone/>
              <a:defRPr lang="fr-FR" sz="1600"/>
            </a:lvl9pPr>
          </a:lstStyle>
          <a:p>
            <a:r>
              <a:rPr lang="fr-FR" dirty="0"/>
              <a:t>Modifiez le style des sous-titres du masque</a:t>
            </a:r>
          </a:p>
        </p:txBody>
      </p:sp>
      <p:sp>
        <p:nvSpPr>
          <p:cNvPr id="4" name="Espace réservé de la date 3"/>
          <p:cNvSpPr>
            <a:spLocks noGrp="1"/>
          </p:cNvSpPr>
          <p:nvPr>
            <p:ph type="dt" sz="half" idx="10"/>
          </p:nvPr>
        </p:nvSpPr>
        <p:spPr/>
        <p:txBody>
          <a:bodyPr/>
          <a:lstStyle/>
          <a:p>
            <a:fld id="{78ABE3C1-DBE1-495D-B57B-2849774B866A}"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9255346" y="2750337"/>
            <a:ext cx="1171888" cy="1356442"/>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358842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2DE42F4-6EEF-4EF7-8ED4-2208F0F89A08}"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05799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2869895"/>
            <a:ext cx="9613860" cy="1090788"/>
          </a:xfrm>
        </p:spPr>
        <p:txBody>
          <a:bodyPr anchor="ctr">
            <a:normAutofit/>
          </a:bodyPr>
          <a:lstStyle>
            <a:lvl1pPr algn="r" latinLnBrk="0">
              <a:defRPr lang="fr-FR" sz="3600"/>
            </a:lvl1pPr>
          </a:lstStyle>
          <a:p>
            <a:r>
              <a:rPr lang="fr-FR" dirty="0"/>
              <a:t>Modifiez le style du titre</a:t>
            </a:r>
          </a:p>
        </p:txBody>
      </p:sp>
      <p:sp>
        <p:nvSpPr>
          <p:cNvPr id="3" name="Espace réservé du texte 2"/>
          <p:cNvSpPr>
            <a:spLocks noGrp="1"/>
          </p:cNvSpPr>
          <p:nvPr>
            <p:ph type="body" idx="1"/>
          </p:nvPr>
        </p:nvSpPr>
        <p:spPr>
          <a:xfrm>
            <a:off x="680322" y="4232171"/>
            <a:ext cx="9613860" cy="1704017"/>
          </a:xfrm>
        </p:spPr>
        <p:txBody>
          <a:bodyPr>
            <a:normAutofit/>
          </a:bodyPr>
          <a:lstStyle>
            <a:lvl1pPr marL="0" indent="0" algn="r" latinLnBrk="0">
              <a:buNone/>
              <a:defRPr lang="fr-FR" sz="2000">
                <a:solidFill>
                  <a:schemeClr val="tx1">
                    <a:tint val="75000"/>
                  </a:schemeClr>
                </a:solidFill>
              </a:defRPr>
            </a:lvl1pPr>
            <a:lvl2pPr marL="457200" indent="0" latinLnBrk="0">
              <a:buNone/>
              <a:defRPr lang="fr-FR" sz="2000">
                <a:solidFill>
                  <a:schemeClr val="tx1">
                    <a:tint val="75000"/>
                  </a:schemeClr>
                </a:solidFill>
              </a:defRPr>
            </a:lvl2pPr>
            <a:lvl3pPr marL="914400" indent="0" latinLnBrk="0">
              <a:buNone/>
              <a:defRPr lang="fr-FR" sz="1800">
                <a:solidFill>
                  <a:schemeClr val="tx1">
                    <a:tint val="75000"/>
                  </a:schemeClr>
                </a:solidFill>
              </a:defRPr>
            </a:lvl3pPr>
            <a:lvl4pPr marL="1371600" indent="0" latinLnBrk="0">
              <a:buNone/>
              <a:defRPr lang="fr-FR" sz="1600">
                <a:solidFill>
                  <a:schemeClr val="tx1">
                    <a:tint val="75000"/>
                  </a:schemeClr>
                </a:solidFill>
              </a:defRPr>
            </a:lvl4pPr>
            <a:lvl5pPr marL="1828800" indent="0" latinLnBrk="0">
              <a:buNone/>
              <a:defRPr lang="fr-FR" sz="1600">
                <a:solidFill>
                  <a:schemeClr val="tx1">
                    <a:tint val="75000"/>
                  </a:schemeClr>
                </a:solidFill>
              </a:defRPr>
            </a:lvl5pPr>
            <a:lvl6pPr marL="2286000" indent="0" latinLnBrk="0">
              <a:buNone/>
              <a:defRPr lang="fr-FR" sz="1600">
                <a:solidFill>
                  <a:schemeClr val="tx1">
                    <a:tint val="75000"/>
                  </a:schemeClr>
                </a:solidFill>
              </a:defRPr>
            </a:lvl6pPr>
            <a:lvl7pPr marL="2743200" indent="0" latinLnBrk="0">
              <a:buNone/>
              <a:defRPr lang="fr-FR" sz="1600">
                <a:solidFill>
                  <a:schemeClr val="tx1">
                    <a:tint val="75000"/>
                  </a:schemeClr>
                </a:solidFill>
              </a:defRPr>
            </a:lvl7pPr>
            <a:lvl8pPr marL="3200400" indent="0" latinLnBrk="0">
              <a:buNone/>
              <a:defRPr lang="fr-FR" sz="1600">
                <a:solidFill>
                  <a:schemeClr val="tx1">
                    <a:tint val="75000"/>
                  </a:schemeClr>
                </a:solidFill>
              </a:defRPr>
            </a:lvl8pPr>
            <a:lvl9pPr marL="3657600" indent="0" latinLnBrk="0">
              <a:buNone/>
              <a:defRPr lang="fr-FR" sz="1600">
                <a:solidFill>
                  <a:schemeClr val="tx1">
                    <a:tint val="75000"/>
                  </a:schemeClr>
                </a:solidFill>
              </a:defRPr>
            </a:lvl9pPr>
          </a:lstStyle>
          <a:p>
            <a:pPr lvl="0"/>
            <a:r>
              <a:rPr lang="fr-FR" dirty="0"/>
              <a:t>Modifiez les styles du texte du masque</a:t>
            </a:r>
          </a:p>
        </p:txBody>
      </p:sp>
      <p:sp>
        <p:nvSpPr>
          <p:cNvPr id="4" name="Espace réservé de la date 3"/>
          <p:cNvSpPr>
            <a:spLocks noGrp="1"/>
          </p:cNvSpPr>
          <p:nvPr>
            <p:ph type="dt" sz="half" idx="10"/>
          </p:nvPr>
        </p:nvSpPr>
        <p:spPr/>
        <p:txBody>
          <a:bodyPr/>
          <a:lstStyle/>
          <a:p>
            <a:fld id="{30578ACC-22D6-47C1-A373-4FD133E34F3C}"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10729455" y="286989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251986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sz="half" idx="1"/>
          </p:nvPr>
        </p:nvSpPr>
        <p:spPr>
          <a:xfrm>
            <a:off x="680320" y="2336873"/>
            <a:ext cx="46983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mplacement réservé de contenu 3"/>
          <p:cNvSpPr>
            <a:spLocks noGrp="1"/>
          </p:cNvSpPr>
          <p:nvPr>
            <p:ph sz="half" idx="2"/>
          </p:nvPr>
        </p:nvSpPr>
        <p:spPr>
          <a:xfrm>
            <a:off x="5594123" y="2336873"/>
            <a:ext cx="47000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4"/>
          <p:cNvSpPr>
            <a:spLocks noGrp="1"/>
          </p:cNvSpPr>
          <p:nvPr>
            <p:ph type="dt" sz="half" idx="10"/>
          </p:nvPr>
        </p:nvSpPr>
        <p:spPr/>
        <p:txBody>
          <a:bodyPr/>
          <a:lstStyle/>
          <a:p>
            <a:fld id="{4E5A6C69-6797-4E8A-BF37-F2C3751466E9}"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40039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Imag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Imag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753229"/>
            <a:ext cx="9613863" cy="1080937"/>
          </a:xfrm>
        </p:spPr>
        <p:txBody>
          <a:bodyPr/>
          <a:lstStyle/>
          <a:p>
            <a:r>
              <a:rPr lang="fr-FR" dirty="0"/>
              <a:t>Modifiez le style du titre</a:t>
            </a:r>
          </a:p>
        </p:txBody>
      </p:sp>
      <p:sp>
        <p:nvSpPr>
          <p:cNvPr id="3" name="Espace réservé du texte 2"/>
          <p:cNvSpPr>
            <a:spLocks noGrp="1"/>
          </p:cNvSpPr>
          <p:nvPr>
            <p:ph type="body" idx="1"/>
          </p:nvPr>
        </p:nvSpPr>
        <p:spPr>
          <a:xfrm>
            <a:off x="906350" y="2336873"/>
            <a:ext cx="4472327" cy="693135"/>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4" name="Emplacement réservé de contenu 3"/>
          <p:cNvSpPr>
            <a:spLocks noGrp="1"/>
          </p:cNvSpPr>
          <p:nvPr>
            <p:ph sz="half" idx="2"/>
          </p:nvPr>
        </p:nvSpPr>
        <p:spPr>
          <a:xfrm>
            <a:off x="680322" y="3030008"/>
            <a:ext cx="4698355"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5820154" y="2336873"/>
            <a:ext cx="4474028" cy="692076"/>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6" name="Emplacement réservé de contenu 5"/>
          <p:cNvSpPr>
            <a:spLocks noGrp="1"/>
          </p:cNvSpPr>
          <p:nvPr>
            <p:ph sz="quarter" idx="4"/>
          </p:nvPr>
        </p:nvSpPr>
        <p:spPr>
          <a:xfrm>
            <a:off x="5594123" y="3030008"/>
            <a:ext cx="4700059"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p:cNvSpPr>
            <a:spLocks noGrp="1"/>
          </p:cNvSpPr>
          <p:nvPr>
            <p:ph type="dt" sz="half" idx="10"/>
          </p:nvPr>
        </p:nvSpPr>
        <p:spPr/>
        <p:txBody>
          <a:bodyPr/>
          <a:lstStyle/>
          <a:p>
            <a:fld id="{D82014A1-A632-4878-A0D3-F52BA7563730}" type="datetimeFigureOut">
              <a:rPr/>
              <a:pPr/>
              <a:t>24.9.2013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412925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Imag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ag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space réservé de la date 2"/>
          <p:cNvSpPr>
            <a:spLocks noGrp="1"/>
          </p:cNvSpPr>
          <p:nvPr>
            <p:ph type="dt" sz="half" idx="10"/>
          </p:nvPr>
        </p:nvSpPr>
        <p:spPr/>
        <p:txBody>
          <a:bodyPr/>
          <a:lstStyle/>
          <a:p>
            <a:fld id="{CE99F462-093F-4566-844B-4C71F2739DA5}"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80146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Imag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Espace réservé de la date 1"/>
          <p:cNvSpPr>
            <a:spLocks noGrp="1"/>
          </p:cNvSpPr>
          <p:nvPr>
            <p:ph type="dt" sz="half" idx="10"/>
          </p:nvPr>
        </p:nvSpPr>
        <p:spPr/>
        <p:txBody>
          <a:bodyPr/>
          <a:lstStyle/>
          <a:p>
            <a:fld id="{3D24A7AC-904D-4781-85BA-7D10C17ED021}" type="datetimeFigureOut">
              <a:rPr/>
              <a:pPr/>
              <a:t>24.9.2013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3005378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1" y="753227"/>
            <a:ext cx="9613859" cy="1080940"/>
          </a:xfrm>
        </p:spPr>
        <p:txBody>
          <a:bodyPr anchor="ctr">
            <a:normAutofit/>
          </a:bodyPr>
          <a:lstStyle>
            <a:lvl1pPr latinLnBrk="0">
              <a:defRPr lang="fr-FR" sz="3600"/>
            </a:lvl1pPr>
          </a:lstStyle>
          <a:p>
            <a:r>
              <a:rPr lang="fr-FR" dirty="0"/>
              <a:t>Modifiez le style du titre</a:t>
            </a:r>
          </a:p>
        </p:txBody>
      </p:sp>
      <p:sp>
        <p:nvSpPr>
          <p:cNvPr id="3" name="Emplacement réservé de contenu 2"/>
          <p:cNvSpPr>
            <a:spLocks noGrp="1"/>
          </p:cNvSpPr>
          <p:nvPr>
            <p:ph idx="1"/>
          </p:nvPr>
        </p:nvSpPr>
        <p:spPr>
          <a:xfrm>
            <a:off x="4685846" y="2336873"/>
            <a:ext cx="5608336" cy="3599313"/>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0322" y="2336872"/>
            <a:ext cx="3790078" cy="3599317"/>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E331444B-B92B-4E27-8C94-BB93EAF5CB18}"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3933333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Imag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Imag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p:txBody>
          <a:bodyPr/>
          <a:lstStyle/>
          <a:p>
            <a:r>
              <a:rPr lang="fr-FR" dirty="0"/>
              <a:t>Modifiez le style du titre</a:t>
            </a:r>
          </a:p>
        </p:txBody>
      </p:sp>
      <p:sp>
        <p:nvSpPr>
          <p:cNvPr id="3" name="Espace réservé de la date 2"/>
          <p:cNvSpPr>
            <a:spLocks noGrp="1"/>
          </p:cNvSpPr>
          <p:nvPr>
            <p:ph type="dt" sz="half" idx="10"/>
          </p:nvPr>
        </p:nvSpPr>
        <p:spPr/>
        <p:txBody>
          <a:bodyPr/>
          <a:lstStyle/>
          <a:p>
            <a:fld id="{CE99F462-093F-4566-844B-4C71F2739DA5}" type="datetimeFigureOut">
              <a:rPr lang="fr-FR"/>
              <a:pPr/>
              <a:t>12/02/2023</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3" y="753228"/>
            <a:ext cx="9613857" cy="1080938"/>
          </a:xfrm>
        </p:spPr>
        <p:txBody>
          <a:bodyPr anchor="ctr">
            <a:normAutofit/>
          </a:bodyPr>
          <a:lstStyle>
            <a:lvl1pPr latinLnBrk="0">
              <a:defRPr lang="fr-FR" sz="3600"/>
            </a:lvl1pPr>
          </a:lstStyle>
          <a:p>
            <a:r>
              <a:rPr lang="fr-FR" dirty="0"/>
              <a:t>Modifiez le style du titre</a:t>
            </a:r>
          </a:p>
        </p:txBody>
      </p:sp>
      <p:sp>
        <p:nvSpPr>
          <p:cNvPr id="3" name="Espace réservé d’image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23" y="2336873"/>
            <a:ext cx="3876256" cy="3599315"/>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363EFA5E-FA76-400D-B3DC-F0BA90E6D107}"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612067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4711616"/>
            <a:ext cx="9613859" cy="453051"/>
          </a:xfrm>
        </p:spPr>
        <p:txBody>
          <a:bodyPr anchor="b">
            <a:normAutofit/>
          </a:bodyPr>
          <a:lstStyle>
            <a:lvl1pPr latinLnBrk="0">
              <a:defRPr lang="fr-FR" sz="2400"/>
            </a:lvl1pPr>
          </a:lstStyle>
          <a:p>
            <a:r>
              <a:rPr lang="fr-FR" dirty="0"/>
              <a:t>Modifiez le style du titre</a:t>
            </a:r>
          </a:p>
        </p:txBody>
      </p:sp>
      <p:sp>
        <p:nvSpPr>
          <p:cNvPr id="3" name="Espace réservé d’image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19" y="5169583"/>
            <a:ext cx="9613862" cy="622971"/>
          </a:xfrm>
        </p:spPr>
        <p:txBody>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446C117F-5CCF-4837-BE5F-2B92066CAFAF}"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309"/>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348060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609597"/>
            <a:ext cx="9613858" cy="3592750"/>
          </a:xfrm>
        </p:spPr>
        <p:txBody>
          <a:bodyPr anchor="ctr"/>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2" y="4711615"/>
            <a:ext cx="9613859" cy="1090789"/>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84EB90BD-B6CE-46B7-997F-7313B992CCDC}"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61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1874527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Imag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Imag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1127856" y="609598"/>
            <a:ext cx="8718877" cy="3036061"/>
          </a:xfrm>
        </p:spPr>
        <p:txBody>
          <a:bodyPr anchor="ctr"/>
          <a:lstStyle>
            <a:lvl1pPr latinLnBrk="0">
              <a:defRPr lang="fr-FR" sz="3200"/>
            </a:lvl1pPr>
          </a:lstStyle>
          <a:p>
            <a:r>
              <a:rPr lang="fr-FR" dirty="0"/>
              <a:t>Modifiez le style du titre</a:t>
            </a:r>
          </a:p>
        </p:txBody>
      </p:sp>
      <p:sp>
        <p:nvSpPr>
          <p:cNvPr id="12" name="Espace réservé du texte 3"/>
          <p:cNvSpPr>
            <a:spLocks noGrp="1"/>
          </p:cNvSpPr>
          <p:nvPr>
            <p:ph type="body" sz="half" idx="13"/>
          </p:nvPr>
        </p:nvSpPr>
        <p:spPr>
          <a:xfrm>
            <a:off x="1402288" y="3653379"/>
            <a:ext cx="8156579" cy="548968"/>
          </a:xfrm>
        </p:spPr>
        <p:txBody>
          <a:bodyPr anchor="t">
            <a:normAutofit/>
          </a:bodyPr>
          <a:lstStyle>
            <a:lvl1pPr marL="0" indent="0" latinLnBrk="0">
              <a:buNone/>
              <a:defRPr lang="fr-FR" sz="14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4" name="Espace réservé du texte 3"/>
          <p:cNvSpPr>
            <a:spLocks noGrp="1"/>
          </p:cNvSpPr>
          <p:nvPr>
            <p:ph type="body" sz="half" idx="2"/>
          </p:nvPr>
        </p:nvSpPr>
        <p:spPr>
          <a:xfrm>
            <a:off x="680322" y="4711615"/>
            <a:ext cx="9613859" cy="1090789"/>
          </a:xfrm>
        </p:spPr>
        <p:txBody>
          <a:bodyPr anchor="ctr">
            <a:normAutofit/>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CDB9D11F-B188-461D-B23F-39381795C052}"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
        <p:nvSpPr>
          <p:cNvPr id="16" name="Zone de texte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r>
              <a:rPr lang="fr-FR" sz="7200">
                <a:solidFill>
                  <a:schemeClr val="tx1"/>
                </a:solidFill>
                <a:effectLst/>
              </a:rPr>
              <a:t>"</a:t>
            </a:r>
          </a:p>
        </p:txBody>
      </p:sp>
      <p:sp>
        <p:nvSpPr>
          <p:cNvPr id="17" name="Zone de texte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lgn="r"/>
            <a:r>
              <a:rPr lang="fr-FR" sz="7200">
                <a:solidFill>
                  <a:schemeClr val="tx1"/>
                </a:solidFill>
                <a:effectLst/>
              </a:rPr>
              <a:t>"</a:t>
            </a:r>
          </a:p>
        </p:txBody>
      </p:sp>
    </p:spTree>
    <p:extLst>
      <p:ext uri="{BB962C8B-B14F-4D97-AF65-F5344CB8AC3E}">
        <p14:creationId xmlns:p14="http://schemas.microsoft.com/office/powerpoint/2010/main" val="1897023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Imag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Imag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4711615"/>
            <a:ext cx="9613862" cy="588535"/>
          </a:xfrm>
        </p:spPr>
        <p:txBody>
          <a:bodyPr anchor="b"/>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0" y="5300149"/>
            <a:ext cx="9613862" cy="502255"/>
          </a:xfrm>
        </p:spPr>
        <p:txBody>
          <a:bodyPr anchor="t"/>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52E6D8D9-55A2-4063-B0F3-121F44549695}" type="datetimeFigureOut">
              <a:rPr/>
              <a:pPr/>
              <a:t>24.9.2013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val="1368646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Imag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Imag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re 1"/>
          <p:cNvSpPr>
            <a:spLocks noGrp="1"/>
          </p:cNvSpPr>
          <p:nvPr>
            <p:ph type="title"/>
          </p:nvPr>
        </p:nvSpPr>
        <p:spPr>
          <a:xfrm>
            <a:off x="669222" y="753228"/>
            <a:ext cx="9624960" cy="1080938"/>
          </a:xfrm>
        </p:spPr>
        <p:txBody>
          <a:bodyPr/>
          <a:lstStyle/>
          <a:p>
            <a:r>
              <a:rPr lang="fr-FR" dirty="0"/>
              <a:t>Modifiez le style du titre</a:t>
            </a:r>
          </a:p>
        </p:txBody>
      </p:sp>
      <p:sp>
        <p:nvSpPr>
          <p:cNvPr id="7" name="Espace réservé du texte 2"/>
          <p:cNvSpPr>
            <a:spLocks noGrp="1"/>
          </p:cNvSpPr>
          <p:nvPr>
            <p:ph type="body" idx="1"/>
          </p:nvPr>
        </p:nvSpPr>
        <p:spPr>
          <a:xfrm>
            <a:off x="660946" y="2336873"/>
            <a:ext cx="3070034"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8" name="Espace réservé du texte 3"/>
          <p:cNvSpPr>
            <a:spLocks noGrp="1"/>
          </p:cNvSpPr>
          <p:nvPr>
            <p:ph type="body" sz="half" idx="15"/>
          </p:nvPr>
        </p:nvSpPr>
        <p:spPr>
          <a:xfrm>
            <a:off x="680322" y="3022673"/>
            <a:ext cx="3049702"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9" name="Espace réservé du texte 4"/>
          <p:cNvSpPr>
            <a:spLocks noGrp="1"/>
          </p:cNvSpPr>
          <p:nvPr>
            <p:ph type="body" sz="quarter" idx="3"/>
          </p:nvPr>
        </p:nvSpPr>
        <p:spPr>
          <a:xfrm>
            <a:off x="3956025" y="233687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0" name="Espace réservé du texte 3"/>
          <p:cNvSpPr>
            <a:spLocks noGrp="1"/>
          </p:cNvSpPr>
          <p:nvPr>
            <p:ph type="body" sz="half" idx="16"/>
          </p:nvPr>
        </p:nvSpPr>
        <p:spPr>
          <a:xfrm>
            <a:off x="3945470" y="3022673"/>
            <a:ext cx="3063240"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11" name="Espace réservé du texte 4"/>
          <p:cNvSpPr>
            <a:spLocks noGrp="1"/>
          </p:cNvSpPr>
          <p:nvPr>
            <p:ph type="body" sz="quarter" idx="13"/>
          </p:nvPr>
        </p:nvSpPr>
        <p:spPr>
          <a:xfrm>
            <a:off x="7224156" y="2336873"/>
            <a:ext cx="307002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2" name="Espace réservé du texte 3"/>
          <p:cNvSpPr>
            <a:spLocks noGrp="1"/>
          </p:cNvSpPr>
          <p:nvPr>
            <p:ph type="body" sz="half" idx="17"/>
          </p:nvPr>
        </p:nvSpPr>
        <p:spPr>
          <a:xfrm>
            <a:off x="7224156" y="3022673"/>
            <a:ext cx="3070025"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D4B24536-994D-4021-A283-9F449C0DB509}"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143517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re 1"/>
          <p:cNvSpPr>
            <a:spLocks noGrp="1"/>
          </p:cNvSpPr>
          <p:nvPr>
            <p:ph type="title"/>
          </p:nvPr>
        </p:nvSpPr>
        <p:spPr>
          <a:xfrm>
            <a:off x="680322" y="753228"/>
            <a:ext cx="9613860" cy="1080938"/>
          </a:xfrm>
        </p:spPr>
        <p:txBody>
          <a:bodyPr/>
          <a:lstStyle/>
          <a:p>
            <a:r>
              <a:rPr lang="fr-FR"/>
              <a:t>Modifiez le style du titre</a:t>
            </a:r>
          </a:p>
        </p:txBody>
      </p:sp>
      <p:sp>
        <p:nvSpPr>
          <p:cNvPr id="19" name="Espace réservé du texte 2"/>
          <p:cNvSpPr>
            <a:spLocks noGrp="1"/>
          </p:cNvSpPr>
          <p:nvPr>
            <p:ph type="body" idx="1"/>
          </p:nvPr>
        </p:nvSpPr>
        <p:spPr>
          <a:xfrm>
            <a:off x="680318" y="4297503"/>
            <a:ext cx="30497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0" name="Espace réservé d’image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a:t>Cliquez sur l’icône pour ajouter une image</a:t>
            </a:r>
          </a:p>
        </p:txBody>
      </p:sp>
      <p:sp>
        <p:nvSpPr>
          <p:cNvPr id="21" name="Espace réservé du texte 3"/>
          <p:cNvSpPr>
            <a:spLocks noGrp="1"/>
          </p:cNvSpPr>
          <p:nvPr>
            <p:ph type="body" sz="half" idx="18"/>
          </p:nvPr>
        </p:nvSpPr>
        <p:spPr>
          <a:xfrm>
            <a:off x="680318" y="4873765"/>
            <a:ext cx="3049705"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2" name="Espace réservé du texte 4"/>
          <p:cNvSpPr>
            <a:spLocks noGrp="1"/>
          </p:cNvSpPr>
          <p:nvPr>
            <p:ph type="body" sz="quarter" idx="3"/>
          </p:nvPr>
        </p:nvSpPr>
        <p:spPr>
          <a:xfrm>
            <a:off x="3945471" y="429750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3" name="Espace réservé d’image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4" name="Espace réservé du texte 3"/>
          <p:cNvSpPr>
            <a:spLocks noGrp="1"/>
          </p:cNvSpPr>
          <p:nvPr>
            <p:ph type="body" sz="half" idx="19"/>
          </p:nvPr>
        </p:nvSpPr>
        <p:spPr>
          <a:xfrm>
            <a:off x="3944117" y="4873764"/>
            <a:ext cx="3067297"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5" name="Espace réservé du texte 4"/>
          <p:cNvSpPr>
            <a:spLocks noGrp="1"/>
          </p:cNvSpPr>
          <p:nvPr>
            <p:ph type="body" sz="quarter" idx="13"/>
          </p:nvPr>
        </p:nvSpPr>
        <p:spPr>
          <a:xfrm>
            <a:off x="7230678" y="4297503"/>
            <a:ext cx="30635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6" name="Espace réservé d’image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7" name="Espace réservé du texte 3"/>
          <p:cNvSpPr>
            <a:spLocks noGrp="1"/>
          </p:cNvSpPr>
          <p:nvPr>
            <p:ph type="body" sz="half" idx="20"/>
          </p:nvPr>
        </p:nvSpPr>
        <p:spPr>
          <a:xfrm>
            <a:off x="7230553" y="4873762"/>
            <a:ext cx="3067563"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fld id="{3CBBBB78-C96F-47B7-AB17-D852CA960AC9}" type="datetimeFigureOut">
              <a:rPr/>
              <a:pPr/>
              <a:t>24.9.2013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3591729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lvl1pPr algn="r" latinLnBrk="0">
              <a:defRPr lang="fr-FR"/>
            </a:lvl1pPr>
          </a:lstStyle>
          <a:p>
            <a:r>
              <a:rPr lang="fr-FR" dirty="0"/>
              <a:t>Modifiez le style du titre</a:t>
            </a:r>
          </a:p>
        </p:txBody>
      </p:sp>
      <p:sp>
        <p:nvSpPr>
          <p:cNvPr id="3" name="Espace réservé du texte vertical 2"/>
          <p:cNvSpPr>
            <a:spLocks noGrp="1"/>
          </p:cNvSpPr>
          <p:nvPr>
            <p:ph type="body" orient="vert" idx="1"/>
          </p:nvPr>
        </p:nvSpPr>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1FA3F48C-C7C6-4055-9F49-3777875E72AE}" type="datetimeFigureOut">
              <a:rPr/>
              <a:pPr/>
              <a:t>24.9.2013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val="2649903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vertical 1"/>
          <p:cNvSpPr>
            <a:spLocks noGrp="1"/>
          </p:cNvSpPr>
          <p:nvPr>
            <p:ph type="title" orient="vert"/>
          </p:nvPr>
        </p:nvSpPr>
        <p:spPr>
          <a:xfrm>
            <a:off x="10129231" y="609597"/>
            <a:ext cx="1073802" cy="4353760"/>
          </a:xfrm>
        </p:spPr>
        <p:txBody>
          <a:bodyPr vert="eaVert"/>
          <a:lstStyle/>
          <a:p>
            <a:r>
              <a:rPr lang="fr-FR" dirty="0"/>
              <a:t>Modifiez le style du titre</a:t>
            </a:r>
          </a:p>
        </p:txBody>
      </p:sp>
      <p:sp>
        <p:nvSpPr>
          <p:cNvPr id="3" name="Espace réservé du texte vertical 2"/>
          <p:cNvSpPr>
            <a:spLocks noGrp="1"/>
          </p:cNvSpPr>
          <p:nvPr>
            <p:ph type="body" orient="vert" idx="1"/>
          </p:nvPr>
        </p:nvSpPr>
        <p:spPr>
          <a:xfrm>
            <a:off x="680322" y="609597"/>
            <a:ext cx="8870004" cy="5326589"/>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6807126" y="5936187"/>
            <a:ext cx="2743200" cy="365125"/>
          </a:xfrm>
        </p:spPr>
        <p:txBody>
          <a:bodyPr/>
          <a:lstStyle/>
          <a:p>
            <a:fld id="{6178E61D-D431-422C-9764-11DAFE33AB63}" type="datetimeFigureOut">
              <a:rPr/>
              <a:pPr/>
              <a:t>24.9.2013</a:t>
            </a:fld>
            <a:endParaRPr lang="fr-FR"/>
          </a:p>
        </p:txBody>
      </p:sp>
      <p:sp>
        <p:nvSpPr>
          <p:cNvPr id="5" name="Espace réservé du pied de page 4"/>
          <p:cNvSpPr>
            <a:spLocks noGrp="1"/>
          </p:cNvSpPr>
          <p:nvPr>
            <p:ph type="ftr" sz="quarter" idx="11"/>
          </p:nvPr>
        </p:nvSpPr>
        <p:spPr>
          <a:xfrm>
            <a:off x="680321" y="5936188"/>
            <a:ext cx="6126805" cy="365125"/>
          </a:xfrm>
        </p:spPr>
        <p:txBody>
          <a:bodyPr/>
          <a:lstStyle/>
          <a:p>
            <a:endParaRPr lang="fr-FR"/>
          </a:p>
        </p:txBody>
      </p:sp>
      <p:sp>
        <p:nvSpPr>
          <p:cNvPr id="6" name="Espace réservé du numéro de diapositive 5"/>
          <p:cNvSpPr>
            <a:spLocks noGrp="1"/>
          </p:cNvSpPr>
          <p:nvPr>
            <p:ph type="sldNum" sz="quarter" idx="12"/>
          </p:nvPr>
        </p:nvSpPr>
        <p:spPr>
          <a:xfrm>
            <a:off x="10097550" y="5398633"/>
            <a:ext cx="1154151" cy="1090789"/>
          </a:xfrm>
        </p:spPr>
        <p:txBody>
          <a:bodyPr anchor="t"/>
          <a:lstStyle>
            <a:lvl1pPr algn="ctr" latinLnBrk="0">
              <a:defRPr lang="fr-FR"/>
            </a:lvl1pPr>
          </a:lstStyle>
          <a:p>
            <a:fld id="{6D22F896-40B5-4ADD-8801-0D06FADFA095}" type="slidenum">
              <a:rPr/>
              <a:pPr/>
              <a:t>‹N°›</a:t>
            </a:fld>
            <a:endParaRPr lang="fr-FR"/>
          </a:p>
        </p:txBody>
      </p:sp>
    </p:spTree>
    <p:extLst>
      <p:ext uri="{BB962C8B-B14F-4D97-AF65-F5344CB8AC3E}">
        <p14:creationId xmlns:p14="http://schemas.microsoft.com/office/powerpoint/2010/main" val="234454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Imag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Espace réservé de la date 1"/>
          <p:cNvSpPr>
            <a:spLocks noGrp="1"/>
          </p:cNvSpPr>
          <p:nvPr>
            <p:ph type="dt" sz="half" idx="10"/>
          </p:nvPr>
        </p:nvSpPr>
        <p:spPr/>
        <p:txBody>
          <a:bodyPr/>
          <a:lstStyle/>
          <a:p>
            <a:fld id="{3D24A7AC-904D-4781-85BA-7D10C17ED021}" type="datetimeFigureOut">
              <a:rPr lang="fr-FR"/>
              <a:pPr/>
              <a:t>12/02/2023</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680321" y="753227"/>
            <a:ext cx="9613859" cy="1080940"/>
          </a:xfrm>
        </p:spPr>
        <p:txBody>
          <a:bodyPr anchor="ctr">
            <a:normAutofit/>
          </a:bodyPr>
          <a:lstStyle>
            <a:lvl1pPr latinLnBrk="0">
              <a:defRPr lang="fr-FR" sz="3600"/>
            </a:lvl1pPr>
          </a:lstStyle>
          <a:p>
            <a:r>
              <a:rPr lang="fr-FR" dirty="0"/>
              <a:t>Modifiez le style du titre</a:t>
            </a:r>
          </a:p>
        </p:txBody>
      </p:sp>
      <p:sp>
        <p:nvSpPr>
          <p:cNvPr id="3" name="Emplacement réservé de contenu 2"/>
          <p:cNvSpPr>
            <a:spLocks noGrp="1"/>
          </p:cNvSpPr>
          <p:nvPr>
            <p:ph idx="1"/>
          </p:nvPr>
        </p:nvSpPr>
        <p:spPr>
          <a:xfrm>
            <a:off x="4685846" y="2336873"/>
            <a:ext cx="5608336" cy="3599313"/>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0322" y="2336872"/>
            <a:ext cx="3790078" cy="3599317"/>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E331444B-B92B-4E27-8C94-BB93EAF5CB18}" type="datetimeFigureOut">
              <a:rPr lang="fr-FR"/>
              <a:pPr/>
              <a:t>12/02/2023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dirty="0"/>
          </a:p>
        </p:txBody>
      </p:sp>
      <p:sp>
        <p:nvSpPr>
          <p:cNvPr id="2" name="Titre 1"/>
          <p:cNvSpPr>
            <a:spLocks noGrp="1"/>
          </p:cNvSpPr>
          <p:nvPr>
            <p:ph type="title"/>
          </p:nvPr>
        </p:nvSpPr>
        <p:spPr>
          <a:xfrm>
            <a:off x="680323" y="753228"/>
            <a:ext cx="9613857" cy="1080938"/>
          </a:xfrm>
        </p:spPr>
        <p:txBody>
          <a:bodyPr anchor="ctr">
            <a:normAutofit/>
          </a:bodyPr>
          <a:lstStyle>
            <a:lvl1pPr latinLnBrk="0">
              <a:defRPr lang="fr-FR" sz="3600"/>
            </a:lvl1pPr>
          </a:lstStyle>
          <a:p>
            <a:r>
              <a:rPr lang="fr-FR" dirty="0"/>
              <a:t>Modifiez le style du titre</a:t>
            </a:r>
          </a:p>
        </p:txBody>
      </p:sp>
      <p:sp>
        <p:nvSpPr>
          <p:cNvPr id="3" name="Espace réservé d’image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23" y="2336873"/>
            <a:ext cx="3876256" cy="3599315"/>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fld id="{363EFA5E-FA76-400D-B3DC-F0BA90E6D107}" type="datetimeFigureOut">
              <a:rPr lang="fr-FR"/>
              <a:pPr/>
              <a:t>12/02/2023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D22F896-40B5-4ADD-8801-0D06FADFA095}"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png"/><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image" Target="../media/image1.png"/><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Espace réservé du titre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fr-FR" sz="1050">
                <a:solidFill>
                  <a:schemeClr val="tx1">
                    <a:tint val="75000"/>
                  </a:schemeClr>
                </a:solidFill>
              </a:defRPr>
            </a:lvl1pPr>
          </a:lstStyle>
          <a:p>
            <a:fld id="{9D6E9DEC-419B-4CC5-A080-3B06BD5A8291}" type="datetimeFigureOut">
              <a:rPr lang="fr-FR"/>
              <a:pPr/>
              <a:t>12/02/2023</a:t>
            </a:fld>
            <a:endParaRPr lang="fr-FR" dirty="0"/>
          </a:p>
        </p:txBody>
      </p:sp>
      <p:sp>
        <p:nvSpPr>
          <p:cNvPr id="5" name="Espace réservé du pied de page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fr-FR" sz="105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fr-FR" sz="3600">
                <a:solidFill>
                  <a:schemeClr val="tx1">
                    <a:tint val="75000"/>
                  </a:schemeClr>
                </a:solidFill>
              </a:defRPr>
            </a:lvl1pPr>
          </a:lstStyle>
          <a:p>
            <a:fld id="{6D22F896-40B5-4ADD-8801-0D06FADFA095}"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lang="fr-F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fr-F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fr-F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Espace réservé du titre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fr-FR" sz="1050">
                <a:solidFill>
                  <a:schemeClr val="tx1">
                    <a:tint val="75000"/>
                  </a:schemeClr>
                </a:solidFill>
              </a:defRPr>
            </a:lvl1pPr>
          </a:lstStyle>
          <a:p>
            <a:fld id="{9D6E9DEC-419B-4CC5-A080-3B06BD5A8291}" type="datetimeFigureOut">
              <a:rPr/>
              <a:pPr/>
              <a:t>24.9.2013</a:t>
            </a:fld>
            <a:endParaRPr lang="fr-FR"/>
          </a:p>
        </p:txBody>
      </p:sp>
      <p:sp>
        <p:nvSpPr>
          <p:cNvPr id="5" name="Espace réservé du pied de page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fr-FR" sz="105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fr-FR" sz="3600">
                <a:solidFill>
                  <a:schemeClr val="tx1">
                    <a:tint val="75000"/>
                  </a:schemeClr>
                </a:solidFill>
              </a:defRPr>
            </a:lvl1pPr>
          </a:lstStyle>
          <a:p>
            <a:fld id="{6D22F896-40B5-4ADD-8801-0D06FADFA095}" type="slidenum">
              <a:rPr/>
              <a:pPr/>
              <a:t>‹N°›</a:t>
            </a:fld>
            <a:endParaRPr lang="fr-FR"/>
          </a:p>
        </p:txBody>
      </p:sp>
    </p:spTree>
    <p:extLst>
      <p:ext uri="{BB962C8B-B14F-4D97-AF65-F5344CB8AC3E}">
        <p14:creationId xmlns:p14="http://schemas.microsoft.com/office/powerpoint/2010/main" val="13762867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lang="fr-F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fr-F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Espace réservé du titre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fr-FR" sz="1050">
                <a:solidFill>
                  <a:schemeClr val="tx1">
                    <a:tint val="75000"/>
                  </a:schemeClr>
                </a:solidFill>
              </a:defRPr>
            </a:lvl1pPr>
          </a:lstStyle>
          <a:p>
            <a:fld id="{9D6E9DEC-419B-4CC5-A080-3B06BD5A8291}" type="datetimeFigureOut">
              <a:rPr/>
              <a:pPr/>
              <a:t>24.9.2013</a:t>
            </a:fld>
            <a:endParaRPr lang="fr-FR"/>
          </a:p>
        </p:txBody>
      </p:sp>
      <p:sp>
        <p:nvSpPr>
          <p:cNvPr id="5" name="Espace réservé du pied de page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fr-FR" sz="105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fr-FR" sz="3600">
                <a:solidFill>
                  <a:schemeClr val="tx1">
                    <a:tint val="75000"/>
                  </a:schemeClr>
                </a:solidFill>
              </a:defRPr>
            </a:lvl1pPr>
          </a:lstStyle>
          <a:p>
            <a:fld id="{6D22F896-40B5-4ADD-8801-0D06FADFA095}" type="slidenum">
              <a:rPr/>
              <a:pPr/>
              <a:t>‹N°›</a:t>
            </a:fld>
            <a:endParaRPr lang="fr-FR"/>
          </a:p>
        </p:txBody>
      </p:sp>
    </p:spTree>
    <p:extLst>
      <p:ext uri="{BB962C8B-B14F-4D97-AF65-F5344CB8AC3E}">
        <p14:creationId xmlns:p14="http://schemas.microsoft.com/office/powerpoint/2010/main" val="3475826612"/>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lang="fr-F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fr-F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fr-F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Espace réservé du titre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fr-FR" sz="1050">
                <a:solidFill>
                  <a:schemeClr val="tx1">
                    <a:tint val="75000"/>
                  </a:schemeClr>
                </a:solidFill>
              </a:defRPr>
            </a:lvl1pPr>
          </a:lstStyle>
          <a:p>
            <a:fld id="{9D6E9DEC-419B-4CC5-A080-3B06BD5A8291}" type="datetimeFigureOut">
              <a:rPr/>
              <a:pPr/>
              <a:t>24.9.2013</a:t>
            </a:fld>
            <a:endParaRPr lang="fr-FR"/>
          </a:p>
        </p:txBody>
      </p:sp>
      <p:sp>
        <p:nvSpPr>
          <p:cNvPr id="5" name="Espace réservé du pied de page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fr-FR" sz="105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fr-FR" sz="3600">
                <a:solidFill>
                  <a:schemeClr val="tx1">
                    <a:tint val="75000"/>
                  </a:schemeClr>
                </a:solidFill>
              </a:defRPr>
            </a:lvl1pPr>
          </a:lstStyle>
          <a:p>
            <a:fld id="{6D22F896-40B5-4ADD-8801-0D06FADFA095}" type="slidenum">
              <a:rPr/>
              <a:pPr/>
              <a:t>‹N°›</a:t>
            </a:fld>
            <a:endParaRPr lang="fr-FR"/>
          </a:p>
        </p:txBody>
      </p:sp>
    </p:spTree>
    <p:extLst>
      <p:ext uri="{BB962C8B-B14F-4D97-AF65-F5344CB8AC3E}">
        <p14:creationId xmlns:p14="http://schemas.microsoft.com/office/powerpoint/2010/main" val="526897659"/>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lang="fr-F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fr-F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fr-F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ar-DZ" sz="6000" dirty="0" smtClean="0">
                <a:latin typeface="Sakkal Majalla" pitchFamily="2" charset="-78"/>
                <a:cs typeface="Sakkal Majalla" pitchFamily="2" charset="-78"/>
              </a:rPr>
              <a:t>مقياس الفساد وأخلاقيات العمل</a:t>
            </a:r>
            <a:endParaRPr lang="fr-FR" sz="6000" dirty="0">
              <a:latin typeface="Sakkal Majalla" pitchFamily="2" charset="-78"/>
              <a:cs typeface="Sakkal Majalla" pitchFamily="2" charset="-78"/>
            </a:endParaRPr>
          </a:p>
        </p:txBody>
      </p:sp>
      <p:sp>
        <p:nvSpPr>
          <p:cNvPr id="3" name="Sous-titre 2"/>
          <p:cNvSpPr>
            <a:spLocks noGrp="1"/>
          </p:cNvSpPr>
          <p:nvPr>
            <p:ph type="subTitle" idx="1"/>
          </p:nvPr>
        </p:nvSpPr>
        <p:spPr/>
        <p:txBody>
          <a:bodyPr>
            <a:normAutofit/>
          </a:bodyPr>
          <a:lstStyle/>
          <a:p>
            <a:pPr rtl="1"/>
            <a:r>
              <a:rPr lang="ar-SA" b="1" dirty="0" smtClean="0"/>
              <a:t>من اعداد: أ.د/ خالدي مسعودة</a:t>
            </a:r>
          </a:p>
          <a:p>
            <a:pPr rtl="1"/>
            <a:r>
              <a:rPr lang="ar-SA" b="1" dirty="0" smtClean="0"/>
              <a:t>السنة: </a:t>
            </a:r>
            <a:r>
              <a:rPr lang="ar-SA" b="1" dirty="0" smtClean="0"/>
              <a:t>2023</a:t>
            </a:r>
            <a:endParaRPr lang="fr-FR" b="1" dirty="0"/>
          </a:p>
        </p:txBody>
      </p:sp>
    </p:spTree>
    <p:extLst>
      <p:ext uri="{BB962C8B-B14F-4D97-AF65-F5344CB8AC3E}">
        <p14:creationId xmlns:p14="http://schemas.microsoft.com/office/powerpoint/2010/main" val="32892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6000" b="1" dirty="0" smtClean="0">
                <a:latin typeface="Sakkal Majalla" pitchFamily="2" charset="-78"/>
                <a:cs typeface="Sakkal Majalla" pitchFamily="2" charset="-78"/>
              </a:rPr>
              <a:t>أنواع الفساد</a:t>
            </a:r>
            <a:endParaRPr lang="fr-FR" sz="6000" b="1" dirty="0">
              <a:latin typeface="Sakkal Majalla" pitchFamily="2" charset="-78"/>
              <a:cs typeface="Sakkal Majalla" pitchFamily="2" charset="-78"/>
            </a:endParaRPr>
          </a:p>
        </p:txBody>
      </p:sp>
      <p:sp>
        <p:nvSpPr>
          <p:cNvPr id="3" name="Rectangle à coins arrondis 2"/>
          <p:cNvSpPr/>
          <p:nvPr/>
        </p:nvSpPr>
        <p:spPr>
          <a:xfrm>
            <a:off x="2124089" y="2082297"/>
            <a:ext cx="7306147" cy="1348966"/>
          </a:xfrm>
          <a:prstGeom prst="roundRect">
            <a:avLst/>
          </a:prstGeom>
          <a:solidFill>
            <a:schemeClr val="accent3">
              <a:lumMod val="20000"/>
              <a:lumOff val="80000"/>
            </a:schemeClr>
          </a:solidFill>
          <a:ln>
            <a:noFill/>
          </a:ln>
          <a:effectLst>
            <a:glow rad="228600">
              <a:schemeClr val="accent2">
                <a:satMod val="175000"/>
                <a:alpha val="40000"/>
              </a:schemeClr>
            </a:glow>
            <a:outerShdw blurRad="107950" dist="12700" dir="5400000" algn="ctr">
              <a:srgbClr val="000000"/>
            </a:outerShdw>
            <a:reflection blurRad="6350" stA="50000" endA="300" endPos="55500" dist="1016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ar-SA" b="1" dirty="0" smtClean="0">
              <a:solidFill>
                <a:schemeClr val="bg1"/>
              </a:solidFill>
              <a:latin typeface="Sakkal Majalla" pitchFamily="2" charset="-78"/>
              <a:cs typeface="Sakkal Majalla" pitchFamily="2" charset="-78"/>
            </a:endParaRPr>
          </a:p>
          <a:p>
            <a:pPr algn="ctr" rtl="1">
              <a:lnSpc>
                <a:spcPct val="150000"/>
              </a:lnSpc>
            </a:pPr>
            <a:endParaRPr lang="ar-SA" b="1" dirty="0" smtClean="0">
              <a:solidFill>
                <a:schemeClr val="bg1"/>
              </a:solidFill>
              <a:latin typeface="Sakkal Majalla" pitchFamily="2" charset="-78"/>
              <a:cs typeface="Sakkal Majalla" pitchFamily="2" charset="-78"/>
            </a:endParaRPr>
          </a:p>
          <a:p>
            <a:pPr algn="ctr" rtl="1">
              <a:lnSpc>
                <a:spcPct val="150000"/>
              </a:lnSpc>
            </a:pPr>
            <a:r>
              <a:rPr lang="ar-SA" sz="2800" b="1" dirty="0" smtClean="0">
                <a:solidFill>
                  <a:schemeClr val="bg1"/>
                </a:solidFill>
                <a:latin typeface="Sakkal Majalla" pitchFamily="2" charset="-78"/>
                <a:cs typeface="Sakkal Majalla" pitchFamily="2" charset="-78"/>
              </a:rPr>
              <a:t> الفساد طبقا للمجال الذي نشأ </a:t>
            </a:r>
            <a:r>
              <a:rPr lang="ar-SA" sz="2800" b="1" dirty="0" err="1" smtClean="0">
                <a:solidFill>
                  <a:schemeClr val="bg1"/>
                </a:solidFill>
                <a:latin typeface="Sakkal Majalla" pitchFamily="2" charset="-78"/>
                <a:cs typeface="Sakkal Majalla" pitchFamily="2" charset="-78"/>
              </a:rPr>
              <a:t>فيه </a:t>
            </a:r>
            <a:r>
              <a:rPr lang="ar-SA" sz="2800" b="1" dirty="0" smtClean="0">
                <a:solidFill>
                  <a:schemeClr val="bg1"/>
                </a:solidFill>
                <a:latin typeface="Sakkal Majalla" pitchFamily="2" charset="-78"/>
                <a:cs typeface="Sakkal Majalla" pitchFamily="2" charset="-78"/>
              </a:rPr>
              <a:t>(المجال الذي ينتشر فيه</a:t>
            </a:r>
            <a:r>
              <a:rPr lang="ar-SA" sz="2800" b="1" dirty="0" err="1" smtClean="0">
                <a:solidFill>
                  <a:schemeClr val="bg1"/>
                </a:solidFill>
                <a:latin typeface="Sakkal Majalla" pitchFamily="2" charset="-78"/>
                <a:cs typeface="Sakkal Majalla" pitchFamily="2" charset="-78"/>
              </a:rPr>
              <a:t>)</a:t>
            </a:r>
            <a:endParaRPr lang="ar-SA" sz="2800" b="1" dirty="0" smtClean="0">
              <a:solidFill>
                <a:schemeClr val="bg1"/>
              </a:solidFill>
              <a:latin typeface="Sakkal Majalla" pitchFamily="2" charset="-78"/>
              <a:cs typeface="Sakkal Majalla" pitchFamily="2" charset="-78"/>
            </a:endParaRPr>
          </a:p>
          <a:p>
            <a:pPr algn="ctr" rtl="1">
              <a:buFontTx/>
              <a:buChar char="-"/>
            </a:pPr>
            <a:r>
              <a:rPr lang="ar-SA" b="1" dirty="0" smtClean="0">
                <a:latin typeface="Sakkal Majalla" pitchFamily="2" charset="-78"/>
                <a:cs typeface="Sakkal Majalla" pitchFamily="2" charset="-78"/>
              </a:rPr>
              <a:t/>
            </a:r>
            <a:br>
              <a:rPr lang="ar-SA" b="1" dirty="0" smtClean="0">
                <a:latin typeface="Sakkal Majalla" pitchFamily="2" charset="-78"/>
                <a:cs typeface="Sakkal Majalla" pitchFamily="2" charset="-78"/>
              </a:rPr>
            </a:br>
            <a:r>
              <a:rPr lang="ar-SA" b="1" dirty="0" smtClean="0">
                <a:latin typeface="Sakkal Majalla" pitchFamily="2" charset="-78"/>
                <a:cs typeface="Sakkal Majalla" pitchFamily="2" charset="-78"/>
              </a:rPr>
              <a:t/>
            </a:r>
            <a:br>
              <a:rPr lang="ar-SA" b="1" dirty="0" smtClean="0">
                <a:latin typeface="Sakkal Majalla" pitchFamily="2" charset="-78"/>
                <a:cs typeface="Sakkal Majalla" pitchFamily="2" charset="-78"/>
              </a:rPr>
            </a:br>
            <a:endParaRPr lang="fr-FR" b="1" dirty="0">
              <a:latin typeface="Sakkal Majalla" pitchFamily="2" charset="-78"/>
              <a:cs typeface="Sakkal Majalla" pitchFamily="2" charset="-78"/>
            </a:endParaRPr>
          </a:p>
        </p:txBody>
      </p:sp>
      <p:sp>
        <p:nvSpPr>
          <p:cNvPr id="6" name="Rectangle à coins arrondis 5"/>
          <p:cNvSpPr/>
          <p:nvPr/>
        </p:nvSpPr>
        <p:spPr>
          <a:xfrm>
            <a:off x="2140686" y="3530849"/>
            <a:ext cx="7306147" cy="642795"/>
          </a:xfrm>
          <a:prstGeom prst="roundRect">
            <a:avLst/>
          </a:prstGeom>
          <a:solidFill>
            <a:schemeClr val="accent3">
              <a:lumMod val="20000"/>
              <a:lumOff val="80000"/>
            </a:schemeClr>
          </a:solidFill>
          <a:ln>
            <a:noFill/>
          </a:ln>
          <a:effectLst>
            <a:glow rad="228600">
              <a:schemeClr val="accent2">
                <a:satMod val="175000"/>
                <a:alpha val="40000"/>
              </a:schemeClr>
            </a:glow>
            <a:outerShdw blurRad="107950" dist="12700" dir="5400000" algn="ctr">
              <a:srgbClr val="000000"/>
            </a:outerShdw>
            <a:reflection blurRad="6350" stA="50000" endA="300" endPos="55500" dist="1016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3200" b="1" dirty="0" smtClean="0">
                <a:solidFill>
                  <a:schemeClr val="bg1"/>
                </a:solidFill>
                <a:latin typeface="Sakkal Majalla" pitchFamily="2" charset="-78"/>
                <a:cs typeface="Sakkal Majalla" pitchFamily="2" charset="-78"/>
              </a:rPr>
              <a:t>وفق انتماء الأفراد المنخرطين في الفساد</a:t>
            </a:r>
            <a:endParaRPr lang="fr-FR" sz="3200" b="1" dirty="0">
              <a:latin typeface="Sakkal Majalla" pitchFamily="2" charset="-78"/>
              <a:cs typeface="Sakkal Majalla" pitchFamily="2" charset="-78"/>
            </a:endParaRPr>
          </a:p>
        </p:txBody>
      </p:sp>
      <p:sp>
        <p:nvSpPr>
          <p:cNvPr id="7" name="Rectangle à coins arrondis 6"/>
          <p:cNvSpPr/>
          <p:nvPr/>
        </p:nvSpPr>
        <p:spPr>
          <a:xfrm>
            <a:off x="2132235" y="4264182"/>
            <a:ext cx="7306147" cy="506992"/>
          </a:xfrm>
          <a:prstGeom prst="roundRect">
            <a:avLst/>
          </a:prstGeom>
          <a:solidFill>
            <a:schemeClr val="accent3">
              <a:lumMod val="20000"/>
              <a:lumOff val="80000"/>
            </a:schemeClr>
          </a:solidFill>
          <a:ln>
            <a:noFill/>
          </a:ln>
          <a:effectLst>
            <a:glow rad="228600">
              <a:schemeClr val="accent2">
                <a:satMod val="175000"/>
                <a:alpha val="40000"/>
              </a:schemeClr>
            </a:glow>
            <a:outerShdw blurRad="107950" dist="12700" dir="5400000" algn="ctr">
              <a:srgbClr val="000000"/>
            </a:outerShdw>
            <a:reflection blurRad="6350" stA="50000" endA="300" endPos="55500" dist="1016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3200" b="1" dirty="0" smtClean="0">
                <a:solidFill>
                  <a:sysClr val="windowText" lastClr="000000"/>
                </a:solidFill>
                <a:latin typeface="Sakkal Majalla" pitchFamily="2" charset="-78"/>
                <a:cs typeface="Sakkal Majalla" pitchFamily="2" charset="-78"/>
              </a:rPr>
              <a:t>حجم الفساد</a:t>
            </a:r>
            <a:endParaRPr lang="fr-FR" sz="3200" b="1" dirty="0">
              <a:latin typeface="Sakkal Majalla" pitchFamily="2" charset="-78"/>
              <a:cs typeface="Sakkal Majalla" pitchFamily="2" charset="-78"/>
            </a:endParaRPr>
          </a:p>
        </p:txBody>
      </p:sp>
      <p:sp>
        <p:nvSpPr>
          <p:cNvPr id="9" name="Rectangle à coins arrondis 8"/>
          <p:cNvSpPr/>
          <p:nvPr/>
        </p:nvSpPr>
        <p:spPr>
          <a:xfrm>
            <a:off x="2111256" y="5473005"/>
            <a:ext cx="7306147" cy="550762"/>
          </a:xfrm>
          <a:prstGeom prst="roundRect">
            <a:avLst/>
          </a:prstGeom>
          <a:solidFill>
            <a:schemeClr val="accent3">
              <a:lumMod val="20000"/>
              <a:lumOff val="80000"/>
            </a:schemeClr>
          </a:solidFill>
          <a:ln>
            <a:noFill/>
          </a:ln>
          <a:effectLst>
            <a:glow rad="228600">
              <a:schemeClr val="accent2">
                <a:satMod val="175000"/>
                <a:alpha val="40000"/>
              </a:schemeClr>
            </a:glow>
            <a:outerShdw blurRad="107950" dist="12700" dir="5400000" algn="ctr">
              <a:srgbClr val="000000"/>
            </a:outerShdw>
            <a:reflection blurRad="6350" stA="50000" endA="300" endPos="55500" dist="1016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ar-SA" b="1" dirty="0" smtClean="0">
              <a:solidFill>
                <a:schemeClr val="bg1"/>
              </a:solidFill>
              <a:latin typeface="Sakkal Majalla" pitchFamily="2" charset="-78"/>
              <a:cs typeface="Sakkal Majalla" pitchFamily="2" charset="-78"/>
            </a:endParaRPr>
          </a:p>
          <a:p>
            <a:pPr algn="ctr" rtl="1">
              <a:lnSpc>
                <a:spcPct val="150000"/>
              </a:lnSpc>
            </a:pPr>
            <a:endParaRPr lang="ar-SA" b="1" dirty="0" smtClean="0">
              <a:solidFill>
                <a:schemeClr val="bg1"/>
              </a:solidFill>
              <a:latin typeface="Sakkal Majalla" pitchFamily="2" charset="-78"/>
              <a:cs typeface="Sakkal Majalla" pitchFamily="2" charset="-78"/>
            </a:endParaRPr>
          </a:p>
          <a:p>
            <a:pPr lvl="0" algn="ctr" rtl="1">
              <a:lnSpc>
                <a:spcPct val="150000"/>
              </a:lnSpc>
            </a:pPr>
            <a:r>
              <a:rPr lang="ar-SA" sz="3200" b="1" dirty="0" smtClean="0">
                <a:solidFill>
                  <a:schemeClr val="bg1"/>
                </a:solidFill>
                <a:latin typeface="Sakkal Majalla" pitchFamily="2" charset="-78"/>
                <a:cs typeface="Sakkal Majalla" pitchFamily="2" charset="-78"/>
              </a:rPr>
              <a:t>من حيث طبيعة العلاقات بين طرفي الفساد</a:t>
            </a:r>
          </a:p>
          <a:p>
            <a:pPr algn="ctr" rtl="1">
              <a:buFontTx/>
              <a:buChar char="-"/>
            </a:pPr>
            <a:r>
              <a:rPr lang="ar-SA" b="1" dirty="0" smtClean="0">
                <a:latin typeface="Sakkal Majalla" pitchFamily="2" charset="-78"/>
                <a:cs typeface="Sakkal Majalla" pitchFamily="2" charset="-78"/>
              </a:rPr>
              <a:t/>
            </a:r>
            <a:br>
              <a:rPr lang="ar-SA" b="1" dirty="0" smtClean="0">
                <a:latin typeface="Sakkal Majalla" pitchFamily="2" charset="-78"/>
                <a:cs typeface="Sakkal Majalla" pitchFamily="2" charset="-78"/>
              </a:rPr>
            </a:br>
            <a:r>
              <a:rPr lang="ar-SA" b="1" dirty="0" smtClean="0">
                <a:latin typeface="Sakkal Majalla" pitchFamily="2" charset="-78"/>
                <a:cs typeface="Sakkal Majalla" pitchFamily="2" charset="-78"/>
              </a:rPr>
              <a:t/>
            </a:r>
            <a:br>
              <a:rPr lang="ar-SA" b="1" dirty="0" smtClean="0">
                <a:latin typeface="Sakkal Majalla" pitchFamily="2" charset="-78"/>
                <a:cs typeface="Sakkal Majalla" pitchFamily="2" charset="-78"/>
              </a:rPr>
            </a:br>
            <a:endParaRPr lang="fr-FR" b="1" dirty="0">
              <a:latin typeface="Sakkal Majalla" pitchFamily="2" charset="-78"/>
              <a:cs typeface="Sakkal Majalla" pitchFamily="2" charset="-78"/>
            </a:endParaRPr>
          </a:p>
        </p:txBody>
      </p:sp>
      <p:sp>
        <p:nvSpPr>
          <p:cNvPr id="10" name="Rectangle à coins arrondis 9"/>
          <p:cNvSpPr/>
          <p:nvPr/>
        </p:nvSpPr>
        <p:spPr>
          <a:xfrm>
            <a:off x="2134799" y="4913255"/>
            <a:ext cx="7306147" cy="493376"/>
          </a:xfrm>
          <a:prstGeom prst="roundRect">
            <a:avLst/>
          </a:prstGeom>
          <a:solidFill>
            <a:schemeClr val="accent3">
              <a:lumMod val="20000"/>
              <a:lumOff val="80000"/>
            </a:schemeClr>
          </a:solidFill>
          <a:ln>
            <a:noFill/>
          </a:ln>
          <a:effectLst>
            <a:glow rad="228600">
              <a:schemeClr val="accent2">
                <a:satMod val="175000"/>
                <a:alpha val="40000"/>
              </a:schemeClr>
            </a:glow>
            <a:outerShdw blurRad="107950" dist="12700" dir="5400000" algn="ctr">
              <a:srgbClr val="000000"/>
            </a:outerShdw>
            <a:reflection blurRad="6350" stA="50000" endA="300" endPos="55500" dist="1016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ar-SA" b="1" dirty="0" smtClean="0">
              <a:solidFill>
                <a:schemeClr val="bg1"/>
              </a:solidFill>
              <a:latin typeface="Sakkal Majalla" pitchFamily="2" charset="-78"/>
              <a:cs typeface="Sakkal Majalla" pitchFamily="2" charset="-78"/>
            </a:endParaRPr>
          </a:p>
          <a:p>
            <a:pPr algn="ctr" rtl="1">
              <a:lnSpc>
                <a:spcPct val="150000"/>
              </a:lnSpc>
            </a:pPr>
            <a:endParaRPr lang="ar-SA" b="1" dirty="0" smtClean="0">
              <a:solidFill>
                <a:schemeClr val="bg1"/>
              </a:solidFill>
              <a:latin typeface="Sakkal Majalla" pitchFamily="2" charset="-78"/>
              <a:cs typeface="Sakkal Majalla" pitchFamily="2" charset="-78"/>
            </a:endParaRPr>
          </a:p>
          <a:p>
            <a:pPr lvl="0" algn="ctr" rtl="1">
              <a:lnSpc>
                <a:spcPct val="150000"/>
              </a:lnSpc>
            </a:pPr>
            <a:r>
              <a:rPr lang="ar-SA" sz="3200" b="1" dirty="0" smtClean="0">
                <a:solidFill>
                  <a:schemeClr val="bg1"/>
                </a:solidFill>
                <a:latin typeface="Sakkal Majalla" pitchFamily="2" charset="-78"/>
                <a:cs typeface="Sakkal Majalla" pitchFamily="2" charset="-78"/>
              </a:rPr>
              <a:t>من حيث نطاق الفساد</a:t>
            </a:r>
            <a:endParaRPr lang="fr-FR" sz="3200" dirty="0" smtClean="0">
              <a:solidFill>
                <a:schemeClr val="bg1"/>
              </a:solidFill>
              <a:latin typeface="Sakkal Majalla" pitchFamily="2" charset="-78"/>
              <a:cs typeface="Sakkal Majalla" pitchFamily="2" charset="-78"/>
            </a:endParaRPr>
          </a:p>
          <a:p>
            <a:pPr algn="ctr" rtl="1">
              <a:lnSpc>
                <a:spcPct val="150000"/>
              </a:lnSpc>
            </a:pPr>
            <a:r>
              <a:rPr lang="ar-SA" b="1" dirty="0" smtClean="0">
                <a:latin typeface="Sakkal Majalla" pitchFamily="2" charset="-78"/>
                <a:cs typeface="Sakkal Majalla" pitchFamily="2" charset="-78"/>
              </a:rPr>
              <a:t/>
            </a:r>
            <a:br>
              <a:rPr lang="ar-SA" b="1" dirty="0" smtClean="0">
                <a:latin typeface="Sakkal Majalla" pitchFamily="2" charset="-78"/>
                <a:cs typeface="Sakkal Majalla" pitchFamily="2" charset="-78"/>
              </a:rPr>
            </a:br>
            <a:endParaRPr lang="fr-FR" b="1" dirty="0">
              <a:latin typeface="Sakkal Majalla" pitchFamily="2" charset="-78"/>
              <a:cs typeface="Sakkal Majalla" pitchFamily="2" charset="-78"/>
            </a:endParaRPr>
          </a:p>
        </p:txBody>
      </p:sp>
      <p:sp>
        <p:nvSpPr>
          <p:cNvPr id="11" name="Rectangle à coins arrondis 10"/>
          <p:cNvSpPr/>
          <p:nvPr/>
        </p:nvSpPr>
        <p:spPr>
          <a:xfrm>
            <a:off x="2125869" y="6138972"/>
            <a:ext cx="7306147" cy="550762"/>
          </a:xfrm>
          <a:prstGeom prst="roundRect">
            <a:avLst/>
          </a:prstGeom>
          <a:solidFill>
            <a:schemeClr val="accent3">
              <a:lumMod val="20000"/>
              <a:lumOff val="80000"/>
            </a:schemeClr>
          </a:solidFill>
          <a:ln>
            <a:noFill/>
          </a:ln>
          <a:effectLst>
            <a:glow rad="228600">
              <a:schemeClr val="accent2">
                <a:satMod val="175000"/>
                <a:alpha val="40000"/>
              </a:schemeClr>
            </a:glow>
            <a:outerShdw blurRad="107950" dist="12700" dir="5400000" algn="ctr">
              <a:srgbClr val="000000"/>
            </a:outerShdw>
            <a:reflection blurRad="6350" stA="50000" endA="300" endPos="55500" dist="1016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endParaRPr lang="ar-SA" b="1" dirty="0" smtClean="0">
              <a:solidFill>
                <a:schemeClr val="bg1"/>
              </a:solidFill>
              <a:latin typeface="Sakkal Majalla" pitchFamily="2" charset="-78"/>
              <a:cs typeface="Sakkal Majalla" pitchFamily="2" charset="-78"/>
            </a:endParaRPr>
          </a:p>
          <a:p>
            <a:pPr algn="ctr" rtl="1">
              <a:lnSpc>
                <a:spcPct val="150000"/>
              </a:lnSpc>
            </a:pPr>
            <a:endParaRPr lang="ar-SA" b="1" dirty="0" smtClean="0">
              <a:solidFill>
                <a:schemeClr val="bg1"/>
              </a:solidFill>
              <a:latin typeface="Sakkal Majalla" pitchFamily="2" charset="-78"/>
              <a:cs typeface="Sakkal Majalla" pitchFamily="2" charset="-78"/>
            </a:endParaRPr>
          </a:p>
          <a:p>
            <a:pPr lvl="0" algn="ctr" rtl="1">
              <a:lnSpc>
                <a:spcPct val="150000"/>
              </a:lnSpc>
            </a:pPr>
            <a:r>
              <a:rPr lang="ar-SA" sz="3200" b="1" dirty="0" smtClean="0">
                <a:solidFill>
                  <a:schemeClr val="bg1"/>
                </a:solidFill>
                <a:latin typeface="Sakkal Majalla" pitchFamily="2" charset="-78"/>
                <a:cs typeface="Sakkal Majalla" pitchFamily="2" charset="-78"/>
              </a:rPr>
              <a:t>الفساد من حيث درجة التنظيم</a:t>
            </a:r>
          </a:p>
          <a:p>
            <a:pPr algn="ctr" rtl="1">
              <a:buFontTx/>
              <a:buChar char="-"/>
            </a:pPr>
            <a:r>
              <a:rPr lang="ar-SA" b="1" dirty="0" smtClean="0">
                <a:latin typeface="Sakkal Majalla" pitchFamily="2" charset="-78"/>
                <a:cs typeface="Sakkal Majalla" pitchFamily="2" charset="-78"/>
              </a:rPr>
              <a:t/>
            </a:r>
            <a:br>
              <a:rPr lang="ar-SA" b="1" dirty="0" smtClean="0">
                <a:latin typeface="Sakkal Majalla" pitchFamily="2" charset="-78"/>
                <a:cs typeface="Sakkal Majalla" pitchFamily="2" charset="-78"/>
              </a:rPr>
            </a:br>
            <a:r>
              <a:rPr lang="ar-SA" b="1" dirty="0" smtClean="0">
                <a:latin typeface="Sakkal Majalla" pitchFamily="2" charset="-78"/>
                <a:cs typeface="Sakkal Majalla" pitchFamily="2" charset="-78"/>
              </a:rPr>
              <a:t/>
            </a:r>
            <a:br>
              <a:rPr lang="ar-SA" b="1" dirty="0" smtClean="0">
                <a:latin typeface="Sakkal Majalla" pitchFamily="2" charset="-78"/>
                <a:cs typeface="Sakkal Majalla" pitchFamily="2" charset="-78"/>
              </a:rPr>
            </a:br>
            <a:endParaRPr lang="fr-FR" b="1" dirty="0">
              <a:latin typeface="Sakkal Majalla" pitchFamily="2" charset="-78"/>
              <a:cs typeface="Sakkal Majalla" pitchFamily="2" charset="-78"/>
            </a:endParaRPr>
          </a:p>
        </p:txBody>
      </p:sp>
    </p:spTree>
  </p:cSld>
  <p:clrMapOvr>
    <a:masterClrMapping/>
  </p:clrMapOvr>
  <p:transition spd="med">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akkal Majalla" pitchFamily="2" charset="-78"/>
                <a:cs typeface="Sakkal Majalla" pitchFamily="2" charset="-78"/>
              </a:rPr>
              <a:t>1- الفساد طبقا للمجال الذي نشأ فيه</a:t>
            </a:r>
            <a:endParaRPr lang="fr-FR" sz="5400" b="1" dirty="0">
              <a:latin typeface="Sakkal Majalla" pitchFamily="2" charset="-78"/>
              <a:cs typeface="Sakkal Majalla" pitchFamily="2" charset="-78"/>
            </a:endParaRPr>
          </a:p>
        </p:txBody>
      </p:sp>
      <p:sp>
        <p:nvSpPr>
          <p:cNvPr id="5" name="Rectangle à coins arrondis 4"/>
          <p:cNvSpPr/>
          <p:nvPr/>
        </p:nvSpPr>
        <p:spPr>
          <a:xfrm>
            <a:off x="9795352" y="2180492"/>
            <a:ext cx="1941535" cy="4343400"/>
          </a:xfrm>
          <a:prstGeom prst="roundRect">
            <a:avLst/>
          </a:prstGeom>
          <a:ln>
            <a:noFill/>
          </a:ln>
          <a:effectLst>
            <a:glow rad="228600">
              <a:schemeClr val="accent4">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sz="3200" b="1" dirty="0" smtClean="0">
                <a:latin typeface="Sakkal Majalla" pitchFamily="2" charset="-78"/>
                <a:cs typeface="Sakkal Majalla" pitchFamily="2" charset="-78"/>
              </a:rPr>
              <a:t> </a:t>
            </a:r>
            <a:r>
              <a:rPr lang="fr-FR" sz="3200" b="1" dirty="0" smtClean="0">
                <a:latin typeface="Sakkal Majalla" pitchFamily="2" charset="-78"/>
                <a:cs typeface="Sakkal Majalla" pitchFamily="2" charset="-78"/>
              </a:rPr>
              <a:t> </a:t>
            </a:r>
            <a:r>
              <a:rPr lang="ar-SA" sz="3200" b="1" dirty="0" smtClean="0">
                <a:latin typeface="Sakkal Majalla" pitchFamily="2" charset="-78"/>
                <a:cs typeface="Sakkal Majalla" pitchFamily="2" charset="-78"/>
              </a:rPr>
              <a:t>الفساد المالي</a:t>
            </a:r>
            <a:endParaRPr lang="fr-FR" sz="3200" b="1" dirty="0">
              <a:latin typeface="Sakkal Majalla" pitchFamily="2" charset="-78"/>
              <a:cs typeface="Sakkal Majalla" pitchFamily="2" charset="-78"/>
            </a:endParaRPr>
          </a:p>
        </p:txBody>
      </p:sp>
      <p:sp>
        <p:nvSpPr>
          <p:cNvPr id="6" name="Flèche gauche 5"/>
          <p:cNvSpPr/>
          <p:nvPr/>
        </p:nvSpPr>
        <p:spPr>
          <a:xfrm>
            <a:off x="8291480" y="3904508"/>
            <a:ext cx="1169377" cy="1037492"/>
          </a:xfrm>
          <a:prstGeom prst="leftArrow">
            <a:avLst/>
          </a:prstGeom>
          <a:ln>
            <a:noFill/>
          </a:ln>
          <a:effectLst>
            <a:glow rad="228600">
              <a:schemeClr val="accent3">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8" name="Rectangle à coins arrondis 7"/>
          <p:cNvSpPr/>
          <p:nvPr/>
        </p:nvSpPr>
        <p:spPr>
          <a:xfrm>
            <a:off x="974020" y="2843408"/>
            <a:ext cx="6260122" cy="3356976"/>
          </a:xfrm>
          <a:prstGeom prst="roundRect">
            <a:avLst/>
          </a:prstGeom>
          <a:ln>
            <a:noFill/>
          </a:ln>
          <a:effectLst>
            <a:glow rad="228600">
              <a:schemeClr val="accent4">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lvl="0" algn="ctr" rtl="1"/>
            <a:r>
              <a:rPr lang="ar-SA" sz="2800" b="1" dirty="0" smtClean="0">
                <a:latin typeface="Sakkal Majalla" pitchFamily="2" charset="-78"/>
                <a:cs typeface="Sakkal Majalla" pitchFamily="2" charset="-78"/>
              </a:rPr>
              <a:t>من </a:t>
            </a:r>
            <a:r>
              <a:rPr lang="ar-SA" sz="2800" b="1" dirty="0" err="1" smtClean="0">
                <a:latin typeface="Sakkal Majalla" pitchFamily="2" charset="-78"/>
                <a:cs typeface="Sakkal Majalla" pitchFamily="2" charset="-78"/>
              </a:rPr>
              <a:t>مظاهره </a:t>
            </a:r>
            <a:r>
              <a:rPr lang="ar-SA" sz="2800" b="1" dirty="0" smtClean="0">
                <a:latin typeface="Sakkal Majalla" pitchFamily="2" charset="-78"/>
                <a:cs typeface="Sakkal Majalla" pitchFamily="2" charset="-78"/>
              </a:rPr>
              <a:t>: غسل الأموال و التهرب الضريبي، تزييف العملة النقدية</a:t>
            </a:r>
            <a:r>
              <a:rPr lang="ar-SA" sz="2000" dirty="0" smtClean="0"/>
              <a:t> </a:t>
            </a:r>
          </a:p>
          <a:p>
            <a:pPr lvl="0" algn="ctr" rtl="1"/>
            <a:r>
              <a:rPr lang="ar-SA" sz="2800" b="1" dirty="0" smtClean="0">
                <a:solidFill>
                  <a:srgbClr val="0070C0"/>
                </a:solidFill>
                <a:latin typeface="Sakkal Majalla" pitchFamily="2" charset="-78"/>
                <a:cs typeface="Sakkal Majalla" pitchFamily="2" charset="-78"/>
              </a:rPr>
              <a:t>هو اذا مجمل الانحرافات المالية، و مخالفة القواعد والأحكام المالية التي تنظم سير العمل المالي في الدولة ومؤسساتها، و مخالفة التعليمات الخاصة بأجهزة الرقابة </a:t>
            </a:r>
            <a:r>
              <a:rPr lang="ar-SA" sz="2800" b="1" dirty="0" err="1" smtClean="0">
                <a:solidFill>
                  <a:srgbClr val="0070C0"/>
                </a:solidFill>
                <a:latin typeface="Sakkal Majalla" pitchFamily="2" charset="-78"/>
                <a:cs typeface="Sakkal Majalla" pitchFamily="2" charset="-78"/>
              </a:rPr>
              <a:t>المالية</a:t>
            </a:r>
            <a:r>
              <a:rPr lang="ar-SA" sz="2800" b="1" dirty="0" err="1" smtClean="0">
                <a:latin typeface="Sakkal Majalla" pitchFamily="2" charset="-78"/>
                <a:cs typeface="Sakkal Majalla" pitchFamily="2" charset="-78"/>
              </a:rPr>
              <a:t>.</a:t>
            </a:r>
            <a:r>
              <a:rPr lang="ar-SA" sz="2800" b="1" dirty="0" smtClean="0">
                <a:latin typeface="Sakkal Majalla" pitchFamily="2" charset="-78"/>
                <a:cs typeface="Sakkal Majalla" pitchFamily="2" charset="-78"/>
              </a:rPr>
              <a:t> </a:t>
            </a:r>
            <a:endParaRPr lang="fr-FR" sz="2400" b="1" dirty="0">
              <a:latin typeface="Sakkal Majalla" pitchFamily="2" charset="-78"/>
              <a:cs typeface="Sakkal Majalla" pitchFamily="2" charset="-78"/>
            </a:endParaRPr>
          </a:p>
        </p:txBody>
      </p:sp>
    </p:spTree>
    <p:extLst>
      <p:ext uri="{BB962C8B-B14F-4D97-AF65-F5344CB8AC3E}">
        <p14:creationId xmlns:p14="http://schemas.microsoft.com/office/powerpoint/2010/main" val="277256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1"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2919" y="914400"/>
            <a:ext cx="9234533" cy="769441"/>
          </a:xfrm>
          <a:prstGeom prst="rect">
            <a:avLst/>
          </a:prstGeom>
        </p:spPr>
        <p:txBody>
          <a:bodyPr wrap="square">
            <a:spAutoFit/>
          </a:bodyPr>
          <a:lstStyle/>
          <a:p>
            <a:pPr algn="ctr"/>
            <a:r>
              <a:rPr lang="ar-SA" sz="4400" b="1" dirty="0" smtClean="0">
                <a:latin typeface="Sakkal Majalla" pitchFamily="2" charset="-78"/>
                <a:cs typeface="Sakkal Majalla" pitchFamily="2" charset="-78"/>
              </a:rPr>
              <a:t>1- الفساد طبقا للمجال الذي نشأ فيه</a:t>
            </a:r>
            <a:endParaRPr lang="fr-FR" sz="4400" dirty="0"/>
          </a:p>
        </p:txBody>
      </p:sp>
      <p:sp>
        <p:nvSpPr>
          <p:cNvPr id="5" name="Rectangle à coins arrondis 4"/>
          <p:cNvSpPr/>
          <p:nvPr/>
        </p:nvSpPr>
        <p:spPr>
          <a:xfrm>
            <a:off x="951109" y="3643213"/>
            <a:ext cx="7948943" cy="1837854"/>
          </a:xfrm>
          <a:prstGeom prst="roundRect">
            <a:avLst/>
          </a:prstGeom>
          <a:ln>
            <a:noFill/>
          </a:ln>
          <a:effectLst>
            <a:glow rad="228600">
              <a:schemeClr val="accent4">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rtlCol="0" anchor="ctr"/>
          <a:lstStyle/>
          <a:p>
            <a:pPr algn="ctr"/>
            <a:r>
              <a:rPr lang="ar-SA" sz="3200" b="1" dirty="0" smtClean="0">
                <a:latin typeface="Sakkal Majalla" pitchFamily="2" charset="-78"/>
                <a:cs typeface="Sakkal Majalla" pitchFamily="2" charset="-78"/>
              </a:rPr>
              <a:t> و يقصد </a:t>
            </a:r>
            <a:r>
              <a:rPr lang="ar-SA" sz="3200" b="1" dirty="0" err="1" smtClean="0">
                <a:latin typeface="Sakkal Majalla" pitchFamily="2" charset="-78"/>
                <a:cs typeface="Sakkal Majalla" pitchFamily="2" charset="-78"/>
              </a:rPr>
              <a:t>به</a:t>
            </a:r>
            <a:r>
              <a:rPr lang="ar-SA" sz="3200" b="1" dirty="0" smtClean="0">
                <a:latin typeface="Sakkal Majalla" pitchFamily="2" charset="-78"/>
                <a:cs typeface="Sakkal Majalla" pitchFamily="2" charset="-78"/>
              </a:rPr>
              <a:t> مجموعة الانحرافات الإدارية و الوظيفية أو التنظيمية، و كذا المخالفات التي تصدر عن الموظف العام أثناء تأديته لمهام </a:t>
            </a:r>
            <a:r>
              <a:rPr lang="ar-SA" sz="3200" b="1" dirty="0" err="1" smtClean="0">
                <a:latin typeface="Sakkal Majalla" pitchFamily="2" charset="-78"/>
                <a:cs typeface="Sakkal Majalla" pitchFamily="2" charset="-78"/>
              </a:rPr>
              <a:t>وظيفته .</a:t>
            </a:r>
            <a:endParaRPr lang="fr-FR" sz="3200" b="1" dirty="0" smtClean="0">
              <a:latin typeface="Sakkal Majalla" pitchFamily="2" charset="-78"/>
              <a:cs typeface="Sakkal Majalla" pitchFamily="2" charset="-78"/>
            </a:endParaRPr>
          </a:p>
          <a:p>
            <a:pPr algn="ctr"/>
            <a:r>
              <a:rPr lang="ar-SA" dirty="0" smtClean="0"/>
              <a:t> </a:t>
            </a:r>
            <a:endParaRPr lang="fr-FR" dirty="0"/>
          </a:p>
        </p:txBody>
      </p:sp>
      <p:sp>
        <p:nvSpPr>
          <p:cNvPr id="6" name="Rectangle à coins arrondis 5"/>
          <p:cNvSpPr/>
          <p:nvPr/>
        </p:nvSpPr>
        <p:spPr>
          <a:xfrm>
            <a:off x="10158608" y="2780778"/>
            <a:ext cx="1640910" cy="3219189"/>
          </a:xfrm>
          <a:prstGeom prst="roundRect">
            <a:avLst/>
          </a:prstGeom>
          <a:solidFill>
            <a:schemeClr val="accent2">
              <a:lumMod val="40000"/>
              <a:lumOff val="60000"/>
            </a:schemeClr>
          </a:solidFill>
          <a:ln>
            <a:noFill/>
          </a:ln>
          <a:effectLst>
            <a:glow rad="1397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 </a:t>
            </a:r>
            <a:r>
              <a:rPr lang="ar-SA" sz="3200" b="1" dirty="0" smtClean="0">
                <a:solidFill>
                  <a:schemeClr val="bg1"/>
                </a:solidFill>
                <a:latin typeface="Sakkal Majalla" pitchFamily="2" charset="-78"/>
                <a:cs typeface="Sakkal Majalla" pitchFamily="2" charset="-78"/>
              </a:rPr>
              <a:t>الفساد الاداري</a:t>
            </a:r>
            <a:endParaRPr lang="fr-FR" sz="3200" b="1" dirty="0">
              <a:solidFill>
                <a:schemeClr val="bg1"/>
              </a:solidFill>
              <a:latin typeface="Sakkal Majalla" pitchFamily="2" charset="-78"/>
              <a:cs typeface="Sakkal Majalla" pitchFamily="2" charset="-78"/>
            </a:endParaRPr>
          </a:p>
        </p:txBody>
      </p:sp>
      <p:sp>
        <p:nvSpPr>
          <p:cNvPr id="7" name="Flèche gauche 6"/>
          <p:cNvSpPr/>
          <p:nvPr/>
        </p:nvSpPr>
        <p:spPr>
          <a:xfrm>
            <a:off x="9093896" y="4158642"/>
            <a:ext cx="851770" cy="764087"/>
          </a:xfrm>
          <a:prstGeom prst="leftArrow">
            <a:avLst/>
          </a:prstGeom>
          <a:solidFill>
            <a:srgbClr val="FFFF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75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80321" y="764930"/>
            <a:ext cx="9613861" cy="1051344"/>
          </a:xfrm>
        </p:spPr>
        <p:txBody>
          <a:bodyPr>
            <a:normAutofit fontScale="90000"/>
          </a:bodyPr>
          <a:lstStyle/>
          <a:p>
            <a:pPr lvl="0" algn="ctr" rtl="1"/>
            <a:r>
              <a:rPr lang="ar-SA" sz="5400" b="1" dirty="0" smtClean="0">
                <a:latin typeface="Sakkal Majalla" pitchFamily="2" charset="-78"/>
                <a:cs typeface="Sakkal Majalla" pitchFamily="2" charset="-78"/>
              </a:rPr>
              <a:t>1- الفساد طبقا للمجال الذي نشأ فيه</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endParaRPr lang="fr-FR" dirty="0"/>
          </a:p>
        </p:txBody>
      </p:sp>
      <p:sp>
        <p:nvSpPr>
          <p:cNvPr id="32770" name="AutoShape 2" descr="cristallographi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 name="Ellipse 10"/>
          <p:cNvSpPr/>
          <p:nvPr/>
        </p:nvSpPr>
        <p:spPr>
          <a:xfrm>
            <a:off x="764088" y="3320220"/>
            <a:ext cx="7402881" cy="1688123"/>
          </a:xfrm>
          <a:prstGeom prst="ellipse">
            <a:avLst/>
          </a:prstGeom>
          <a:solidFill>
            <a:srgbClr val="FFFF00"/>
          </a:solidFill>
          <a:ln>
            <a:noFill/>
          </a:ln>
          <a:effectLst>
            <a:glow rad="228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lvl="0" algn="ctr" rtl="1"/>
            <a:r>
              <a:rPr lang="ar-SA" sz="3200" b="1" dirty="0" smtClean="0">
                <a:latin typeface="Sakkal Majalla" pitchFamily="2" charset="-78"/>
                <a:cs typeface="Sakkal Majalla" pitchFamily="2" charset="-78"/>
              </a:rPr>
              <a:t>هو ذلك الفساد الذي يؤدي بالمرء إلى الانحطاط في سلوكياته بصورة تجعله لا يحكم عقله</a:t>
            </a:r>
            <a:endParaRPr lang="fr-FR" sz="3200" b="1" dirty="0">
              <a:latin typeface="Sakkal Majalla" pitchFamily="2" charset="-78"/>
              <a:cs typeface="Sakkal Majalla" pitchFamily="2" charset="-78"/>
            </a:endParaRPr>
          </a:p>
        </p:txBody>
      </p:sp>
      <p:sp>
        <p:nvSpPr>
          <p:cNvPr id="16" name="Rectangle à coins arrondis 15"/>
          <p:cNvSpPr/>
          <p:nvPr/>
        </p:nvSpPr>
        <p:spPr>
          <a:xfrm>
            <a:off x="9533918" y="3177636"/>
            <a:ext cx="2245259" cy="2004646"/>
          </a:xfrm>
          <a:prstGeom prst="roundRect">
            <a:avLst/>
          </a:prstGeom>
          <a:solidFill>
            <a:schemeClr val="accent2"/>
          </a:solidFill>
          <a:ln>
            <a:noFill/>
          </a:ln>
          <a:effectLst>
            <a:glow rad="228600">
              <a:schemeClr val="accent2">
                <a:satMod val="175000"/>
                <a:alpha val="40000"/>
              </a:schemeClr>
            </a:glow>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200" b="1" dirty="0" smtClean="0">
                <a:latin typeface="Sakkal Majalla" pitchFamily="2" charset="-78"/>
                <a:cs typeface="Sakkal Majalla" pitchFamily="2" charset="-78"/>
              </a:rPr>
              <a:t>الفساد الأخلاقي</a:t>
            </a:r>
            <a:endParaRPr lang="fr-FR" sz="3200" b="1" dirty="0">
              <a:latin typeface="Sakkal Majalla" pitchFamily="2" charset="-78"/>
              <a:cs typeface="Sakkal Majalla" pitchFamily="2" charset="-78"/>
            </a:endParaRPr>
          </a:p>
        </p:txBody>
      </p:sp>
      <p:sp>
        <p:nvSpPr>
          <p:cNvPr id="17" name="Flèche gauche 16"/>
          <p:cNvSpPr/>
          <p:nvPr/>
        </p:nvSpPr>
        <p:spPr>
          <a:xfrm>
            <a:off x="8538879" y="3821583"/>
            <a:ext cx="852848" cy="720972"/>
          </a:xfrm>
          <a:prstGeom prst="leftArrow">
            <a:avLst/>
          </a:prstGeom>
          <a:solidFill>
            <a:srgbClr val="FFFF00"/>
          </a:solidFill>
          <a:ln>
            <a:noFill/>
          </a:ln>
          <a:effectLst>
            <a:glow rad="228600">
              <a:schemeClr val="accent2">
                <a:satMod val="175000"/>
                <a:alpha val="40000"/>
              </a:schemeClr>
            </a:glow>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par>
                                <p:cTn id="13" presetID="26"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80">
                                          <p:stCondLst>
                                            <p:cond delay="0"/>
                                          </p:stCondLst>
                                        </p:cTn>
                                        <p:tgtEl>
                                          <p:spTgt spid="11"/>
                                        </p:tgtEl>
                                      </p:cBhvr>
                                    </p:animEffect>
                                    <p:anim calcmode="lin" valueType="num">
                                      <p:cBhvr>
                                        <p:cTn id="1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1" dur="26">
                                          <p:stCondLst>
                                            <p:cond delay="650"/>
                                          </p:stCondLst>
                                        </p:cTn>
                                        <p:tgtEl>
                                          <p:spTgt spid="11"/>
                                        </p:tgtEl>
                                      </p:cBhvr>
                                      <p:to x="100000" y="60000"/>
                                    </p:animScale>
                                    <p:animScale>
                                      <p:cBhvr>
                                        <p:cTn id="22" dur="166" decel="50000">
                                          <p:stCondLst>
                                            <p:cond delay="676"/>
                                          </p:stCondLst>
                                        </p:cTn>
                                        <p:tgtEl>
                                          <p:spTgt spid="11"/>
                                        </p:tgtEl>
                                      </p:cBhvr>
                                      <p:to x="100000" y="100000"/>
                                    </p:animScale>
                                    <p:animScale>
                                      <p:cBhvr>
                                        <p:cTn id="23" dur="26">
                                          <p:stCondLst>
                                            <p:cond delay="1312"/>
                                          </p:stCondLst>
                                        </p:cTn>
                                        <p:tgtEl>
                                          <p:spTgt spid="11"/>
                                        </p:tgtEl>
                                      </p:cBhvr>
                                      <p:to x="100000" y="80000"/>
                                    </p:animScale>
                                    <p:animScale>
                                      <p:cBhvr>
                                        <p:cTn id="24" dur="166" decel="50000">
                                          <p:stCondLst>
                                            <p:cond delay="1338"/>
                                          </p:stCondLst>
                                        </p:cTn>
                                        <p:tgtEl>
                                          <p:spTgt spid="11"/>
                                        </p:tgtEl>
                                      </p:cBhvr>
                                      <p:to x="100000" y="100000"/>
                                    </p:animScale>
                                    <p:animScale>
                                      <p:cBhvr>
                                        <p:cTn id="25" dur="26">
                                          <p:stCondLst>
                                            <p:cond delay="1642"/>
                                          </p:stCondLst>
                                        </p:cTn>
                                        <p:tgtEl>
                                          <p:spTgt spid="11"/>
                                        </p:tgtEl>
                                      </p:cBhvr>
                                      <p:to x="100000" y="90000"/>
                                    </p:animScale>
                                    <p:animScale>
                                      <p:cBhvr>
                                        <p:cTn id="26" dur="166" decel="50000">
                                          <p:stCondLst>
                                            <p:cond delay="1668"/>
                                          </p:stCondLst>
                                        </p:cTn>
                                        <p:tgtEl>
                                          <p:spTgt spid="11"/>
                                        </p:tgtEl>
                                      </p:cBhvr>
                                      <p:to x="100000" y="100000"/>
                                    </p:animScale>
                                    <p:animScale>
                                      <p:cBhvr>
                                        <p:cTn id="27" dur="26">
                                          <p:stCondLst>
                                            <p:cond delay="1808"/>
                                          </p:stCondLst>
                                        </p:cTn>
                                        <p:tgtEl>
                                          <p:spTgt spid="11"/>
                                        </p:tgtEl>
                                      </p:cBhvr>
                                      <p:to x="100000" y="95000"/>
                                    </p:animScale>
                                    <p:animScale>
                                      <p:cBhvr>
                                        <p:cTn id="28"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fr-FR" dirty="0" smtClean="0"/>
              <a:t/>
            </a:r>
            <a:br>
              <a:rPr lang="fr-FR" dirty="0" smtClean="0"/>
            </a:br>
            <a:endParaRPr lang="fr-FR" dirty="0"/>
          </a:p>
        </p:txBody>
      </p:sp>
      <p:sp>
        <p:nvSpPr>
          <p:cNvPr id="8" name="Rectangle 7"/>
          <p:cNvSpPr/>
          <p:nvPr/>
        </p:nvSpPr>
        <p:spPr>
          <a:xfrm>
            <a:off x="1002322" y="879231"/>
            <a:ext cx="8185639" cy="1261884"/>
          </a:xfrm>
          <a:prstGeom prst="rect">
            <a:avLst/>
          </a:prstGeom>
        </p:spPr>
        <p:txBody>
          <a:bodyPr wrap="square">
            <a:spAutoFit/>
          </a:bodyPr>
          <a:lstStyle/>
          <a:p>
            <a:pPr algn="ctr"/>
            <a:r>
              <a:rPr lang="ar-SA" sz="4000" b="1" dirty="0" smtClean="0">
                <a:latin typeface="Sakkal Majalla" pitchFamily="2" charset="-78"/>
                <a:cs typeface="Sakkal Majalla" pitchFamily="2" charset="-78"/>
              </a:rPr>
              <a:t>1- الفساد طبقا للمجال الذي نشأ فيه</a:t>
            </a:r>
            <a:r>
              <a:rPr lang="fr-FR" sz="1200" dirty="0" smtClean="0">
                <a:latin typeface="Arial" pitchFamily="34" charset="0"/>
                <a:cs typeface="Arial" pitchFamily="34" charset="0"/>
              </a:rPr>
              <a:t/>
            </a:r>
            <a:br>
              <a:rPr lang="fr-FR" sz="1200" dirty="0" smtClean="0">
                <a:latin typeface="Arial" pitchFamily="34" charset="0"/>
                <a:cs typeface="Arial" pitchFamily="34" charset="0"/>
              </a:rPr>
            </a:br>
            <a:endParaRPr lang="fr-FR" sz="3600" dirty="0"/>
          </a:p>
        </p:txBody>
      </p:sp>
      <p:sp>
        <p:nvSpPr>
          <p:cNvPr id="9" name="Rectangle à coins arrondis 8"/>
          <p:cNvSpPr/>
          <p:nvPr/>
        </p:nvSpPr>
        <p:spPr>
          <a:xfrm>
            <a:off x="9669101" y="2226743"/>
            <a:ext cx="1998291" cy="3815862"/>
          </a:xfrm>
          <a:prstGeom prst="roundRect">
            <a:avLst/>
          </a:prstGeom>
          <a:solidFill>
            <a:srgbClr val="FFFF00"/>
          </a:solidFill>
          <a:ln>
            <a:noFill/>
          </a:ln>
          <a:effectLst>
            <a:glow rad="228600">
              <a:schemeClr val="accent2">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smtClean="0">
                <a:solidFill>
                  <a:schemeClr val="bg1"/>
                </a:solidFill>
                <a:latin typeface="Sakkal Majalla" pitchFamily="2" charset="-78"/>
                <a:cs typeface="Sakkal Majalla" pitchFamily="2" charset="-78"/>
              </a:rPr>
              <a:t>الفساد السياسي</a:t>
            </a:r>
            <a:endParaRPr lang="fr-FR" sz="3200" b="1" dirty="0">
              <a:solidFill>
                <a:schemeClr val="bg1"/>
              </a:solidFill>
              <a:latin typeface="Sakkal Majalla" pitchFamily="2" charset="-78"/>
              <a:cs typeface="Sakkal Majalla" pitchFamily="2" charset="-78"/>
            </a:endParaRPr>
          </a:p>
        </p:txBody>
      </p:sp>
      <p:sp>
        <p:nvSpPr>
          <p:cNvPr id="10" name="Ellipse 9"/>
          <p:cNvSpPr/>
          <p:nvPr/>
        </p:nvSpPr>
        <p:spPr>
          <a:xfrm>
            <a:off x="380478" y="2104373"/>
            <a:ext cx="6084277" cy="4160810"/>
          </a:xfrm>
          <a:prstGeom prst="ellipse">
            <a:avLst/>
          </a:prstGeom>
          <a:solidFill>
            <a:schemeClr val="accent4">
              <a:lumMod val="20000"/>
              <a:lumOff val="80000"/>
            </a:schemeClr>
          </a:solidFill>
          <a:ln>
            <a:noFill/>
          </a:ln>
          <a:effectLst>
            <a:glow rad="228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smtClean="0"/>
              <a:t> </a:t>
            </a:r>
            <a:r>
              <a:rPr lang="ar-SA" sz="2400" b="1" dirty="0" smtClean="0">
                <a:latin typeface="Sakkal Majalla" pitchFamily="2" charset="-78"/>
                <a:cs typeface="Sakkal Majalla" pitchFamily="2" charset="-78"/>
              </a:rPr>
              <a:t>استغلال السلطة العامة لتحقيق مكاسب خاصة" أو هو تغليب مصلحة صاحب القرار على مصالح الآخرين، و للفساد السياسي عدة مظاهر أهمها، غياب الديمقراطية، فقدان المشاركة، فساد الحكام....، و ينقسم الفساد السياسي إلى عدة أقسام </a:t>
            </a:r>
            <a:r>
              <a:rPr lang="ar-SA" sz="2400" b="1" dirty="0" err="1" smtClean="0">
                <a:latin typeface="Sakkal Majalla" pitchFamily="2" charset="-78"/>
                <a:cs typeface="Sakkal Majalla" pitchFamily="2" charset="-78"/>
              </a:rPr>
              <a:t>منها </a:t>
            </a:r>
            <a:r>
              <a:rPr lang="ar-SA" sz="2400" b="1" dirty="0" smtClean="0">
                <a:latin typeface="Sakkal Majalla" pitchFamily="2" charset="-78"/>
                <a:cs typeface="Sakkal Majalla" pitchFamily="2" charset="-78"/>
              </a:rPr>
              <a:t>: فساد القمة، فساد السلطة التشريعية و التنفيذية، و الفساد الانتخابي</a:t>
            </a:r>
            <a:r>
              <a:rPr lang="ar-SA" sz="2800" b="1" dirty="0" smtClean="0">
                <a:latin typeface="Sakkal Majalla" pitchFamily="2" charset="-78"/>
                <a:cs typeface="Sakkal Majalla" pitchFamily="2" charset="-78"/>
              </a:rPr>
              <a:t> </a:t>
            </a:r>
            <a:endParaRPr lang="fr-FR" sz="2800" b="1" dirty="0">
              <a:latin typeface="Sakkal Majalla" pitchFamily="2" charset="-78"/>
              <a:cs typeface="Sakkal Majalla" pitchFamily="2" charset="-78"/>
            </a:endParaRPr>
          </a:p>
        </p:txBody>
      </p:sp>
      <p:sp>
        <p:nvSpPr>
          <p:cNvPr id="11" name="Flèche gauche 10"/>
          <p:cNvSpPr/>
          <p:nvPr/>
        </p:nvSpPr>
        <p:spPr>
          <a:xfrm>
            <a:off x="7605346" y="3343125"/>
            <a:ext cx="1793631" cy="1670539"/>
          </a:xfrm>
          <a:prstGeom prst="leftArrow">
            <a:avLst/>
          </a:prstGeom>
          <a:solidFill>
            <a:srgbClr val="92D050"/>
          </a:solidFill>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Accolade fermante 12"/>
          <p:cNvSpPr/>
          <p:nvPr/>
        </p:nvSpPr>
        <p:spPr>
          <a:xfrm>
            <a:off x="6836534" y="2140988"/>
            <a:ext cx="395654" cy="4088423"/>
          </a:xfrm>
          <a:prstGeom prst="rightBrace">
            <a:avLst/>
          </a:prstGeom>
          <a:solidFill>
            <a:srgbClr val="FFFF00"/>
          </a:solidFill>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80">
                                          <p:stCondLst>
                                            <p:cond delay="0"/>
                                          </p:stCondLst>
                                        </p:cTn>
                                        <p:tgtEl>
                                          <p:spTgt spid="11"/>
                                        </p:tgtEl>
                                      </p:cBhvr>
                                    </p:animEffect>
                                    <p:anim calcmode="lin" valueType="num">
                                      <p:cBhvr>
                                        <p:cTn id="4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7" dur="26">
                                          <p:stCondLst>
                                            <p:cond delay="650"/>
                                          </p:stCondLst>
                                        </p:cTn>
                                        <p:tgtEl>
                                          <p:spTgt spid="11"/>
                                        </p:tgtEl>
                                      </p:cBhvr>
                                      <p:to x="100000" y="60000"/>
                                    </p:animScale>
                                    <p:animScale>
                                      <p:cBhvr>
                                        <p:cTn id="48" dur="166" decel="50000">
                                          <p:stCondLst>
                                            <p:cond delay="676"/>
                                          </p:stCondLst>
                                        </p:cTn>
                                        <p:tgtEl>
                                          <p:spTgt spid="11"/>
                                        </p:tgtEl>
                                      </p:cBhvr>
                                      <p:to x="100000" y="100000"/>
                                    </p:animScale>
                                    <p:animScale>
                                      <p:cBhvr>
                                        <p:cTn id="49" dur="26">
                                          <p:stCondLst>
                                            <p:cond delay="1312"/>
                                          </p:stCondLst>
                                        </p:cTn>
                                        <p:tgtEl>
                                          <p:spTgt spid="11"/>
                                        </p:tgtEl>
                                      </p:cBhvr>
                                      <p:to x="100000" y="80000"/>
                                    </p:animScale>
                                    <p:animScale>
                                      <p:cBhvr>
                                        <p:cTn id="50" dur="166" decel="50000">
                                          <p:stCondLst>
                                            <p:cond delay="1338"/>
                                          </p:stCondLst>
                                        </p:cTn>
                                        <p:tgtEl>
                                          <p:spTgt spid="11"/>
                                        </p:tgtEl>
                                      </p:cBhvr>
                                      <p:to x="100000" y="100000"/>
                                    </p:animScale>
                                    <p:animScale>
                                      <p:cBhvr>
                                        <p:cTn id="51" dur="26">
                                          <p:stCondLst>
                                            <p:cond delay="1642"/>
                                          </p:stCondLst>
                                        </p:cTn>
                                        <p:tgtEl>
                                          <p:spTgt spid="11"/>
                                        </p:tgtEl>
                                      </p:cBhvr>
                                      <p:to x="100000" y="90000"/>
                                    </p:animScale>
                                    <p:animScale>
                                      <p:cBhvr>
                                        <p:cTn id="52" dur="166" decel="50000">
                                          <p:stCondLst>
                                            <p:cond delay="1668"/>
                                          </p:stCondLst>
                                        </p:cTn>
                                        <p:tgtEl>
                                          <p:spTgt spid="11"/>
                                        </p:tgtEl>
                                      </p:cBhvr>
                                      <p:to x="100000" y="100000"/>
                                    </p:animScale>
                                    <p:animScale>
                                      <p:cBhvr>
                                        <p:cTn id="53" dur="26">
                                          <p:stCondLst>
                                            <p:cond delay="1808"/>
                                          </p:stCondLst>
                                        </p:cTn>
                                        <p:tgtEl>
                                          <p:spTgt spid="11"/>
                                        </p:tgtEl>
                                      </p:cBhvr>
                                      <p:to x="100000" y="95000"/>
                                    </p:animScale>
                                    <p:animScale>
                                      <p:cBhvr>
                                        <p:cTn id="54" dur="166" decel="50000">
                                          <p:stCondLst>
                                            <p:cond delay="1834"/>
                                          </p:stCondLst>
                                        </p:cTn>
                                        <p:tgtEl>
                                          <p:spTgt spid="11"/>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down)">
                                      <p:cBhvr>
                                        <p:cTn id="57" dur="580">
                                          <p:stCondLst>
                                            <p:cond delay="0"/>
                                          </p:stCondLst>
                                        </p:cTn>
                                        <p:tgtEl>
                                          <p:spTgt spid="13"/>
                                        </p:tgtEl>
                                      </p:cBhvr>
                                    </p:animEffect>
                                    <p:anim calcmode="lin" valueType="num">
                                      <p:cBhvr>
                                        <p:cTn id="5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3" dur="26">
                                          <p:stCondLst>
                                            <p:cond delay="650"/>
                                          </p:stCondLst>
                                        </p:cTn>
                                        <p:tgtEl>
                                          <p:spTgt spid="13"/>
                                        </p:tgtEl>
                                      </p:cBhvr>
                                      <p:to x="100000" y="60000"/>
                                    </p:animScale>
                                    <p:animScale>
                                      <p:cBhvr>
                                        <p:cTn id="64" dur="166" decel="50000">
                                          <p:stCondLst>
                                            <p:cond delay="676"/>
                                          </p:stCondLst>
                                        </p:cTn>
                                        <p:tgtEl>
                                          <p:spTgt spid="13"/>
                                        </p:tgtEl>
                                      </p:cBhvr>
                                      <p:to x="100000" y="100000"/>
                                    </p:animScale>
                                    <p:animScale>
                                      <p:cBhvr>
                                        <p:cTn id="65" dur="26">
                                          <p:stCondLst>
                                            <p:cond delay="1312"/>
                                          </p:stCondLst>
                                        </p:cTn>
                                        <p:tgtEl>
                                          <p:spTgt spid="13"/>
                                        </p:tgtEl>
                                      </p:cBhvr>
                                      <p:to x="100000" y="80000"/>
                                    </p:animScale>
                                    <p:animScale>
                                      <p:cBhvr>
                                        <p:cTn id="66" dur="166" decel="50000">
                                          <p:stCondLst>
                                            <p:cond delay="1338"/>
                                          </p:stCondLst>
                                        </p:cTn>
                                        <p:tgtEl>
                                          <p:spTgt spid="13"/>
                                        </p:tgtEl>
                                      </p:cBhvr>
                                      <p:to x="100000" y="100000"/>
                                    </p:animScale>
                                    <p:animScale>
                                      <p:cBhvr>
                                        <p:cTn id="67" dur="26">
                                          <p:stCondLst>
                                            <p:cond delay="1642"/>
                                          </p:stCondLst>
                                        </p:cTn>
                                        <p:tgtEl>
                                          <p:spTgt spid="13"/>
                                        </p:tgtEl>
                                      </p:cBhvr>
                                      <p:to x="100000" y="90000"/>
                                    </p:animScale>
                                    <p:animScale>
                                      <p:cBhvr>
                                        <p:cTn id="68" dur="166" decel="50000">
                                          <p:stCondLst>
                                            <p:cond delay="1668"/>
                                          </p:stCondLst>
                                        </p:cTn>
                                        <p:tgtEl>
                                          <p:spTgt spid="13"/>
                                        </p:tgtEl>
                                      </p:cBhvr>
                                      <p:to x="100000" y="100000"/>
                                    </p:animScale>
                                    <p:animScale>
                                      <p:cBhvr>
                                        <p:cTn id="69" dur="26">
                                          <p:stCondLst>
                                            <p:cond delay="1808"/>
                                          </p:stCondLst>
                                        </p:cTn>
                                        <p:tgtEl>
                                          <p:spTgt spid="13"/>
                                        </p:tgtEl>
                                      </p:cBhvr>
                                      <p:to x="100000" y="95000"/>
                                    </p:animScale>
                                    <p:animScale>
                                      <p:cBhvr>
                                        <p:cTn id="70" dur="166" decel="50000">
                                          <p:stCondLst>
                                            <p:cond delay="1834"/>
                                          </p:stCondLst>
                                        </p:cTn>
                                        <p:tgtEl>
                                          <p:spTgt spid="13"/>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580">
                                          <p:stCondLst>
                                            <p:cond delay="0"/>
                                          </p:stCondLst>
                                        </p:cTn>
                                        <p:tgtEl>
                                          <p:spTgt spid="10"/>
                                        </p:tgtEl>
                                      </p:cBhvr>
                                    </p:animEffect>
                                    <p:anim calcmode="lin" valueType="num">
                                      <p:cBhvr>
                                        <p:cTn id="7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1" dur="26">
                                          <p:stCondLst>
                                            <p:cond delay="650"/>
                                          </p:stCondLst>
                                        </p:cTn>
                                        <p:tgtEl>
                                          <p:spTgt spid="10"/>
                                        </p:tgtEl>
                                      </p:cBhvr>
                                      <p:to x="100000" y="60000"/>
                                    </p:animScale>
                                    <p:animScale>
                                      <p:cBhvr>
                                        <p:cTn id="82" dur="166" decel="50000">
                                          <p:stCondLst>
                                            <p:cond delay="676"/>
                                          </p:stCondLst>
                                        </p:cTn>
                                        <p:tgtEl>
                                          <p:spTgt spid="10"/>
                                        </p:tgtEl>
                                      </p:cBhvr>
                                      <p:to x="100000" y="100000"/>
                                    </p:animScale>
                                    <p:animScale>
                                      <p:cBhvr>
                                        <p:cTn id="83" dur="26">
                                          <p:stCondLst>
                                            <p:cond delay="1312"/>
                                          </p:stCondLst>
                                        </p:cTn>
                                        <p:tgtEl>
                                          <p:spTgt spid="10"/>
                                        </p:tgtEl>
                                      </p:cBhvr>
                                      <p:to x="100000" y="80000"/>
                                    </p:animScale>
                                    <p:animScale>
                                      <p:cBhvr>
                                        <p:cTn id="84" dur="166" decel="50000">
                                          <p:stCondLst>
                                            <p:cond delay="1338"/>
                                          </p:stCondLst>
                                        </p:cTn>
                                        <p:tgtEl>
                                          <p:spTgt spid="10"/>
                                        </p:tgtEl>
                                      </p:cBhvr>
                                      <p:to x="100000" y="100000"/>
                                    </p:animScale>
                                    <p:animScale>
                                      <p:cBhvr>
                                        <p:cTn id="85" dur="26">
                                          <p:stCondLst>
                                            <p:cond delay="1642"/>
                                          </p:stCondLst>
                                        </p:cTn>
                                        <p:tgtEl>
                                          <p:spTgt spid="10"/>
                                        </p:tgtEl>
                                      </p:cBhvr>
                                      <p:to x="100000" y="90000"/>
                                    </p:animScale>
                                    <p:animScale>
                                      <p:cBhvr>
                                        <p:cTn id="86" dur="166" decel="50000">
                                          <p:stCondLst>
                                            <p:cond delay="1668"/>
                                          </p:stCondLst>
                                        </p:cTn>
                                        <p:tgtEl>
                                          <p:spTgt spid="10"/>
                                        </p:tgtEl>
                                      </p:cBhvr>
                                      <p:to x="100000" y="100000"/>
                                    </p:animScale>
                                    <p:animScale>
                                      <p:cBhvr>
                                        <p:cTn id="87" dur="26">
                                          <p:stCondLst>
                                            <p:cond delay="1808"/>
                                          </p:stCondLst>
                                        </p:cTn>
                                        <p:tgtEl>
                                          <p:spTgt spid="10"/>
                                        </p:tgtEl>
                                      </p:cBhvr>
                                      <p:to x="100000" y="95000"/>
                                    </p:animScale>
                                    <p:animScale>
                                      <p:cBhvr>
                                        <p:cTn id="88"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0" grpId="0" animBg="1"/>
      <p:bldP spid="11"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1002322" y="879231"/>
            <a:ext cx="8185639" cy="1323439"/>
          </a:xfrm>
          <a:prstGeom prst="rect">
            <a:avLst/>
          </a:prstGeom>
        </p:spPr>
        <p:txBody>
          <a:bodyPr wrap="square">
            <a:spAutoFit/>
          </a:bodyPr>
          <a:lstStyle/>
          <a:p>
            <a:pPr algn="ctr"/>
            <a:r>
              <a:rPr lang="ar-SA" sz="4000" b="1" dirty="0" smtClean="0">
                <a:latin typeface="Sakkal Majalla" pitchFamily="2" charset="-78"/>
                <a:cs typeface="Sakkal Majalla" pitchFamily="2" charset="-78"/>
              </a:rPr>
              <a:t>1- الفساد طبقا للمجال الذي نشأ فيه</a:t>
            </a:r>
            <a:r>
              <a:rPr lang="fr-FR" sz="1200" dirty="0" smtClean="0">
                <a:latin typeface="Arial" pitchFamily="34" charset="0"/>
                <a:cs typeface="Arial" pitchFamily="34" charset="0"/>
              </a:rPr>
              <a:t/>
            </a:r>
            <a:br>
              <a:rPr lang="fr-FR" sz="1200" dirty="0" smtClean="0">
                <a:latin typeface="Arial" pitchFamily="34" charset="0"/>
                <a:cs typeface="Arial" pitchFamily="34" charset="0"/>
              </a:rPr>
            </a:br>
            <a:endParaRPr lang="fr-FR" sz="4000" dirty="0"/>
          </a:p>
        </p:txBody>
      </p:sp>
      <p:sp>
        <p:nvSpPr>
          <p:cNvPr id="9" name="Rectangle à coins arrondis 8"/>
          <p:cNvSpPr/>
          <p:nvPr/>
        </p:nvSpPr>
        <p:spPr>
          <a:xfrm>
            <a:off x="9669101" y="2602523"/>
            <a:ext cx="1998291" cy="3815862"/>
          </a:xfrm>
          <a:prstGeom prst="roundRect">
            <a:avLst/>
          </a:prstGeom>
          <a:solidFill>
            <a:srgbClr val="FFC000"/>
          </a:solidFill>
          <a:ln>
            <a:noFill/>
          </a:ln>
          <a:effectLst>
            <a:glow rad="228600">
              <a:schemeClr val="accent2">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smtClean="0">
                <a:solidFill>
                  <a:schemeClr val="bg1"/>
                </a:solidFill>
                <a:latin typeface="Sakkal Majalla" pitchFamily="2" charset="-78"/>
                <a:cs typeface="Sakkal Majalla" pitchFamily="2" charset="-78"/>
              </a:rPr>
              <a:t>الفساد الثقافي</a:t>
            </a:r>
            <a:endParaRPr lang="fr-FR" sz="3200" b="1" dirty="0">
              <a:solidFill>
                <a:schemeClr val="bg1"/>
              </a:solidFill>
              <a:latin typeface="Sakkal Majalla" pitchFamily="2" charset="-78"/>
              <a:cs typeface="Sakkal Majalla" pitchFamily="2" charset="-78"/>
            </a:endParaRPr>
          </a:p>
        </p:txBody>
      </p:sp>
      <p:sp>
        <p:nvSpPr>
          <p:cNvPr id="10" name="Ellipse 9"/>
          <p:cNvSpPr/>
          <p:nvPr/>
        </p:nvSpPr>
        <p:spPr>
          <a:xfrm>
            <a:off x="342900" y="2628901"/>
            <a:ext cx="6084277" cy="3648808"/>
          </a:xfrm>
          <a:prstGeom prst="ellipse">
            <a:avLst/>
          </a:prstGeom>
          <a:solidFill>
            <a:schemeClr val="tx1"/>
          </a:solidFill>
          <a:ln>
            <a:noFill/>
          </a:ln>
          <a:effectLst>
            <a:glow rad="228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lvl="0" algn="ctr" rtl="1"/>
            <a:r>
              <a:rPr lang="ar-SA" sz="3200" b="1" dirty="0" smtClean="0">
                <a:latin typeface="Sakkal Majalla" pitchFamily="2" charset="-78"/>
                <a:cs typeface="Sakkal Majalla" pitchFamily="2" charset="-78"/>
              </a:rPr>
              <a:t>و يقصد </a:t>
            </a:r>
            <a:r>
              <a:rPr lang="ar-SA" sz="3200" b="1" dirty="0" err="1" smtClean="0">
                <a:latin typeface="Sakkal Majalla" pitchFamily="2" charset="-78"/>
                <a:cs typeface="Sakkal Majalla" pitchFamily="2" charset="-78"/>
              </a:rPr>
              <a:t>به</a:t>
            </a:r>
            <a:r>
              <a:rPr lang="ar-SA" sz="3200" b="1" dirty="0" smtClean="0">
                <a:latin typeface="Sakkal Majalla" pitchFamily="2" charset="-78"/>
                <a:cs typeface="Sakkal Majalla" pitchFamily="2" charset="-78"/>
              </a:rPr>
              <a:t> خروج أي جماعة عن الثوابت العامة لدى الأمة، مما يفكك هويتها و إرثها الثقافي</a:t>
            </a:r>
          </a:p>
        </p:txBody>
      </p:sp>
      <p:sp>
        <p:nvSpPr>
          <p:cNvPr id="11" name="Flèche gauche 10"/>
          <p:cNvSpPr/>
          <p:nvPr/>
        </p:nvSpPr>
        <p:spPr>
          <a:xfrm>
            <a:off x="7605346" y="3631223"/>
            <a:ext cx="1793631" cy="1670539"/>
          </a:xfrm>
          <a:prstGeom prst="leftArrow">
            <a:avLst/>
          </a:prstGeom>
          <a:solidFill>
            <a:srgbClr val="FFC000"/>
          </a:solidFill>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Accolade fermante 12"/>
          <p:cNvSpPr/>
          <p:nvPr/>
        </p:nvSpPr>
        <p:spPr>
          <a:xfrm>
            <a:off x="6510858" y="2391508"/>
            <a:ext cx="395654" cy="4088423"/>
          </a:xfrm>
          <a:prstGeom prst="rightBrace">
            <a:avLst/>
          </a:prstGeom>
          <a:solidFill>
            <a:schemeClr val="bg2">
              <a:lumMod val="20000"/>
              <a:lumOff val="80000"/>
            </a:schemeClr>
          </a:solidFill>
        </p:spPr>
        <p:style>
          <a:lnRef idx="3">
            <a:schemeClr val="accent3"/>
          </a:lnRef>
          <a:fillRef idx="0">
            <a:schemeClr val="accent3"/>
          </a:fillRef>
          <a:effectRef idx="2">
            <a:schemeClr val="accent3"/>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80">
                                          <p:stCondLst>
                                            <p:cond delay="0"/>
                                          </p:stCondLst>
                                        </p:cTn>
                                        <p:tgtEl>
                                          <p:spTgt spid="11"/>
                                        </p:tgtEl>
                                      </p:cBhvr>
                                    </p:animEffect>
                                    <p:anim calcmode="lin" valueType="num">
                                      <p:cBhvr>
                                        <p:cTn id="4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7" dur="26">
                                          <p:stCondLst>
                                            <p:cond delay="650"/>
                                          </p:stCondLst>
                                        </p:cTn>
                                        <p:tgtEl>
                                          <p:spTgt spid="11"/>
                                        </p:tgtEl>
                                      </p:cBhvr>
                                      <p:to x="100000" y="60000"/>
                                    </p:animScale>
                                    <p:animScale>
                                      <p:cBhvr>
                                        <p:cTn id="48" dur="166" decel="50000">
                                          <p:stCondLst>
                                            <p:cond delay="676"/>
                                          </p:stCondLst>
                                        </p:cTn>
                                        <p:tgtEl>
                                          <p:spTgt spid="11"/>
                                        </p:tgtEl>
                                      </p:cBhvr>
                                      <p:to x="100000" y="100000"/>
                                    </p:animScale>
                                    <p:animScale>
                                      <p:cBhvr>
                                        <p:cTn id="49" dur="26">
                                          <p:stCondLst>
                                            <p:cond delay="1312"/>
                                          </p:stCondLst>
                                        </p:cTn>
                                        <p:tgtEl>
                                          <p:spTgt spid="11"/>
                                        </p:tgtEl>
                                      </p:cBhvr>
                                      <p:to x="100000" y="80000"/>
                                    </p:animScale>
                                    <p:animScale>
                                      <p:cBhvr>
                                        <p:cTn id="50" dur="166" decel="50000">
                                          <p:stCondLst>
                                            <p:cond delay="1338"/>
                                          </p:stCondLst>
                                        </p:cTn>
                                        <p:tgtEl>
                                          <p:spTgt spid="11"/>
                                        </p:tgtEl>
                                      </p:cBhvr>
                                      <p:to x="100000" y="100000"/>
                                    </p:animScale>
                                    <p:animScale>
                                      <p:cBhvr>
                                        <p:cTn id="51" dur="26">
                                          <p:stCondLst>
                                            <p:cond delay="1642"/>
                                          </p:stCondLst>
                                        </p:cTn>
                                        <p:tgtEl>
                                          <p:spTgt spid="11"/>
                                        </p:tgtEl>
                                      </p:cBhvr>
                                      <p:to x="100000" y="90000"/>
                                    </p:animScale>
                                    <p:animScale>
                                      <p:cBhvr>
                                        <p:cTn id="52" dur="166" decel="50000">
                                          <p:stCondLst>
                                            <p:cond delay="1668"/>
                                          </p:stCondLst>
                                        </p:cTn>
                                        <p:tgtEl>
                                          <p:spTgt spid="11"/>
                                        </p:tgtEl>
                                      </p:cBhvr>
                                      <p:to x="100000" y="100000"/>
                                    </p:animScale>
                                    <p:animScale>
                                      <p:cBhvr>
                                        <p:cTn id="53" dur="26">
                                          <p:stCondLst>
                                            <p:cond delay="1808"/>
                                          </p:stCondLst>
                                        </p:cTn>
                                        <p:tgtEl>
                                          <p:spTgt spid="11"/>
                                        </p:tgtEl>
                                      </p:cBhvr>
                                      <p:to x="100000" y="95000"/>
                                    </p:animScale>
                                    <p:animScale>
                                      <p:cBhvr>
                                        <p:cTn id="54" dur="166" decel="50000">
                                          <p:stCondLst>
                                            <p:cond delay="1834"/>
                                          </p:stCondLst>
                                        </p:cTn>
                                        <p:tgtEl>
                                          <p:spTgt spid="11"/>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down)">
                                      <p:cBhvr>
                                        <p:cTn id="57" dur="580">
                                          <p:stCondLst>
                                            <p:cond delay="0"/>
                                          </p:stCondLst>
                                        </p:cTn>
                                        <p:tgtEl>
                                          <p:spTgt spid="13"/>
                                        </p:tgtEl>
                                      </p:cBhvr>
                                    </p:animEffect>
                                    <p:anim calcmode="lin" valueType="num">
                                      <p:cBhvr>
                                        <p:cTn id="5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3" dur="26">
                                          <p:stCondLst>
                                            <p:cond delay="650"/>
                                          </p:stCondLst>
                                        </p:cTn>
                                        <p:tgtEl>
                                          <p:spTgt spid="13"/>
                                        </p:tgtEl>
                                      </p:cBhvr>
                                      <p:to x="100000" y="60000"/>
                                    </p:animScale>
                                    <p:animScale>
                                      <p:cBhvr>
                                        <p:cTn id="64" dur="166" decel="50000">
                                          <p:stCondLst>
                                            <p:cond delay="676"/>
                                          </p:stCondLst>
                                        </p:cTn>
                                        <p:tgtEl>
                                          <p:spTgt spid="13"/>
                                        </p:tgtEl>
                                      </p:cBhvr>
                                      <p:to x="100000" y="100000"/>
                                    </p:animScale>
                                    <p:animScale>
                                      <p:cBhvr>
                                        <p:cTn id="65" dur="26">
                                          <p:stCondLst>
                                            <p:cond delay="1312"/>
                                          </p:stCondLst>
                                        </p:cTn>
                                        <p:tgtEl>
                                          <p:spTgt spid="13"/>
                                        </p:tgtEl>
                                      </p:cBhvr>
                                      <p:to x="100000" y="80000"/>
                                    </p:animScale>
                                    <p:animScale>
                                      <p:cBhvr>
                                        <p:cTn id="66" dur="166" decel="50000">
                                          <p:stCondLst>
                                            <p:cond delay="1338"/>
                                          </p:stCondLst>
                                        </p:cTn>
                                        <p:tgtEl>
                                          <p:spTgt spid="13"/>
                                        </p:tgtEl>
                                      </p:cBhvr>
                                      <p:to x="100000" y="100000"/>
                                    </p:animScale>
                                    <p:animScale>
                                      <p:cBhvr>
                                        <p:cTn id="67" dur="26">
                                          <p:stCondLst>
                                            <p:cond delay="1642"/>
                                          </p:stCondLst>
                                        </p:cTn>
                                        <p:tgtEl>
                                          <p:spTgt spid="13"/>
                                        </p:tgtEl>
                                      </p:cBhvr>
                                      <p:to x="100000" y="90000"/>
                                    </p:animScale>
                                    <p:animScale>
                                      <p:cBhvr>
                                        <p:cTn id="68" dur="166" decel="50000">
                                          <p:stCondLst>
                                            <p:cond delay="1668"/>
                                          </p:stCondLst>
                                        </p:cTn>
                                        <p:tgtEl>
                                          <p:spTgt spid="13"/>
                                        </p:tgtEl>
                                      </p:cBhvr>
                                      <p:to x="100000" y="100000"/>
                                    </p:animScale>
                                    <p:animScale>
                                      <p:cBhvr>
                                        <p:cTn id="69" dur="26">
                                          <p:stCondLst>
                                            <p:cond delay="1808"/>
                                          </p:stCondLst>
                                        </p:cTn>
                                        <p:tgtEl>
                                          <p:spTgt spid="13"/>
                                        </p:tgtEl>
                                      </p:cBhvr>
                                      <p:to x="100000" y="95000"/>
                                    </p:animScale>
                                    <p:animScale>
                                      <p:cBhvr>
                                        <p:cTn id="70" dur="166" decel="50000">
                                          <p:stCondLst>
                                            <p:cond delay="1834"/>
                                          </p:stCondLst>
                                        </p:cTn>
                                        <p:tgtEl>
                                          <p:spTgt spid="13"/>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580">
                                          <p:stCondLst>
                                            <p:cond delay="0"/>
                                          </p:stCondLst>
                                        </p:cTn>
                                        <p:tgtEl>
                                          <p:spTgt spid="10"/>
                                        </p:tgtEl>
                                      </p:cBhvr>
                                    </p:animEffect>
                                    <p:anim calcmode="lin" valueType="num">
                                      <p:cBhvr>
                                        <p:cTn id="7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1" dur="26">
                                          <p:stCondLst>
                                            <p:cond delay="650"/>
                                          </p:stCondLst>
                                        </p:cTn>
                                        <p:tgtEl>
                                          <p:spTgt spid="10"/>
                                        </p:tgtEl>
                                      </p:cBhvr>
                                      <p:to x="100000" y="60000"/>
                                    </p:animScale>
                                    <p:animScale>
                                      <p:cBhvr>
                                        <p:cTn id="82" dur="166" decel="50000">
                                          <p:stCondLst>
                                            <p:cond delay="676"/>
                                          </p:stCondLst>
                                        </p:cTn>
                                        <p:tgtEl>
                                          <p:spTgt spid="10"/>
                                        </p:tgtEl>
                                      </p:cBhvr>
                                      <p:to x="100000" y="100000"/>
                                    </p:animScale>
                                    <p:animScale>
                                      <p:cBhvr>
                                        <p:cTn id="83" dur="26">
                                          <p:stCondLst>
                                            <p:cond delay="1312"/>
                                          </p:stCondLst>
                                        </p:cTn>
                                        <p:tgtEl>
                                          <p:spTgt spid="10"/>
                                        </p:tgtEl>
                                      </p:cBhvr>
                                      <p:to x="100000" y="80000"/>
                                    </p:animScale>
                                    <p:animScale>
                                      <p:cBhvr>
                                        <p:cTn id="84" dur="166" decel="50000">
                                          <p:stCondLst>
                                            <p:cond delay="1338"/>
                                          </p:stCondLst>
                                        </p:cTn>
                                        <p:tgtEl>
                                          <p:spTgt spid="10"/>
                                        </p:tgtEl>
                                      </p:cBhvr>
                                      <p:to x="100000" y="100000"/>
                                    </p:animScale>
                                    <p:animScale>
                                      <p:cBhvr>
                                        <p:cTn id="85" dur="26">
                                          <p:stCondLst>
                                            <p:cond delay="1642"/>
                                          </p:stCondLst>
                                        </p:cTn>
                                        <p:tgtEl>
                                          <p:spTgt spid="10"/>
                                        </p:tgtEl>
                                      </p:cBhvr>
                                      <p:to x="100000" y="90000"/>
                                    </p:animScale>
                                    <p:animScale>
                                      <p:cBhvr>
                                        <p:cTn id="86" dur="166" decel="50000">
                                          <p:stCondLst>
                                            <p:cond delay="1668"/>
                                          </p:stCondLst>
                                        </p:cTn>
                                        <p:tgtEl>
                                          <p:spTgt spid="10"/>
                                        </p:tgtEl>
                                      </p:cBhvr>
                                      <p:to x="100000" y="100000"/>
                                    </p:animScale>
                                    <p:animScale>
                                      <p:cBhvr>
                                        <p:cTn id="87" dur="26">
                                          <p:stCondLst>
                                            <p:cond delay="1808"/>
                                          </p:stCondLst>
                                        </p:cTn>
                                        <p:tgtEl>
                                          <p:spTgt spid="10"/>
                                        </p:tgtEl>
                                      </p:cBhvr>
                                      <p:to x="100000" y="95000"/>
                                    </p:animScale>
                                    <p:animScale>
                                      <p:cBhvr>
                                        <p:cTn id="88"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0" grpId="0" animBg="1"/>
      <p:bldP spid="11"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1002322" y="879231"/>
            <a:ext cx="8185639" cy="707886"/>
          </a:xfrm>
          <a:prstGeom prst="rect">
            <a:avLst/>
          </a:prstGeom>
        </p:spPr>
        <p:txBody>
          <a:bodyPr wrap="square">
            <a:spAutoFit/>
          </a:bodyPr>
          <a:lstStyle/>
          <a:p>
            <a:pPr algn="ctr" rtl="1"/>
            <a:r>
              <a:rPr lang="ar-SA" sz="4000" b="1" dirty="0" smtClean="0">
                <a:latin typeface="Sakkal Majalla" pitchFamily="2" charset="-78"/>
                <a:cs typeface="Sakkal Majalla" pitchFamily="2" charset="-78"/>
              </a:rPr>
              <a:t>1- الفساد طبقا للمجال الذي نشأ فيه</a:t>
            </a:r>
            <a:endParaRPr lang="fr-FR" sz="4000" dirty="0"/>
          </a:p>
        </p:txBody>
      </p:sp>
      <p:sp>
        <p:nvSpPr>
          <p:cNvPr id="9" name="Rectangle à coins arrondis 8"/>
          <p:cNvSpPr/>
          <p:nvPr/>
        </p:nvSpPr>
        <p:spPr>
          <a:xfrm>
            <a:off x="8617907" y="2602523"/>
            <a:ext cx="3049485" cy="3815862"/>
          </a:xfrm>
          <a:prstGeom prst="roundRect">
            <a:avLst/>
          </a:prstGeom>
          <a:solidFill>
            <a:schemeClr val="accent6">
              <a:lumMod val="20000"/>
              <a:lumOff val="80000"/>
            </a:schemeClr>
          </a:solidFill>
          <a:ln>
            <a:noFill/>
          </a:ln>
          <a:effectLst>
            <a:glow rad="228600">
              <a:schemeClr val="accent2">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lnRef>
          <a:fillRef idx="2">
            <a:schemeClr val="accent1"/>
          </a:fillRef>
          <a:effectRef idx="1">
            <a:schemeClr val="accent1"/>
          </a:effectRef>
          <a:fontRef idx="minor">
            <a:schemeClr val="dk1"/>
          </a:fontRef>
        </p:style>
        <p:txBody>
          <a:bodyPr rtlCol="0" anchor="ctr"/>
          <a:lstStyle/>
          <a:p>
            <a:pPr algn="ctr"/>
            <a:r>
              <a:rPr lang="ar-SA" sz="3600" b="1" dirty="0" smtClean="0">
                <a:latin typeface="Sakkal Majalla" pitchFamily="2" charset="-78"/>
                <a:cs typeface="Sakkal Majalla" pitchFamily="2" charset="-78"/>
              </a:rPr>
              <a:t>الفساد الاجتماعي</a:t>
            </a:r>
            <a:r>
              <a:rPr lang="fr-FR" sz="3600" b="1" dirty="0" smtClean="0"/>
              <a:t> </a:t>
            </a:r>
            <a:endParaRPr lang="fr-FR" sz="3600" dirty="0" smtClean="0"/>
          </a:p>
          <a:p>
            <a:pPr algn="ctr"/>
            <a:endParaRPr lang="fr-FR" sz="3600" dirty="0">
              <a:solidFill>
                <a:schemeClr val="bg1"/>
              </a:solidFill>
              <a:latin typeface="Sakkal Majalla" pitchFamily="2" charset="-78"/>
              <a:cs typeface="Sakkal Majalla" pitchFamily="2" charset="-78"/>
            </a:endParaRPr>
          </a:p>
        </p:txBody>
      </p:sp>
      <p:sp>
        <p:nvSpPr>
          <p:cNvPr id="10" name="Ellipse 9"/>
          <p:cNvSpPr/>
          <p:nvPr/>
        </p:nvSpPr>
        <p:spPr>
          <a:xfrm>
            <a:off x="1590805" y="2167003"/>
            <a:ext cx="2830883" cy="4484317"/>
          </a:xfrm>
          <a:prstGeom prst="ellipse">
            <a:avLst/>
          </a:prstGeom>
          <a:solidFill>
            <a:schemeClr val="tx1"/>
          </a:solidFill>
          <a:ln>
            <a:noFill/>
          </a:ln>
          <a:effectLst>
            <a:glow rad="228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lvl="0" algn="ctr" rtl="1"/>
            <a:r>
              <a:rPr lang="fr-FR" dirty="0" smtClean="0"/>
              <a:t> </a:t>
            </a:r>
            <a:r>
              <a:rPr lang="ar-SA" sz="2400" dirty="0" smtClean="0"/>
              <a:t> </a:t>
            </a:r>
            <a:r>
              <a:rPr lang="ar-SA" sz="2800" b="1" dirty="0" smtClean="0">
                <a:latin typeface="Sakkal Majalla" pitchFamily="2" charset="-78"/>
                <a:cs typeface="Sakkal Majalla" pitchFamily="2" charset="-78"/>
              </a:rPr>
              <a:t>هو الخلل الذي يصيب المؤسسات الاجتماعية التي أوكل لها المجتمع تربية الفرد و تنشئته</a:t>
            </a:r>
          </a:p>
        </p:txBody>
      </p:sp>
      <p:sp>
        <p:nvSpPr>
          <p:cNvPr id="11" name="Flèche gauche 10"/>
          <p:cNvSpPr/>
          <p:nvPr/>
        </p:nvSpPr>
        <p:spPr>
          <a:xfrm>
            <a:off x="6137756" y="3430807"/>
            <a:ext cx="2133881" cy="1670539"/>
          </a:xfrm>
          <a:prstGeom prst="leftArrow">
            <a:avLst/>
          </a:prstGeom>
          <a:solidFill>
            <a:srgbClr val="FFC000"/>
          </a:solidFill>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ccolade fermante 11"/>
          <p:cNvSpPr/>
          <p:nvPr/>
        </p:nvSpPr>
        <p:spPr>
          <a:xfrm>
            <a:off x="5185403" y="1990957"/>
            <a:ext cx="525102" cy="4553893"/>
          </a:xfrm>
          <a:prstGeom prst="rightBrace">
            <a:avLst/>
          </a:prstGeom>
          <a:solidFill>
            <a:srgbClr val="FF0000"/>
          </a:solidFill>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80">
                                          <p:stCondLst>
                                            <p:cond delay="0"/>
                                          </p:stCondLst>
                                        </p:cTn>
                                        <p:tgtEl>
                                          <p:spTgt spid="11"/>
                                        </p:tgtEl>
                                      </p:cBhvr>
                                    </p:animEffect>
                                    <p:anim calcmode="lin" valueType="num">
                                      <p:cBhvr>
                                        <p:cTn id="4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7" dur="26">
                                          <p:stCondLst>
                                            <p:cond delay="650"/>
                                          </p:stCondLst>
                                        </p:cTn>
                                        <p:tgtEl>
                                          <p:spTgt spid="11"/>
                                        </p:tgtEl>
                                      </p:cBhvr>
                                      <p:to x="100000" y="60000"/>
                                    </p:animScale>
                                    <p:animScale>
                                      <p:cBhvr>
                                        <p:cTn id="48" dur="166" decel="50000">
                                          <p:stCondLst>
                                            <p:cond delay="676"/>
                                          </p:stCondLst>
                                        </p:cTn>
                                        <p:tgtEl>
                                          <p:spTgt spid="11"/>
                                        </p:tgtEl>
                                      </p:cBhvr>
                                      <p:to x="100000" y="100000"/>
                                    </p:animScale>
                                    <p:animScale>
                                      <p:cBhvr>
                                        <p:cTn id="49" dur="26">
                                          <p:stCondLst>
                                            <p:cond delay="1312"/>
                                          </p:stCondLst>
                                        </p:cTn>
                                        <p:tgtEl>
                                          <p:spTgt spid="11"/>
                                        </p:tgtEl>
                                      </p:cBhvr>
                                      <p:to x="100000" y="80000"/>
                                    </p:animScale>
                                    <p:animScale>
                                      <p:cBhvr>
                                        <p:cTn id="50" dur="166" decel="50000">
                                          <p:stCondLst>
                                            <p:cond delay="1338"/>
                                          </p:stCondLst>
                                        </p:cTn>
                                        <p:tgtEl>
                                          <p:spTgt spid="11"/>
                                        </p:tgtEl>
                                      </p:cBhvr>
                                      <p:to x="100000" y="100000"/>
                                    </p:animScale>
                                    <p:animScale>
                                      <p:cBhvr>
                                        <p:cTn id="51" dur="26">
                                          <p:stCondLst>
                                            <p:cond delay="1642"/>
                                          </p:stCondLst>
                                        </p:cTn>
                                        <p:tgtEl>
                                          <p:spTgt spid="11"/>
                                        </p:tgtEl>
                                      </p:cBhvr>
                                      <p:to x="100000" y="90000"/>
                                    </p:animScale>
                                    <p:animScale>
                                      <p:cBhvr>
                                        <p:cTn id="52" dur="166" decel="50000">
                                          <p:stCondLst>
                                            <p:cond delay="1668"/>
                                          </p:stCondLst>
                                        </p:cTn>
                                        <p:tgtEl>
                                          <p:spTgt spid="11"/>
                                        </p:tgtEl>
                                      </p:cBhvr>
                                      <p:to x="100000" y="100000"/>
                                    </p:animScale>
                                    <p:animScale>
                                      <p:cBhvr>
                                        <p:cTn id="53" dur="26">
                                          <p:stCondLst>
                                            <p:cond delay="1808"/>
                                          </p:stCondLst>
                                        </p:cTn>
                                        <p:tgtEl>
                                          <p:spTgt spid="11"/>
                                        </p:tgtEl>
                                      </p:cBhvr>
                                      <p:to x="100000" y="95000"/>
                                    </p:animScale>
                                    <p:animScale>
                                      <p:cBhvr>
                                        <p:cTn id="54" dur="166" decel="50000">
                                          <p:stCondLst>
                                            <p:cond delay="1834"/>
                                          </p:stCondLst>
                                        </p:cTn>
                                        <p:tgtEl>
                                          <p:spTgt spid="11"/>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wipe(down)">
                                      <p:cBhvr>
                                        <p:cTn id="59" dur="580">
                                          <p:stCondLst>
                                            <p:cond delay="0"/>
                                          </p:stCondLst>
                                        </p:cTn>
                                        <p:tgtEl>
                                          <p:spTgt spid="10"/>
                                        </p:tgtEl>
                                      </p:cBhvr>
                                    </p:animEffect>
                                    <p:anim calcmode="lin" valueType="num">
                                      <p:cBhvr>
                                        <p:cTn id="6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65" dur="26">
                                          <p:stCondLst>
                                            <p:cond delay="650"/>
                                          </p:stCondLst>
                                        </p:cTn>
                                        <p:tgtEl>
                                          <p:spTgt spid="10"/>
                                        </p:tgtEl>
                                      </p:cBhvr>
                                      <p:to x="100000" y="60000"/>
                                    </p:animScale>
                                    <p:animScale>
                                      <p:cBhvr>
                                        <p:cTn id="66" dur="166" decel="50000">
                                          <p:stCondLst>
                                            <p:cond delay="676"/>
                                          </p:stCondLst>
                                        </p:cTn>
                                        <p:tgtEl>
                                          <p:spTgt spid="10"/>
                                        </p:tgtEl>
                                      </p:cBhvr>
                                      <p:to x="100000" y="100000"/>
                                    </p:animScale>
                                    <p:animScale>
                                      <p:cBhvr>
                                        <p:cTn id="67" dur="26">
                                          <p:stCondLst>
                                            <p:cond delay="1312"/>
                                          </p:stCondLst>
                                        </p:cTn>
                                        <p:tgtEl>
                                          <p:spTgt spid="10"/>
                                        </p:tgtEl>
                                      </p:cBhvr>
                                      <p:to x="100000" y="80000"/>
                                    </p:animScale>
                                    <p:animScale>
                                      <p:cBhvr>
                                        <p:cTn id="68" dur="166" decel="50000">
                                          <p:stCondLst>
                                            <p:cond delay="1338"/>
                                          </p:stCondLst>
                                        </p:cTn>
                                        <p:tgtEl>
                                          <p:spTgt spid="10"/>
                                        </p:tgtEl>
                                      </p:cBhvr>
                                      <p:to x="100000" y="100000"/>
                                    </p:animScale>
                                    <p:animScale>
                                      <p:cBhvr>
                                        <p:cTn id="69" dur="26">
                                          <p:stCondLst>
                                            <p:cond delay="1642"/>
                                          </p:stCondLst>
                                        </p:cTn>
                                        <p:tgtEl>
                                          <p:spTgt spid="10"/>
                                        </p:tgtEl>
                                      </p:cBhvr>
                                      <p:to x="100000" y="90000"/>
                                    </p:animScale>
                                    <p:animScale>
                                      <p:cBhvr>
                                        <p:cTn id="70" dur="166" decel="50000">
                                          <p:stCondLst>
                                            <p:cond delay="1668"/>
                                          </p:stCondLst>
                                        </p:cTn>
                                        <p:tgtEl>
                                          <p:spTgt spid="10"/>
                                        </p:tgtEl>
                                      </p:cBhvr>
                                      <p:to x="100000" y="100000"/>
                                    </p:animScale>
                                    <p:animScale>
                                      <p:cBhvr>
                                        <p:cTn id="71" dur="26">
                                          <p:stCondLst>
                                            <p:cond delay="1808"/>
                                          </p:stCondLst>
                                        </p:cTn>
                                        <p:tgtEl>
                                          <p:spTgt spid="10"/>
                                        </p:tgtEl>
                                      </p:cBhvr>
                                      <p:to x="100000" y="95000"/>
                                    </p:animScale>
                                    <p:animScale>
                                      <p:cBhvr>
                                        <p:cTn id="72" dur="166" decel="50000">
                                          <p:stCondLst>
                                            <p:cond delay="1834"/>
                                          </p:stCondLst>
                                        </p:cTn>
                                        <p:tgtEl>
                                          <p:spTgt spid="10"/>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down)">
                                      <p:cBhvr>
                                        <p:cTn id="75" dur="580">
                                          <p:stCondLst>
                                            <p:cond delay="0"/>
                                          </p:stCondLst>
                                        </p:cTn>
                                        <p:tgtEl>
                                          <p:spTgt spid="12"/>
                                        </p:tgtEl>
                                      </p:cBhvr>
                                    </p:animEffect>
                                    <p:anim calcmode="lin" valueType="num">
                                      <p:cBhvr>
                                        <p:cTn id="7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81" dur="26">
                                          <p:stCondLst>
                                            <p:cond delay="650"/>
                                          </p:stCondLst>
                                        </p:cTn>
                                        <p:tgtEl>
                                          <p:spTgt spid="12"/>
                                        </p:tgtEl>
                                      </p:cBhvr>
                                      <p:to x="100000" y="60000"/>
                                    </p:animScale>
                                    <p:animScale>
                                      <p:cBhvr>
                                        <p:cTn id="82" dur="166" decel="50000">
                                          <p:stCondLst>
                                            <p:cond delay="676"/>
                                          </p:stCondLst>
                                        </p:cTn>
                                        <p:tgtEl>
                                          <p:spTgt spid="12"/>
                                        </p:tgtEl>
                                      </p:cBhvr>
                                      <p:to x="100000" y="100000"/>
                                    </p:animScale>
                                    <p:animScale>
                                      <p:cBhvr>
                                        <p:cTn id="83" dur="26">
                                          <p:stCondLst>
                                            <p:cond delay="1312"/>
                                          </p:stCondLst>
                                        </p:cTn>
                                        <p:tgtEl>
                                          <p:spTgt spid="12"/>
                                        </p:tgtEl>
                                      </p:cBhvr>
                                      <p:to x="100000" y="80000"/>
                                    </p:animScale>
                                    <p:animScale>
                                      <p:cBhvr>
                                        <p:cTn id="84" dur="166" decel="50000">
                                          <p:stCondLst>
                                            <p:cond delay="1338"/>
                                          </p:stCondLst>
                                        </p:cTn>
                                        <p:tgtEl>
                                          <p:spTgt spid="12"/>
                                        </p:tgtEl>
                                      </p:cBhvr>
                                      <p:to x="100000" y="100000"/>
                                    </p:animScale>
                                    <p:animScale>
                                      <p:cBhvr>
                                        <p:cTn id="85" dur="26">
                                          <p:stCondLst>
                                            <p:cond delay="1642"/>
                                          </p:stCondLst>
                                        </p:cTn>
                                        <p:tgtEl>
                                          <p:spTgt spid="12"/>
                                        </p:tgtEl>
                                      </p:cBhvr>
                                      <p:to x="100000" y="90000"/>
                                    </p:animScale>
                                    <p:animScale>
                                      <p:cBhvr>
                                        <p:cTn id="86" dur="166" decel="50000">
                                          <p:stCondLst>
                                            <p:cond delay="1668"/>
                                          </p:stCondLst>
                                        </p:cTn>
                                        <p:tgtEl>
                                          <p:spTgt spid="12"/>
                                        </p:tgtEl>
                                      </p:cBhvr>
                                      <p:to x="100000" y="100000"/>
                                    </p:animScale>
                                    <p:animScale>
                                      <p:cBhvr>
                                        <p:cTn id="87" dur="26">
                                          <p:stCondLst>
                                            <p:cond delay="1808"/>
                                          </p:stCondLst>
                                        </p:cTn>
                                        <p:tgtEl>
                                          <p:spTgt spid="12"/>
                                        </p:tgtEl>
                                      </p:cBhvr>
                                      <p:to x="100000" y="95000"/>
                                    </p:animScale>
                                    <p:animScale>
                                      <p:cBhvr>
                                        <p:cTn id="88"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1002322" y="879231"/>
            <a:ext cx="8185639" cy="707886"/>
          </a:xfrm>
          <a:prstGeom prst="rect">
            <a:avLst/>
          </a:prstGeom>
        </p:spPr>
        <p:txBody>
          <a:bodyPr wrap="square">
            <a:spAutoFit/>
          </a:bodyPr>
          <a:lstStyle/>
          <a:p>
            <a:pPr algn="ctr" rtl="1"/>
            <a:r>
              <a:rPr lang="ar-SA" sz="4000" b="1" dirty="0" smtClean="0">
                <a:latin typeface="Sakkal Majalla" pitchFamily="2" charset="-78"/>
                <a:cs typeface="Sakkal Majalla" pitchFamily="2" charset="-78"/>
              </a:rPr>
              <a:t>1- الفساد طبقا للمجال الذي نشأ فيه</a:t>
            </a:r>
            <a:endParaRPr lang="fr-FR" sz="4000" b="1" dirty="0">
              <a:latin typeface="Sakkal Majalla" pitchFamily="2" charset="-78"/>
              <a:cs typeface="Sakkal Majalla" pitchFamily="2" charset="-78"/>
            </a:endParaRPr>
          </a:p>
        </p:txBody>
      </p:sp>
      <p:sp>
        <p:nvSpPr>
          <p:cNvPr id="9" name="Rectangle à coins arrondis 8"/>
          <p:cNvSpPr/>
          <p:nvPr/>
        </p:nvSpPr>
        <p:spPr>
          <a:xfrm>
            <a:off x="9669101" y="2602523"/>
            <a:ext cx="1998291" cy="3815862"/>
          </a:xfrm>
          <a:prstGeom prst="roundRect">
            <a:avLst/>
          </a:prstGeom>
          <a:solidFill>
            <a:schemeClr val="accent6">
              <a:lumMod val="20000"/>
              <a:lumOff val="80000"/>
            </a:schemeClr>
          </a:solidFill>
          <a:ln>
            <a:noFill/>
          </a:ln>
          <a:effectLst>
            <a:glow rad="228600">
              <a:schemeClr val="accent2">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ar-SA" sz="3600" dirty="0" smtClean="0">
                <a:solidFill>
                  <a:schemeClr val="bg1"/>
                </a:solidFill>
                <a:latin typeface="Sakkal Majalla" pitchFamily="2" charset="-78"/>
                <a:cs typeface="Sakkal Majalla" pitchFamily="2" charset="-78"/>
              </a:rPr>
              <a:t> </a:t>
            </a:r>
            <a:r>
              <a:rPr lang="ar-SA" sz="3600" b="1" dirty="0" smtClean="0">
                <a:solidFill>
                  <a:schemeClr val="bg1"/>
                </a:solidFill>
                <a:latin typeface="Sakkal Majalla" pitchFamily="2" charset="-78"/>
                <a:cs typeface="Sakkal Majalla" pitchFamily="2" charset="-78"/>
              </a:rPr>
              <a:t>الفساد القضائي</a:t>
            </a:r>
            <a:endParaRPr lang="fr-FR" sz="3600" b="1" dirty="0">
              <a:solidFill>
                <a:schemeClr val="bg1"/>
              </a:solidFill>
              <a:latin typeface="Sakkal Majalla" pitchFamily="2" charset="-78"/>
              <a:cs typeface="Sakkal Majalla" pitchFamily="2" charset="-78"/>
            </a:endParaRPr>
          </a:p>
        </p:txBody>
      </p:sp>
      <p:sp>
        <p:nvSpPr>
          <p:cNvPr id="11" name="Flèche gauche 10"/>
          <p:cNvSpPr/>
          <p:nvPr/>
        </p:nvSpPr>
        <p:spPr>
          <a:xfrm>
            <a:off x="7605346" y="3631223"/>
            <a:ext cx="1793631" cy="1670539"/>
          </a:xfrm>
          <a:prstGeom prst="leftArrow">
            <a:avLst/>
          </a:prstGeom>
          <a:solidFill>
            <a:srgbClr val="FFC000"/>
          </a:solidFill>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ccolade fermante 11"/>
          <p:cNvSpPr/>
          <p:nvPr/>
        </p:nvSpPr>
        <p:spPr>
          <a:xfrm>
            <a:off x="6837125" y="2304107"/>
            <a:ext cx="525102" cy="4553893"/>
          </a:xfrm>
          <a:prstGeom prst="rightBrace">
            <a:avLst/>
          </a:prstGeom>
          <a:solidFill>
            <a:srgbClr val="FF0000"/>
          </a:solidFill>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4" name="Rectangle à coins arrondis 13"/>
          <p:cNvSpPr/>
          <p:nvPr/>
        </p:nvSpPr>
        <p:spPr>
          <a:xfrm>
            <a:off x="348123" y="2965778"/>
            <a:ext cx="6390879" cy="2908929"/>
          </a:xfrm>
          <a:prstGeom prst="roundRect">
            <a:avLst/>
          </a:prstGeom>
          <a:solidFill>
            <a:schemeClr val="accent3">
              <a:lumMod val="40000"/>
              <a:lumOff val="60000"/>
            </a:schemeClr>
          </a:solidFill>
          <a:ln>
            <a:noFill/>
          </a:ln>
          <a:effectLst>
            <a:glow rad="1397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SA" dirty="0" smtClean="0"/>
          </a:p>
          <a:p>
            <a:pPr lvl="0" algn="ctr" rtl="1"/>
            <a:r>
              <a:rPr lang="ar-SA" sz="2000" b="1" dirty="0" smtClean="0">
                <a:latin typeface="Sakkal Majalla" pitchFamily="2" charset="-78"/>
                <a:cs typeface="Sakkal Majalla" pitchFamily="2" charset="-78"/>
              </a:rPr>
              <a:t> </a:t>
            </a:r>
            <a:r>
              <a:rPr lang="ar-SA" sz="3200" b="1" dirty="0" smtClean="0">
                <a:solidFill>
                  <a:schemeClr val="bg1"/>
                </a:solidFill>
                <a:latin typeface="Sakkal Majalla" pitchFamily="2" charset="-78"/>
                <a:cs typeface="Sakkal Majalla" pitchFamily="2" charset="-78"/>
              </a:rPr>
              <a:t>و هو الانحراف الذي يصيب الهيئات القضائية، مما يؤدي غلى ضياع الحقوق و تفشي الظلم، و من ابرز </a:t>
            </a:r>
            <a:r>
              <a:rPr lang="ar-SA" sz="3200" b="1" dirty="0" err="1" smtClean="0">
                <a:solidFill>
                  <a:schemeClr val="bg1"/>
                </a:solidFill>
                <a:latin typeface="Sakkal Majalla" pitchFamily="2" charset="-78"/>
                <a:cs typeface="Sakkal Majalla" pitchFamily="2" charset="-78"/>
              </a:rPr>
              <a:t>صوره </a:t>
            </a:r>
            <a:r>
              <a:rPr lang="ar-SA" sz="3200" b="1" dirty="0" smtClean="0">
                <a:solidFill>
                  <a:schemeClr val="bg1"/>
                </a:solidFill>
                <a:latin typeface="Sakkal Majalla" pitchFamily="2" charset="-78"/>
                <a:cs typeface="Sakkal Majalla" pitchFamily="2" charset="-78"/>
              </a:rPr>
              <a:t>: المحسوبية و الواسطة، و قبول الهدايا و الرشاوى، و شهادة الزور</a:t>
            </a:r>
            <a:endParaRPr lang="fr-FR" sz="3200" b="1" dirty="0" smtClean="0">
              <a:solidFill>
                <a:schemeClr val="bg1"/>
              </a:solidFill>
              <a:latin typeface="Sakkal Majalla" pitchFamily="2" charset="-78"/>
              <a:cs typeface="Sakkal Majalla" pitchFamily="2" charset="-78"/>
            </a:endParaRPr>
          </a:p>
          <a:p>
            <a:pPr algn="ctr"/>
            <a:endParaRPr lang="fr-FR" dirty="0"/>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80">
                                          <p:stCondLst>
                                            <p:cond delay="0"/>
                                          </p:stCondLst>
                                        </p:cTn>
                                        <p:tgtEl>
                                          <p:spTgt spid="11"/>
                                        </p:tgtEl>
                                      </p:cBhvr>
                                    </p:animEffect>
                                    <p:anim calcmode="lin" valueType="num">
                                      <p:cBhvr>
                                        <p:cTn id="4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7" dur="26">
                                          <p:stCondLst>
                                            <p:cond delay="650"/>
                                          </p:stCondLst>
                                        </p:cTn>
                                        <p:tgtEl>
                                          <p:spTgt spid="11"/>
                                        </p:tgtEl>
                                      </p:cBhvr>
                                      <p:to x="100000" y="60000"/>
                                    </p:animScale>
                                    <p:animScale>
                                      <p:cBhvr>
                                        <p:cTn id="48" dur="166" decel="50000">
                                          <p:stCondLst>
                                            <p:cond delay="676"/>
                                          </p:stCondLst>
                                        </p:cTn>
                                        <p:tgtEl>
                                          <p:spTgt spid="11"/>
                                        </p:tgtEl>
                                      </p:cBhvr>
                                      <p:to x="100000" y="100000"/>
                                    </p:animScale>
                                    <p:animScale>
                                      <p:cBhvr>
                                        <p:cTn id="49" dur="26">
                                          <p:stCondLst>
                                            <p:cond delay="1312"/>
                                          </p:stCondLst>
                                        </p:cTn>
                                        <p:tgtEl>
                                          <p:spTgt spid="11"/>
                                        </p:tgtEl>
                                      </p:cBhvr>
                                      <p:to x="100000" y="80000"/>
                                    </p:animScale>
                                    <p:animScale>
                                      <p:cBhvr>
                                        <p:cTn id="50" dur="166" decel="50000">
                                          <p:stCondLst>
                                            <p:cond delay="1338"/>
                                          </p:stCondLst>
                                        </p:cTn>
                                        <p:tgtEl>
                                          <p:spTgt spid="11"/>
                                        </p:tgtEl>
                                      </p:cBhvr>
                                      <p:to x="100000" y="100000"/>
                                    </p:animScale>
                                    <p:animScale>
                                      <p:cBhvr>
                                        <p:cTn id="51" dur="26">
                                          <p:stCondLst>
                                            <p:cond delay="1642"/>
                                          </p:stCondLst>
                                        </p:cTn>
                                        <p:tgtEl>
                                          <p:spTgt spid="11"/>
                                        </p:tgtEl>
                                      </p:cBhvr>
                                      <p:to x="100000" y="90000"/>
                                    </p:animScale>
                                    <p:animScale>
                                      <p:cBhvr>
                                        <p:cTn id="52" dur="166" decel="50000">
                                          <p:stCondLst>
                                            <p:cond delay="1668"/>
                                          </p:stCondLst>
                                        </p:cTn>
                                        <p:tgtEl>
                                          <p:spTgt spid="11"/>
                                        </p:tgtEl>
                                      </p:cBhvr>
                                      <p:to x="100000" y="100000"/>
                                    </p:animScale>
                                    <p:animScale>
                                      <p:cBhvr>
                                        <p:cTn id="53" dur="26">
                                          <p:stCondLst>
                                            <p:cond delay="1808"/>
                                          </p:stCondLst>
                                        </p:cTn>
                                        <p:tgtEl>
                                          <p:spTgt spid="11"/>
                                        </p:tgtEl>
                                      </p:cBhvr>
                                      <p:to x="100000" y="95000"/>
                                    </p:animScale>
                                    <p:animScale>
                                      <p:cBhvr>
                                        <p:cTn id="54" dur="166" decel="50000">
                                          <p:stCondLst>
                                            <p:cond delay="1834"/>
                                          </p:stCondLst>
                                        </p:cTn>
                                        <p:tgtEl>
                                          <p:spTgt spid="11"/>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wipe(down)">
                                      <p:cBhvr>
                                        <p:cTn id="59" dur="580">
                                          <p:stCondLst>
                                            <p:cond delay="0"/>
                                          </p:stCondLst>
                                        </p:cTn>
                                        <p:tgtEl>
                                          <p:spTgt spid="12"/>
                                        </p:tgtEl>
                                      </p:cBhvr>
                                    </p:animEffect>
                                    <p:anim calcmode="lin" valueType="num">
                                      <p:cBhvr>
                                        <p:cTn id="6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5" dur="26">
                                          <p:stCondLst>
                                            <p:cond delay="650"/>
                                          </p:stCondLst>
                                        </p:cTn>
                                        <p:tgtEl>
                                          <p:spTgt spid="12"/>
                                        </p:tgtEl>
                                      </p:cBhvr>
                                      <p:to x="100000" y="60000"/>
                                    </p:animScale>
                                    <p:animScale>
                                      <p:cBhvr>
                                        <p:cTn id="66" dur="166" decel="50000">
                                          <p:stCondLst>
                                            <p:cond delay="676"/>
                                          </p:stCondLst>
                                        </p:cTn>
                                        <p:tgtEl>
                                          <p:spTgt spid="12"/>
                                        </p:tgtEl>
                                      </p:cBhvr>
                                      <p:to x="100000" y="100000"/>
                                    </p:animScale>
                                    <p:animScale>
                                      <p:cBhvr>
                                        <p:cTn id="67" dur="26">
                                          <p:stCondLst>
                                            <p:cond delay="1312"/>
                                          </p:stCondLst>
                                        </p:cTn>
                                        <p:tgtEl>
                                          <p:spTgt spid="12"/>
                                        </p:tgtEl>
                                      </p:cBhvr>
                                      <p:to x="100000" y="80000"/>
                                    </p:animScale>
                                    <p:animScale>
                                      <p:cBhvr>
                                        <p:cTn id="68" dur="166" decel="50000">
                                          <p:stCondLst>
                                            <p:cond delay="1338"/>
                                          </p:stCondLst>
                                        </p:cTn>
                                        <p:tgtEl>
                                          <p:spTgt spid="12"/>
                                        </p:tgtEl>
                                      </p:cBhvr>
                                      <p:to x="100000" y="100000"/>
                                    </p:animScale>
                                    <p:animScale>
                                      <p:cBhvr>
                                        <p:cTn id="69" dur="26">
                                          <p:stCondLst>
                                            <p:cond delay="1642"/>
                                          </p:stCondLst>
                                        </p:cTn>
                                        <p:tgtEl>
                                          <p:spTgt spid="12"/>
                                        </p:tgtEl>
                                      </p:cBhvr>
                                      <p:to x="100000" y="90000"/>
                                    </p:animScale>
                                    <p:animScale>
                                      <p:cBhvr>
                                        <p:cTn id="70" dur="166" decel="50000">
                                          <p:stCondLst>
                                            <p:cond delay="1668"/>
                                          </p:stCondLst>
                                        </p:cTn>
                                        <p:tgtEl>
                                          <p:spTgt spid="12"/>
                                        </p:tgtEl>
                                      </p:cBhvr>
                                      <p:to x="100000" y="100000"/>
                                    </p:animScale>
                                    <p:animScale>
                                      <p:cBhvr>
                                        <p:cTn id="71" dur="26">
                                          <p:stCondLst>
                                            <p:cond delay="1808"/>
                                          </p:stCondLst>
                                        </p:cTn>
                                        <p:tgtEl>
                                          <p:spTgt spid="12"/>
                                        </p:tgtEl>
                                      </p:cBhvr>
                                      <p:to x="100000" y="95000"/>
                                    </p:animScale>
                                    <p:animScale>
                                      <p:cBhvr>
                                        <p:cTn id="72" dur="166" decel="50000">
                                          <p:stCondLst>
                                            <p:cond delay="1834"/>
                                          </p:stCondLst>
                                        </p:cTn>
                                        <p:tgtEl>
                                          <p:spTgt spid="12"/>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wipe(down)">
                                      <p:cBhvr>
                                        <p:cTn id="75" dur="580">
                                          <p:stCondLst>
                                            <p:cond delay="0"/>
                                          </p:stCondLst>
                                        </p:cTn>
                                        <p:tgtEl>
                                          <p:spTgt spid="14"/>
                                        </p:tgtEl>
                                      </p:cBhvr>
                                    </p:animEffect>
                                    <p:anim calcmode="lin" valueType="num">
                                      <p:cBhvr>
                                        <p:cTn id="7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1" dur="26">
                                          <p:stCondLst>
                                            <p:cond delay="650"/>
                                          </p:stCondLst>
                                        </p:cTn>
                                        <p:tgtEl>
                                          <p:spTgt spid="14"/>
                                        </p:tgtEl>
                                      </p:cBhvr>
                                      <p:to x="100000" y="60000"/>
                                    </p:animScale>
                                    <p:animScale>
                                      <p:cBhvr>
                                        <p:cTn id="82" dur="166" decel="50000">
                                          <p:stCondLst>
                                            <p:cond delay="676"/>
                                          </p:stCondLst>
                                        </p:cTn>
                                        <p:tgtEl>
                                          <p:spTgt spid="14"/>
                                        </p:tgtEl>
                                      </p:cBhvr>
                                      <p:to x="100000" y="100000"/>
                                    </p:animScale>
                                    <p:animScale>
                                      <p:cBhvr>
                                        <p:cTn id="83" dur="26">
                                          <p:stCondLst>
                                            <p:cond delay="1312"/>
                                          </p:stCondLst>
                                        </p:cTn>
                                        <p:tgtEl>
                                          <p:spTgt spid="14"/>
                                        </p:tgtEl>
                                      </p:cBhvr>
                                      <p:to x="100000" y="80000"/>
                                    </p:animScale>
                                    <p:animScale>
                                      <p:cBhvr>
                                        <p:cTn id="84" dur="166" decel="50000">
                                          <p:stCondLst>
                                            <p:cond delay="1338"/>
                                          </p:stCondLst>
                                        </p:cTn>
                                        <p:tgtEl>
                                          <p:spTgt spid="14"/>
                                        </p:tgtEl>
                                      </p:cBhvr>
                                      <p:to x="100000" y="100000"/>
                                    </p:animScale>
                                    <p:animScale>
                                      <p:cBhvr>
                                        <p:cTn id="85" dur="26">
                                          <p:stCondLst>
                                            <p:cond delay="1642"/>
                                          </p:stCondLst>
                                        </p:cTn>
                                        <p:tgtEl>
                                          <p:spTgt spid="14"/>
                                        </p:tgtEl>
                                      </p:cBhvr>
                                      <p:to x="100000" y="90000"/>
                                    </p:animScale>
                                    <p:animScale>
                                      <p:cBhvr>
                                        <p:cTn id="86" dur="166" decel="50000">
                                          <p:stCondLst>
                                            <p:cond delay="1668"/>
                                          </p:stCondLst>
                                        </p:cTn>
                                        <p:tgtEl>
                                          <p:spTgt spid="14"/>
                                        </p:tgtEl>
                                      </p:cBhvr>
                                      <p:to x="100000" y="100000"/>
                                    </p:animScale>
                                    <p:animScale>
                                      <p:cBhvr>
                                        <p:cTn id="87" dur="26">
                                          <p:stCondLst>
                                            <p:cond delay="1808"/>
                                          </p:stCondLst>
                                        </p:cTn>
                                        <p:tgtEl>
                                          <p:spTgt spid="14"/>
                                        </p:tgtEl>
                                      </p:cBhvr>
                                      <p:to x="100000" y="95000"/>
                                    </p:animScale>
                                    <p:animScale>
                                      <p:cBhvr>
                                        <p:cTn id="88"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1" grpId="0" animBg="1"/>
      <p:bldP spid="12"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1002322" y="879231"/>
            <a:ext cx="8185639" cy="707886"/>
          </a:xfrm>
          <a:prstGeom prst="rect">
            <a:avLst/>
          </a:prstGeom>
        </p:spPr>
        <p:txBody>
          <a:bodyPr wrap="square">
            <a:spAutoFit/>
          </a:bodyPr>
          <a:lstStyle/>
          <a:p>
            <a:pPr algn="ctr" rtl="1"/>
            <a:r>
              <a:rPr lang="ar-SA" sz="4000" b="1" dirty="0" smtClean="0">
                <a:latin typeface="Sakkal Majalla" pitchFamily="2" charset="-78"/>
                <a:cs typeface="Sakkal Majalla" pitchFamily="2" charset="-78"/>
              </a:rPr>
              <a:t>1- الفساد طبقا للمجال الذي نشأ فيه</a:t>
            </a:r>
            <a:endParaRPr lang="fr-FR" sz="4000" b="1" dirty="0">
              <a:latin typeface="Sakkal Majalla" pitchFamily="2" charset="-78"/>
              <a:cs typeface="Sakkal Majalla" pitchFamily="2" charset="-78"/>
            </a:endParaRPr>
          </a:p>
        </p:txBody>
      </p:sp>
      <p:sp>
        <p:nvSpPr>
          <p:cNvPr id="9" name="Rectangle à coins arrondis 8"/>
          <p:cNvSpPr/>
          <p:nvPr/>
        </p:nvSpPr>
        <p:spPr>
          <a:xfrm>
            <a:off x="9669101" y="2602523"/>
            <a:ext cx="1998291" cy="3815862"/>
          </a:xfrm>
          <a:prstGeom prst="roundRect">
            <a:avLst/>
          </a:prstGeom>
          <a:solidFill>
            <a:schemeClr val="accent6">
              <a:lumMod val="20000"/>
              <a:lumOff val="80000"/>
            </a:schemeClr>
          </a:solidFill>
          <a:ln>
            <a:noFill/>
          </a:ln>
          <a:effectLst>
            <a:glow rad="228600">
              <a:schemeClr val="accent2">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lnRef>
          <a:fillRef idx="2">
            <a:schemeClr val="accent1"/>
          </a:fillRef>
          <a:effectRef idx="1">
            <a:schemeClr val="accent1"/>
          </a:effectRef>
          <a:fontRef idx="minor">
            <a:schemeClr val="dk1"/>
          </a:fontRef>
        </p:style>
        <p:txBody>
          <a:bodyPr rtlCol="0" anchor="ctr"/>
          <a:lstStyle/>
          <a:p>
            <a:pPr algn="ctr"/>
            <a:r>
              <a:rPr lang="ar-SA" sz="3200" b="1" dirty="0" smtClean="0">
                <a:latin typeface="Sakkal Majalla" pitchFamily="2" charset="-78"/>
                <a:cs typeface="Sakkal Majalla" pitchFamily="2" charset="-78"/>
              </a:rPr>
              <a:t>الفساد الاقتصادي</a:t>
            </a:r>
            <a:endParaRPr lang="fr-FR" sz="3200" dirty="0">
              <a:solidFill>
                <a:schemeClr val="bg1"/>
              </a:solidFill>
              <a:latin typeface="Sakkal Majalla" pitchFamily="2" charset="-78"/>
              <a:cs typeface="Sakkal Majalla" pitchFamily="2" charset="-78"/>
            </a:endParaRPr>
          </a:p>
        </p:txBody>
      </p:sp>
      <p:sp>
        <p:nvSpPr>
          <p:cNvPr id="11" name="Flèche gauche 10"/>
          <p:cNvSpPr/>
          <p:nvPr/>
        </p:nvSpPr>
        <p:spPr>
          <a:xfrm>
            <a:off x="8023884" y="3643749"/>
            <a:ext cx="1274885" cy="1670539"/>
          </a:xfrm>
          <a:prstGeom prst="leftArrow">
            <a:avLst/>
          </a:prstGeom>
          <a:solidFill>
            <a:srgbClr val="FFC000"/>
          </a:solidFill>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ccolade fermante 11"/>
          <p:cNvSpPr/>
          <p:nvPr/>
        </p:nvSpPr>
        <p:spPr>
          <a:xfrm>
            <a:off x="6515706" y="2101148"/>
            <a:ext cx="525102" cy="4553893"/>
          </a:xfrm>
          <a:prstGeom prst="rightBrace">
            <a:avLst/>
          </a:prstGeom>
          <a:solidFill>
            <a:srgbClr val="FF0000"/>
          </a:solidFill>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3" name="Rectangle à coins arrondis 12"/>
          <p:cNvSpPr/>
          <p:nvPr/>
        </p:nvSpPr>
        <p:spPr>
          <a:xfrm>
            <a:off x="1040322" y="2755727"/>
            <a:ext cx="4984697" cy="3394552"/>
          </a:xfrm>
          <a:prstGeom prst="roundRect">
            <a:avLst/>
          </a:prstGeom>
          <a:solidFill>
            <a:srgbClr val="FFFF00"/>
          </a:solidFill>
          <a:ln>
            <a:noFill/>
          </a:ln>
          <a:effectLst>
            <a:glow rad="1397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sz="2400" b="1" dirty="0" smtClean="0">
                <a:solidFill>
                  <a:schemeClr val="bg1"/>
                </a:solidFill>
                <a:latin typeface="Sakkal Majalla" pitchFamily="2" charset="-78"/>
                <a:cs typeface="Sakkal Majalla" pitchFamily="2" charset="-78"/>
              </a:rPr>
              <a:t>يتعلق هذا النوع من الفساد بالممارسات المنحرفة و الاستغلالية و الاحتكارات الاقتصادية و قطاعات الأعمال، التي تستهدف تحقيق منافع اقتصادية خاصة على حساب مصلحة المجتمع بما لا يتناسب مع القيمة المضافة التي تسهم </a:t>
            </a:r>
            <a:r>
              <a:rPr lang="ar-SA" sz="2400" b="1" dirty="0" err="1" smtClean="0">
                <a:solidFill>
                  <a:schemeClr val="bg1"/>
                </a:solidFill>
                <a:latin typeface="Sakkal Majalla" pitchFamily="2" charset="-78"/>
                <a:cs typeface="Sakkal Majalla" pitchFamily="2" charset="-78"/>
              </a:rPr>
              <a:t>بها</a:t>
            </a:r>
            <a:r>
              <a:rPr lang="ar-SA" sz="2400" b="1" dirty="0" smtClean="0">
                <a:solidFill>
                  <a:schemeClr val="bg1"/>
                </a:solidFill>
                <a:latin typeface="Sakkal Majalla" pitchFamily="2" charset="-78"/>
                <a:cs typeface="Sakkal Majalla" pitchFamily="2" charset="-78"/>
              </a:rPr>
              <a:t>، و تحدث هذه الممارسات نتيجة غياب الرقابة أو نتيجة ضعف الضوابط و القواعد الحاكمة و المنظمة للمناخ الاقتصادي</a:t>
            </a:r>
            <a:endParaRPr lang="fr-FR" sz="2400" b="1" dirty="0">
              <a:solidFill>
                <a:schemeClr val="bg1"/>
              </a:solidFill>
              <a:latin typeface="Sakkal Majalla" pitchFamily="2" charset="-78"/>
              <a:cs typeface="Sakkal Majalla" pitchFamily="2" charset="-78"/>
            </a:endParaRP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par>
                                <p:cTn id="35" presetID="26"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80">
                                          <p:stCondLst>
                                            <p:cond delay="0"/>
                                          </p:stCondLst>
                                        </p:cTn>
                                        <p:tgtEl>
                                          <p:spTgt spid="13"/>
                                        </p:tgtEl>
                                      </p:cBhvr>
                                    </p:animEffect>
                                    <p:anim calcmode="lin" valueType="num">
                                      <p:cBhvr>
                                        <p:cTn id="3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43" dur="26">
                                          <p:stCondLst>
                                            <p:cond delay="650"/>
                                          </p:stCondLst>
                                        </p:cTn>
                                        <p:tgtEl>
                                          <p:spTgt spid="13"/>
                                        </p:tgtEl>
                                      </p:cBhvr>
                                      <p:to x="100000" y="60000"/>
                                    </p:animScale>
                                    <p:animScale>
                                      <p:cBhvr>
                                        <p:cTn id="44" dur="166" decel="50000">
                                          <p:stCondLst>
                                            <p:cond delay="676"/>
                                          </p:stCondLst>
                                        </p:cTn>
                                        <p:tgtEl>
                                          <p:spTgt spid="13"/>
                                        </p:tgtEl>
                                      </p:cBhvr>
                                      <p:to x="100000" y="100000"/>
                                    </p:animScale>
                                    <p:animScale>
                                      <p:cBhvr>
                                        <p:cTn id="45" dur="26">
                                          <p:stCondLst>
                                            <p:cond delay="1312"/>
                                          </p:stCondLst>
                                        </p:cTn>
                                        <p:tgtEl>
                                          <p:spTgt spid="13"/>
                                        </p:tgtEl>
                                      </p:cBhvr>
                                      <p:to x="100000" y="80000"/>
                                    </p:animScale>
                                    <p:animScale>
                                      <p:cBhvr>
                                        <p:cTn id="46" dur="166" decel="50000">
                                          <p:stCondLst>
                                            <p:cond delay="1338"/>
                                          </p:stCondLst>
                                        </p:cTn>
                                        <p:tgtEl>
                                          <p:spTgt spid="13"/>
                                        </p:tgtEl>
                                      </p:cBhvr>
                                      <p:to x="100000" y="100000"/>
                                    </p:animScale>
                                    <p:animScale>
                                      <p:cBhvr>
                                        <p:cTn id="47" dur="26">
                                          <p:stCondLst>
                                            <p:cond delay="1642"/>
                                          </p:stCondLst>
                                        </p:cTn>
                                        <p:tgtEl>
                                          <p:spTgt spid="13"/>
                                        </p:tgtEl>
                                      </p:cBhvr>
                                      <p:to x="100000" y="90000"/>
                                    </p:animScale>
                                    <p:animScale>
                                      <p:cBhvr>
                                        <p:cTn id="48" dur="166" decel="50000">
                                          <p:stCondLst>
                                            <p:cond delay="1668"/>
                                          </p:stCondLst>
                                        </p:cTn>
                                        <p:tgtEl>
                                          <p:spTgt spid="13"/>
                                        </p:tgtEl>
                                      </p:cBhvr>
                                      <p:to x="100000" y="100000"/>
                                    </p:animScale>
                                    <p:animScale>
                                      <p:cBhvr>
                                        <p:cTn id="49" dur="26">
                                          <p:stCondLst>
                                            <p:cond delay="1808"/>
                                          </p:stCondLst>
                                        </p:cTn>
                                        <p:tgtEl>
                                          <p:spTgt spid="13"/>
                                        </p:tgtEl>
                                      </p:cBhvr>
                                      <p:to x="100000" y="95000"/>
                                    </p:animScale>
                                    <p:animScale>
                                      <p:cBhvr>
                                        <p:cTn id="5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1" grpId="0" animBg="1"/>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SA" sz="4400" b="1" dirty="0" smtClean="0">
                <a:latin typeface="Sakkal Majalla" pitchFamily="2" charset="-78"/>
                <a:cs typeface="Sakkal Majalla" pitchFamily="2" charset="-78"/>
              </a:rPr>
              <a:t>2- وفق</a:t>
            </a:r>
            <a:r>
              <a:rPr lang="ar-SA" sz="4400" dirty="0" smtClean="0">
                <a:latin typeface="Sakkal Majalla" pitchFamily="2" charset="-78"/>
                <a:cs typeface="Sakkal Majalla" pitchFamily="2" charset="-78"/>
              </a:rPr>
              <a:t> </a:t>
            </a:r>
            <a:r>
              <a:rPr lang="ar-SA" sz="4400" b="1" dirty="0" smtClean="0">
                <a:latin typeface="Sakkal Majalla" pitchFamily="2" charset="-78"/>
                <a:cs typeface="Sakkal Majalla" pitchFamily="2" charset="-78"/>
              </a:rPr>
              <a:t>انتماء</a:t>
            </a:r>
            <a:r>
              <a:rPr lang="ar-SA" sz="4400" dirty="0" smtClean="0">
                <a:latin typeface="Sakkal Majalla" pitchFamily="2" charset="-78"/>
                <a:cs typeface="Sakkal Majalla" pitchFamily="2" charset="-78"/>
              </a:rPr>
              <a:t> </a:t>
            </a:r>
            <a:r>
              <a:rPr lang="ar-SA" sz="4400" b="1" dirty="0" smtClean="0">
                <a:latin typeface="Sakkal Majalla" pitchFamily="2" charset="-78"/>
                <a:cs typeface="Sakkal Majalla" pitchFamily="2" charset="-78"/>
              </a:rPr>
              <a:t>الأفراد</a:t>
            </a:r>
            <a:r>
              <a:rPr lang="ar-SA" sz="4400" dirty="0" smtClean="0">
                <a:latin typeface="Sakkal Majalla" pitchFamily="2" charset="-78"/>
                <a:cs typeface="Sakkal Majalla" pitchFamily="2" charset="-78"/>
              </a:rPr>
              <a:t> </a:t>
            </a:r>
            <a:r>
              <a:rPr lang="ar-SA" sz="4400" b="1" dirty="0" smtClean="0">
                <a:latin typeface="Sakkal Majalla" pitchFamily="2" charset="-78"/>
                <a:cs typeface="Sakkal Majalla" pitchFamily="2" charset="-78"/>
              </a:rPr>
              <a:t>المنخرطين</a:t>
            </a:r>
            <a:r>
              <a:rPr lang="ar-SA" sz="4400" dirty="0" smtClean="0">
                <a:latin typeface="Sakkal Majalla" pitchFamily="2" charset="-78"/>
                <a:cs typeface="Sakkal Majalla" pitchFamily="2" charset="-78"/>
              </a:rPr>
              <a:t> </a:t>
            </a:r>
            <a:r>
              <a:rPr lang="ar-SA" sz="4400" b="1" dirty="0" smtClean="0">
                <a:latin typeface="Sakkal Majalla" pitchFamily="2" charset="-78"/>
                <a:cs typeface="Sakkal Majalla" pitchFamily="2" charset="-78"/>
              </a:rPr>
              <a:t>في</a:t>
            </a:r>
            <a:r>
              <a:rPr lang="ar-SA" sz="4400" dirty="0" smtClean="0">
                <a:latin typeface="Sakkal Majalla" pitchFamily="2" charset="-78"/>
                <a:cs typeface="Sakkal Majalla" pitchFamily="2" charset="-78"/>
              </a:rPr>
              <a:t> </a:t>
            </a:r>
            <a:r>
              <a:rPr lang="ar-SA" sz="4400" b="1" dirty="0" err="1" smtClean="0">
                <a:latin typeface="Sakkal Majalla" pitchFamily="2" charset="-78"/>
                <a:cs typeface="Sakkal Majalla" pitchFamily="2" charset="-78"/>
              </a:rPr>
              <a:t>الفساد</a:t>
            </a:r>
            <a:r>
              <a:rPr lang="ar-SA" sz="4400" dirty="0" err="1" smtClean="0">
                <a:latin typeface="Sakkal Majalla" pitchFamily="2" charset="-78"/>
                <a:cs typeface="Sakkal Majalla" pitchFamily="2" charset="-78"/>
              </a:rPr>
              <a:t> </a:t>
            </a:r>
            <a:r>
              <a:rPr lang="ar-SA" dirty="0" err="1" smtClean="0"/>
              <a:t>.</a:t>
            </a:r>
            <a:r>
              <a:rPr lang="fr-FR" dirty="0" smtClean="0"/>
              <a:t/>
            </a:r>
            <a:br>
              <a:rPr lang="fr-FR" dirty="0" smtClean="0"/>
            </a:br>
            <a:endParaRPr lang="fr-FR" dirty="0"/>
          </a:p>
        </p:txBody>
      </p:sp>
      <p:sp>
        <p:nvSpPr>
          <p:cNvPr id="11" name="Flèche gauche 10"/>
          <p:cNvSpPr/>
          <p:nvPr/>
        </p:nvSpPr>
        <p:spPr>
          <a:xfrm>
            <a:off x="6327181" y="3581119"/>
            <a:ext cx="1793631" cy="1670539"/>
          </a:xfrm>
          <a:prstGeom prst="leftArrow">
            <a:avLst/>
          </a:prstGeom>
          <a:solidFill>
            <a:srgbClr val="FFC000"/>
          </a:solidFill>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ccolade fermante 11"/>
          <p:cNvSpPr/>
          <p:nvPr/>
        </p:nvSpPr>
        <p:spPr>
          <a:xfrm>
            <a:off x="5924438" y="2151252"/>
            <a:ext cx="525102" cy="4553893"/>
          </a:xfrm>
          <a:prstGeom prst="rightBrace">
            <a:avLst/>
          </a:prstGeom>
          <a:solidFill>
            <a:srgbClr val="FF0000"/>
          </a:solidFill>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4" name="Rectangle à coins arrondis 13"/>
          <p:cNvSpPr/>
          <p:nvPr/>
        </p:nvSpPr>
        <p:spPr>
          <a:xfrm>
            <a:off x="7882716" y="2467627"/>
            <a:ext cx="3811509" cy="1480178"/>
          </a:xfrm>
          <a:prstGeom prst="roundRect">
            <a:avLst/>
          </a:prstGeom>
          <a:solidFill>
            <a:srgbClr val="FFFF00"/>
          </a:solidFill>
          <a:ln>
            <a:noFill/>
          </a:ln>
          <a:effectLst>
            <a:glow rad="1397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SA" dirty="0" smtClean="0"/>
          </a:p>
          <a:p>
            <a:pPr lvl="0" algn="ctr" rtl="1"/>
            <a:r>
              <a:rPr lang="ar-SA" sz="3600" b="1" dirty="0" smtClean="0">
                <a:solidFill>
                  <a:schemeClr val="bg1"/>
                </a:solidFill>
                <a:latin typeface="Sakkal Majalla" pitchFamily="2" charset="-78"/>
                <a:cs typeface="Sakkal Majalla" pitchFamily="2" charset="-78"/>
              </a:rPr>
              <a:t> فساد القطاع العام</a:t>
            </a:r>
            <a:endParaRPr lang="fr-FR" sz="3600" dirty="0"/>
          </a:p>
        </p:txBody>
      </p:sp>
      <p:sp>
        <p:nvSpPr>
          <p:cNvPr id="16" name="Rectangle à coins arrondis 15"/>
          <p:cNvSpPr/>
          <p:nvPr/>
        </p:nvSpPr>
        <p:spPr>
          <a:xfrm>
            <a:off x="225468" y="2204582"/>
            <a:ext cx="5511452" cy="2267210"/>
          </a:xfrm>
          <a:prstGeom prst="roundRect">
            <a:avLst/>
          </a:prstGeom>
          <a:solidFill>
            <a:schemeClr val="tx1"/>
          </a:solidFill>
          <a:ln>
            <a:noFill/>
          </a:ln>
          <a:effectLst>
            <a:glow rad="228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lvl="0" algn="ctr" rtl="1"/>
            <a:endParaRPr lang="ar-SA" dirty="0" smtClean="0"/>
          </a:p>
          <a:p>
            <a:pPr lvl="0" algn="ctr" rtl="1"/>
            <a:r>
              <a:rPr lang="ar-SA" sz="2000" b="1" dirty="0" smtClean="0">
                <a:latin typeface="Sakkal Majalla" pitchFamily="2" charset="-78"/>
                <a:cs typeface="Sakkal Majalla" pitchFamily="2" charset="-78"/>
              </a:rPr>
              <a:t>و يعتبر هذا النوع من الفساد اشد عائقا للتنمية على مستوى العالم، و هو استغلال النشاط العام خاصة في تطبيق أدوات السياسات المالية و المصرفية، مثل التعريفات الجمركية و الإعفاءات الضريبية لأغراض خاصة، حيث يتواطأ الموظفون العموميون معا لتحويل الفوائد و الرسوم لأنفسهم بدلا من تحويلها لخزينة الدولة مثلا، بطرق مختلفة كالاختلاس و السرقة و </a:t>
            </a:r>
            <a:r>
              <a:rPr lang="ar-SA" sz="2000" b="1" dirty="0" err="1" smtClean="0">
                <a:latin typeface="Sakkal Majalla" pitchFamily="2" charset="-78"/>
                <a:cs typeface="Sakkal Majalla" pitchFamily="2" charset="-78"/>
              </a:rPr>
              <a:t>الرشوة...</a:t>
            </a:r>
            <a:r>
              <a:rPr lang="ar-SA" sz="2000" b="1" dirty="0" smtClean="0">
                <a:latin typeface="Sakkal Majalla" pitchFamily="2" charset="-78"/>
                <a:cs typeface="Sakkal Majalla" pitchFamily="2" charset="-78"/>
              </a:rPr>
              <a:t> و غيرها</a:t>
            </a:r>
            <a:endParaRPr lang="fr-FR" sz="2000" b="1" dirty="0">
              <a:latin typeface="Sakkal Majalla" pitchFamily="2" charset="-78"/>
              <a:cs typeface="Sakkal Majalla" pitchFamily="2" charset="-78"/>
            </a:endParaRPr>
          </a:p>
        </p:txBody>
      </p:sp>
      <p:sp>
        <p:nvSpPr>
          <p:cNvPr id="18" name="Rectangle à coins arrondis 17"/>
          <p:cNvSpPr/>
          <p:nvPr/>
        </p:nvSpPr>
        <p:spPr>
          <a:xfrm>
            <a:off x="8006157" y="4890483"/>
            <a:ext cx="3811509" cy="1496832"/>
          </a:xfrm>
          <a:prstGeom prst="roundRect">
            <a:avLst/>
          </a:prstGeom>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lvl="0" algn="ctr" rtl="1"/>
            <a:endParaRPr lang="ar-SA" dirty="0" smtClean="0"/>
          </a:p>
          <a:p>
            <a:pPr lvl="0" algn="ctr" rtl="1"/>
            <a:r>
              <a:rPr lang="ar-SA" sz="3600" b="1" dirty="0" smtClean="0">
                <a:solidFill>
                  <a:schemeClr val="bg1"/>
                </a:solidFill>
                <a:latin typeface="Sakkal Majalla" pitchFamily="2" charset="-78"/>
                <a:cs typeface="Sakkal Majalla" pitchFamily="2" charset="-78"/>
              </a:rPr>
              <a:t> </a:t>
            </a:r>
            <a:r>
              <a:rPr lang="ar-SA" sz="3600" b="1" dirty="0" smtClean="0">
                <a:latin typeface="Sakkal Majalla" pitchFamily="2" charset="-78"/>
                <a:cs typeface="Sakkal Majalla" pitchFamily="2" charset="-78"/>
              </a:rPr>
              <a:t>فساد القطاع الخاص</a:t>
            </a:r>
            <a:endParaRPr lang="fr-FR" sz="3600" b="1" dirty="0" smtClean="0">
              <a:solidFill>
                <a:schemeClr val="bg1"/>
              </a:solidFill>
              <a:latin typeface="Sakkal Majalla" pitchFamily="2" charset="-78"/>
              <a:cs typeface="Sakkal Majalla" pitchFamily="2" charset="-78"/>
            </a:endParaRPr>
          </a:p>
          <a:p>
            <a:pPr algn="ctr"/>
            <a:endParaRPr lang="fr-FR" dirty="0"/>
          </a:p>
        </p:txBody>
      </p:sp>
      <p:sp>
        <p:nvSpPr>
          <p:cNvPr id="13" name="Rectangle à coins arrondis 12"/>
          <p:cNvSpPr/>
          <p:nvPr/>
        </p:nvSpPr>
        <p:spPr>
          <a:xfrm>
            <a:off x="375780" y="4659681"/>
            <a:ext cx="5336087" cy="19916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latin typeface="Sakkal Majalla" pitchFamily="2" charset="-78"/>
                <a:cs typeface="Sakkal Majalla" pitchFamily="2" charset="-78"/>
              </a:rPr>
              <a:t> يتمثل فساد القطاع الخاص في استغلال نفوذه بفضل ما يملكه من مال للتأثير على السياسات الحكومية، و يظهر أيضا في شكل هدايا و رشاوى من قبل القطاع الخاص مقابل إعفاءات و إعانات تقدم من طرف القطاع العام</a:t>
            </a:r>
            <a:endParaRPr lang="fr-FR" sz="2400" b="1" dirty="0">
              <a:latin typeface="Sakkal Majalla" pitchFamily="2" charset="-78"/>
              <a:cs typeface="Sakkal Majalla" pitchFamily="2" charset="-78"/>
            </a:endParaRP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80">
                                          <p:stCondLst>
                                            <p:cond delay="0"/>
                                          </p:stCondLst>
                                        </p:cTn>
                                        <p:tgtEl>
                                          <p:spTgt spid="14"/>
                                        </p:tgtEl>
                                      </p:cBhvr>
                                    </p:animEffect>
                                    <p:anim calcmode="lin" valueType="num">
                                      <p:cBhvr>
                                        <p:cTn id="34"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9" dur="26">
                                          <p:stCondLst>
                                            <p:cond delay="650"/>
                                          </p:stCondLst>
                                        </p:cTn>
                                        <p:tgtEl>
                                          <p:spTgt spid="14"/>
                                        </p:tgtEl>
                                      </p:cBhvr>
                                      <p:to x="100000" y="60000"/>
                                    </p:animScale>
                                    <p:animScale>
                                      <p:cBhvr>
                                        <p:cTn id="40" dur="166" decel="50000">
                                          <p:stCondLst>
                                            <p:cond delay="676"/>
                                          </p:stCondLst>
                                        </p:cTn>
                                        <p:tgtEl>
                                          <p:spTgt spid="14"/>
                                        </p:tgtEl>
                                      </p:cBhvr>
                                      <p:to x="100000" y="100000"/>
                                    </p:animScale>
                                    <p:animScale>
                                      <p:cBhvr>
                                        <p:cTn id="41" dur="26">
                                          <p:stCondLst>
                                            <p:cond delay="1312"/>
                                          </p:stCondLst>
                                        </p:cTn>
                                        <p:tgtEl>
                                          <p:spTgt spid="14"/>
                                        </p:tgtEl>
                                      </p:cBhvr>
                                      <p:to x="100000" y="80000"/>
                                    </p:animScale>
                                    <p:animScale>
                                      <p:cBhvr>
                                        <p:cTn id="42" dur="166" decel="50000">
                                          <p:stCondLst>
                                            <p:cond delay="1338"/>
                                          </p:stCondLst>
                                        </p:cTn>
                                        <p:tgtEl>
                                          <p:spTgt spid="14"/>
                                        </p:tgtEl>
                                      </p:cBhvr>
                                      <p:to x="100000" y="100000"/>
                                    </p:animScale>
                                    <p:animScale>
                                      <p:cBhvr>
                                        <p:cTn id="43" dur="26">
                                          <p:stCondLst>
                                            <p:cond delay="1642"/>
                                          </p:stCondLst>
                                        </p:cTn>
                                        <p:tgtEl>
                                          <p:spTgt spid="14"/>
                                        </p:tgtEl>
                                      </p:cBhvr>
                                      <p:to x="100000" y="90000"/>
                                    </p:animScale>
                                    <p:animScale>
                                      <p:cBhvr>
                                        <p:cTn id="44" dur="166" decel="50000">
                                          <p:stCondLst>
                                            <p:cond delay="1668"/>
                                          </p:stCondLst>
                                        </p:cTn>
                                        <p:tgtEl>
                                          <p:spTgt spid="14"/>
                                        </p:tgtEl>
                                      </p:cBhvr>
                                      <p:to x="100000" y="100000"/>
                                    </p:animScale>
                                    <p:animScale>
                                      <p:cBhvr>
                                        <p:cTn id="45" dur="26">
                                          <p:stCondLst>
                                            <p:cond delay="1808"/>
                                          </p:stCondLst>
                                        </p:cTn>
                                        <p:tgtEl>
                                          <p:spTgt spid="14"/>
                                        </p:tgtEl>
                                      </p:cBhvr>
                                      <p:to x="100000" y="95000"/>
                                    </p:animScale>
                                    <p:animScale>
                                      <p:cBhvr>
                                        <p:cTn id="46" dur="166" decel="50000">
                                          <p:stCondLst>
                                            <p:cond delay="1834"/>
                                          </p:stCondLst>
                                        </p:cTn>
                                        <p:tgtEl>
                                          <p:spTgt spid="14"/>
                                        </p:tgtEl>
                                      </p:cBhvr>
                                      <p:to x="100000" y="100000"/>
                                    </p:animScale>
                                  </p:childTnLst>
                                </p:cTn>
                              </p:par>
                              <p:par>
                                <p:cTn id="47" presetID="26"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down)">
                                      <p:cBhvr>
                                        <p:cTn id="49" dur="580">
                                          <p:stCondLst>
                                            <p:cond delay="0"/>
                                          </p:stCondLst>
                                        </p:cTn>
                                        <p:tgtEl>
                                          <p:spTgt spid="16"/>
                                        </p:tgtEl>
                                      </p:cBhvr>
                                    </p:animEffect>
                                    <p:anim calcmode="lin" valueType="num">
                                      <p:cBhvr>
                                        <p:cTn id="50"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55" dur="26">
                                          <p:stCondLst>
                                            <p:cond delay="650"/>
                                          </p:stCondLst>
                                        </p:cTn>
                                        <p:tgtEl>
                                          <p:spTgt spid="16"/>
                                        </p:tgtEl>
                                      </p:cBhvr>
                                      <p:to x="100000" y="60000"/>
                                    </p:animScale>
                                    <p:animScale>
                                      <p:cBhvr>
                                        <p:cTn id="56" dur="166" decel="50000">
                                          <p:stCondLst>
                                            <p:cond delay="676"/>
                                          </p:stCondLst>
                                        </p:cTn>
                                        <p:tgtEl>
                                          <p:spTgt spid="16"/>
                                        </p:tgtEl>
                                      </p:cBhvr>
                                      <p:to x="100000" y="100000"/>
                                    </p:animScale>
                                    <p:animScale>
                                      <p:cBhvr>
                                        <p:cTn id="57" dur="26">
                                          <p:stCondLst>
                                            <p:cond delay="1312"/>
                                          </p:stCondLst>
                                        </p:cTn>
                                        <p:tgtEl>
                                          <p:spTgt spid="16"/>
                                        </p:tgtEl>
                                      </p:cBhvr>
                                      <p:to x="100000" y="80000"/>
                                    </p:animScale>
                                    <p:animScale>
                                      <p:cBhvr>
                                        <p:cTn id="58" dur="166" decel="50000">
                                          <p:stCondLst>
                                            <p:cond delay="1338"/>
                                          </p:stCondLst>
                                        </p:cTn>
                                        <p:tgtEl>
                                          <p:spTgt spid="16"/>
                                        </p:tgtEl>
                                      </p:cBhvr>
                                      <p:to x="100000" y="100000"/>
                                    </p:animScale>
                                    <p:animScale>
                                      <p:cBhvr>
                                        <p:cTn id="59" dur="26">
                                          <p:stCondLst>
                                            <p:cond delay="1642"/>
                                          </p:stCondLst>
                                        </p:cTn>
                                        <p:tgtEl>
                                          <p:spTgt spid="16"/>
                                        </p:tgtEl>
                                      </p:cBhvr>
                                      <p:to x="100000" y="90000"/>
                                    </p:animScale>
                                    <p:animScale>
                                      <p:cBhvr>
                                        <p:cTn id="60" dur="166" decel="50000">
                                          <p:stCondLst>
                                            <p:cond delay="1668"/>
                                          </p:stCondLst>
                                        </p:cTn>
                                        <p:tgtEl>
                                          <p:spTgt spid="16"/>
                                        </p:tgtEl>
                                      </p:cBhvr>
                                      <p:to x="100000" y="100000"/>
                                    </p:animScale>
                                    <p:animScale>
                                      <p:cBhvr>
                                        <p:cTn id="61" dur="26">
                                          <p:stCondLst>
                                            <p:cond delay="1808"/>
                                          </p:stCondLst>
                                        </p:cTn>
                                        <p:tgtEl>
                                          <p:spTgt spid="16"/>
                                        </p:tgtEl>
                                      </p:cBhvr>
                                      <p:to x="100000" y="95000"/>
                                    </p:animScale>
                                    <p:animScale>
                                      <p:cBhvr>
                                        <p:cTn id="62" dur="166" decel="50000">
                                          <p:stCondLst>
                                            <p:cond delay="1834"/>
                                          </p:stCondLst>
                                        </p:cTn>
                                        <p:tgtEl>
                                          <p:spTgt spid="16"/>
                                        </p:tgtEl>
                                      </p:cBhvr>
                                      <p:to x="100000" y="100000"/>
                                    </p:animScale>
                                  </p:childTnLst>
                                </p:cTn>
                              </p:par>
                              <p:par>
                                <p:cTn id="63" presetID="26" presetClass="entr" presetSubtype="0" fill="hold" grpId="0" nodeType="with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wipe(down)">
                                      <p:cBhvr>
                                        <p:cTn id="65" dur="580">
                                          <p:stCondLst>
                                            <p:cond delay="0"/>
                                          </p:stCondLst>
                                        </p:cTn>
                                        <p:tgtEl>
                                          <p:spTgt spid="18"/>
                                        </p:tgtEl>
                                      </p:cBhvr>
                                    </p:animEffect>
                                    <p:anim calcmode="lin" valueType="num">
                                      <p:cBhvr>
                                        <p:cTn id="6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71" dur="26">
                                          <p:stCondLst>
                                            <p:cond delay="650"/>
                                          </p:stCondLst>
                                        </p:cTn>
                                        <p:tgtEl>
                                          <p:spTgt spid="18"/>
                                        </p:tgtEl>
                                      </p:cBhvr>
                                      <p:to x="100000" y="60000"/>
                                    </p:animScale>
                                    <p:animScale>
                                      <p:cBhvr>
                                        <p:cTn id="72" dur="166" decel="50000">
                                          <p:stCondLst>
                                            <p:cond delay="676"/>
                                          </p:stCondLst>
                                        </p:cTn>
                                        <p:tgtEl>
                                          <p:spTgt spid="18"/>
                                        </p:tgtEl>
                                      </p:cBhvr>
                                      <p:to x="100000" y="100000"/>
                                    </p:animScale>
                                    <p:animScale>
                                      <p:cBhvr>
                                        <p:cTn id="73" dur="26">
                                          <p:stCondLst>
                                            <p:cond delay="1312"/>
                                          </p:stCondLst>
                                        </p:cTn>
                                        <p:tgtEl>
                                          <p:spTgt spid="18"/>
                                        </p:tgtEl>
                                      </p:cBhvr>
                                      <p:to x="100000" y="80000"/>
                                    </p:animScale>
                                    <p:animScale>
                                      <p:cBhvr>
                                        <p:cTn id="74" dur="166" decel="50000">
                                          <p:stCondLst>
                                            <p:cond delay="1338"/>
                                          </p:stCondLst>
                                        </p:cTn>
                                        <p:tgtEl>
                                          <p:spTgt spid="18"/>
                                        </p:tgtEl>
                                      </p:cBhvr>
                                      <p:to x="100000" y="100000"/>
                                    </p:animScale>
                                    <p:animScale>
                                      <p:cBhvr>
                                        <p:cTn id="75" dur="26">
                                          <p:stCondLst>
                                            <p:cond delay="1642"/>
                                          </p:stCondLst>
                                        </p:cTn>
                                        <p:tgtEl>
                                          <p:spTgt spid="18"/>
                                        </p:tgtEl>
                                      </p:cBhvr>
                                      <p:to x="100000" y="90000"/>
                                    </p:animScale>
                                    <p:animScale>
                                      <p:cBhvr>
                                        <p:cTn id="76" dur="166" decel="50000">
                                          <p:stCondLst>
                                            <p:cond delay="1668"/>
                                          </p:stCondLst>
                                        </p:cTn>
                                        <p:tgtEl>
                                          <p:spTgt spid="18"/>
                                        </p:tgtEl>
                                      </p:cBhvr>
                                      <p:to x="100000" y="100000"/>
                                    </p:animScale>
                                    <p:animScale>
                                      <p:cBhvr>
                                        <p:cTn id="77" dur="26">
                                          <p:stCondLst>
                                            <p:cond delay="1808"/>
                                          </p:stCondLst>
                                        </p:cTn>
                                        <p:tgtEl>
                                          <p:spTgt spid="18"/>
                                        </p:tgtEl>
                                      </p:cBhvr>
                                      <p:to x="100000" y="95000"/>
                                    </p:animScale>
                                    <p:animScale>
                                      <p:cBhvr>
                                        <p:cTn id="78" dur="166" decel="50000">
                                          <p:stCondLst>
                                            <p:cond delay="1834"/>
                                          </p:stCondLst>
                                        </p:cTn>
                                        <p:tgtEl>
                                          <p:spTgt spid="1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4" grpId="0" animBg="1"/>
      <p:bldP spid="16"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5400" b="1" dirty="0" smtClean="0">
                <a:latin typeface="Sakkal Majalla" pitchFamily="2" charset="-78"/>
                <a:cs typeface="Sakkal Majalla" pitchFamily="2" charset="-78"/>
              </a:rPr>
              <a:t>الهدف من تدريس هذا المقياس</a:t>
            </a:r>
            <a:endParaRPr lang="fr-FR" sz="5400" b="1" dirty="0">
              <a:latin typeface="Sakkal Majalla" pitchFamily="2" charset="-78"/>
              <a:cs typeface="Sakkal Majalla" pitchFamily="2" charset="-78"/>
            </a:endParaRPr>
          </a:p>
        </p:txBody>
      </p:sp>
      <p:sp>
        <p:nvSpPr>
          <p:cNvPr id="4" name="Rectangle à coins arrondis 3"/>
          <p:cNvSpPr/>
          <p:nvPr/>
        </p:nvSpPr>
        <p:spPr>
          <a:xfrm>
            <a:off x="726508" y="2141950"/>
            <a:ext cx="10384077" cy="814192"/>
          </a:xfrm>
          <a:prstGeom prst="roundRect">
            <a:avLst/>
          </a:prstGeom>
          <a:solidFill>
            <a:schemeClr val="accent2">
              <a:lumMod val="60000"/>
              <a:lumOff val="40000"/>
            </a:schemeClr>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 </a:t>
            </a:r>
            <a:r>
              <a:rPr lang="ar-DZ" sz="2800" b="1" dirty="0" smtClean="0">
                <a:solidFill>
                  <a:schemeClr val="bg1"/>
                </a:solidFill>
                <a:latin typeface="Sakkal Majalla" pitchFamily="2" charset="-78"/>
                <a:cs typeface="Sakkal Majalla" pitchFamily="2" charset="-78"/>
              </a:rPr>
              <a:t>توعية  الطالب  بمخاطر الفساد </a:t>
            </a:r>
            <a:endParaRPr lang="fr-FR" sz="2800" b="1" dirty="0">
              <a:solidFill>
                <a:schemeClr val="bg1"/>
              </a:solidFill>
              <a:latin typeface="Sakkal Majalla" pitchFamily="2" charset="-78"/>
              <a:cs typeface="Sakkal Majalla" pitchFamily="2" charset="-78"/>
            </a:endParaRPr>
          </a:p>
        </p:txBody>
      </p:sp>
      <p:sp>
        <p:nvSpPr>
          <p:cNvPr id="5" name="Rectangle à coins arrondis 4"/>
          <p:cNvSpPr/>
          <p:nvPr/>
        </p:nvSpPr>
        <p:spPr>
          <a:xfrm>
            <a:off x="726509" y="3185786"/>
            <a:ext cx="10384077" cy="814192"/>
          </a:xfrm>
          <a:prstGeom prst="roundRect">
            <a:avLst/>
          </a:prstGeom>
          <a:solidFill>
            <a:schemeClr val="accent2">
              <a:lumMod val="60000"/>
              <a:lumOff val="40000"/>
            </a:schemeClr>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 </a:t>
            </a:r>
            <a:r>
              <a:rPr lang="ar-DZ" sz="2800" b="1" dirty="0" smtClean="0">
                <a:solidFill>
                  <a:schemeClr val="bg1"/>
                </a:solidFill>
                <a:latin typeface="Sakkal Majalla" pitchFamily="2" charset="-78"/>
                <a:cs typeface="Sakkal Majalla" pitchFamily="2" charset="-78"/>
              </a:rPr>
              <a:t>تجنب </a:t>
            </a:r>
            <a:r>
              <a:rPr lang="ar-DZ" sz="2800" b="1" dirty="0" smtClean="0">
                <a:solidFill>
                  <a:schemeClr val="bg1"/>
                </a:solidFill>
                <a:latin typeface="Sakkal Majalla" pitchFamily="2" charset="-78"/>
                <a:cs typeface="Sakkal Majalla" pitchFamily="2" charset="-78"/>
              </a:rPr>
              <a:t>مظاهر </a:t>
            </a:r>
            <a:r>
              <a:rPr lang="ar-SA" sz="2800" b="1" dirty="0" smtClean="0">
                <a:solidFill>
                  <a:schemeClr val="bg1"/>
                </a:solidFill>
                <a:latin typeface="Sakkal Majalla" pitchFamily="2" charset="-78"/>
                <a:cs typeface="Sakkal Majalla" pitchFamily="2" charset="-78"/>
              </a:rPr>
              <a:t>الفساد</a:t>
            </a:r>
            <a:endParaRPr lang="fr-FR" sz="2800" b="1" dirty="0">
              <a:solidFill>
                <a:schemeClr val="bg1"/>
              </a:solidFill>
              <a:latin typeface="Sakkal Majalla" pitchFamily="2" charset="-78"/>
              <a:cs typeface="Sakkal Majalla" pitchFamily="2" charset="-78"/>
            </a:endParaRPr>
          </a:p>
        </p:txBody>
      </p:sp>
      <p:sp>
        <p:nvSpPr>
          <p:cNvPr id="6" name="Rectangle à coins arrondis 5"/>
          <p:cNvSpPr/>
          <p:nvPr/>
        </p:nvSpPr>
        <p:spPr>
          <a:xfrm>
            <a:off x="732772" y="4252586"/>
            <a:ext cx="10384077" cy="814192"/>
          </a:xfrm>
          <a:prstGeom prst="roundRect">
            <a:avLst/>
          </a:prstGeom>
          <a:solidFill>
            <a:schemeClr val="accent2">
              <a:lumMod val="60000"/>
              <a:lumOff val="40000"/>
            </a:schemeClr>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 </a:t>
            </a:r>
            <a:r>
              <a:rPr lang="ar-DZ" sz="2800" b="1" dirty="0" smtClean="0">
                <a:solidFill>
                  <a:schemeClr val="bg1"/>
                </a:solidFill>
                <a:latin typeface="Sakkal Majalla" pitchFamily="2" charset="-78"/>
                <a:cs typeface="Sakkal Majalla" pitchFamily="2" charset="-78"/>
              </a:rPr>
              <a:t>العمل على القضاء على الفساد في العقول أولا </a:t>
            </a:r>
            <a:endParaRPr lang="fr-FR" sz="2800" b="1" dirty="0">
              <a:solidFill>
                <a:schemeClr val="bg1"/>
              </a:solidFill>
              <a:latin typeface="Sakkal Majalla" pitchFamily="2" charset="-78"/>
              <a:cs typeface="Sakkal Majalla" pitchFamily="2" charset="-78"/>
            </a:endParaRPr>
          </a:p>
        </p:txBody>
      </p:sp>
      <p:sp>
        <p:nvSpPr>
          <p:cNvPr id="7" name="Rectangle à coins arrondis 6"/>
          <p:cNvSpPr/>
          <p:nvPr/>
        </p:nvSpPr>
        <p:spPr>
          <a:xfrm>
            <a:off x="732772" y="5340263"/>
            <a:ext cx="10384077" cy="814192"/>
          </a:xfrm>
          <a:prstGeom prst="roundRect">
            <a:avLst/>
          </a:prstGeom>
          <a:solidFill>
            <a:schemeClr val="accent2">
              <a:lumMod val="60000"/>
              <a:lumOff val="40000"/>
            </a:schemeClr>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bg1"/>
                </a:solidFill>
                <a:latin typeface="Sakkal Majalla" pitchFamily="2" charset="-78"/>
                <a:cs typeface="Sakkal Majalla" pitchFamily="2" charset="-78"/>
              </a:rPr>
              <a:t> المساهمة الفعالة في مكافحته بمختلف الوسائل المتاحة</a:t>
            </a:r>
            <a:endParaRPr lang="fr-FR" sz="2800" b="1" dirty="0">
              <a:solidFill>
                <a:schemeClr val="bg1"/>
              </a:solidFill>
              <a:latin typeface="Sakkal Majalla" pitchFamily="2" charset="-78"/>
              <a:cs typeface="Sakkal Majalla" pitchFamily="2" charset="-78"/>
            </a:endParaRPr>
          </a:p>
        </p:txBody>
      </p:sp>
    </p:spTree>
    <p:extLst>
      <p:ext uri="{BB962C8B-B14F-4D97-AF65-F5344CB8AC3E}">
        <p14:creationId xmlns:p14="http://schemas.microsoft.com/office/powerpoint/2010/main" val="2008366143"/>
      </p:ext>
    </p:extLst>
  </p:cSld>
  <p:clrMapOvr>
    <a:masterClrMapping/>
  </p:clrMapOvr>
  <p:transition spd="med">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1002322" y="879231"/>
            <a:ext cx="8185639" cy="707886"/>
          </a:xfrm>
          <a:prstGeom prst="rect">
            <a:avLst/>
          </a:prstGeom>
        </p:spPr>
        <p:txBody>
          <a:bodyPr wrap="square">
            <a:spAutoFit/>
          </a:bodyPr>
          <a:lstStyle/>
          <a:p>
            <a:pPr algn="ctr"/>
            <a:r>
              <a:rPr lang="ar-SA" sz="4000" b="1" dirty="0" smtClean="0">
                <a:latin typeface="Sakkal Majalla" pitchFamily="2" charset="-78"/>
                <a:cs typeface="Sakkal Majalla" pitchFamily="2" charset="-78"/>
              </a:rPr>
              <a:t>3- من حيث حجم الفساد</a:t>
            </a:r>
            <a:endParaRPr lang="fr-FR" sz="4000" b="1" dirty="0">
              <a:latin typeface="Sakkal Majalla" pitchFamily="2" charset="-78"/>
              <a:cs typeface="Sakkal Majalla" pitchFamily="2" charset="-78"/>
            </a:endParaRPr>
          </a:p>
        </p:txBody>
      </p:sp>
      <p:sp>
        <p:nvSpPr>
          <p:cNvPr id="9" name="Rectangle à coins arrondis 8"/>
          <p:cNvSpPr/>
          <p:nvPr/>
        </p:nvSpPr>
        <p:spPr>
          <a:xfrm>
            <a:off x="212942" y="2041742"/>
            <a:ext cx="6150280" cy="2116899"/>
          </a:xfrm>
          <a:prstGeom prst="roundRect">
            <a:avLst/>
          </a:prstGeom>
          <a:solidFill>
            <a:schemeClr val="accent6">
              <a:lumMod val="20000"/>
              <a:lumOff val="80000"/>
            </a:schemeClr>
          </a:solidFill>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3600" b="1" dirty="0" smtClean="0"/>
              <a:t> </a:t>
            </a:r>
            <a:r>
              <a:rPr lang="ar-SA" sz="2000" b="1" dirty="0" smtClean="0">
                <a:latin typeface="Sakkal Majalla" pitchFamily="2" charset="-78"/>
                <a:cs typeface="Sakkal Majalla" pitchFamily="2" charset="-78"/>
              </a:rPr>
              <a:t> قد أطلق دانيال </a:t>
            </a:r>
            <a:r>
              <a:rPr lang="ar-SA" sz="2000" b="1" dirty="0" err="1" smtClean="0">
                <a:latin typeface="Sakkal Majalla" pitchFamily="2" charset="-78"/>
                <a:cs typeface="Sakkal Majalla" pitchFamily="2" charset="-78"/>
              </a:rPr>
              <a:t>كوفمان</a:t>
            </a:r>
            <a:r>
              <a:rPr lang="ar-SA" sz="2000" b="1" dirty="0" smtClean="0">
                <a:latin typeface="Sakkal Majalla" pitchFamily="2" charset="-78"/>
                <a:cs typeface="Sakkal Majalla" pitchFamily="2" charset="-78"/>
              </a:rPr>
              <a:t> و هو خبير في البنك الدولي على هذا الشكل من الفساد بالاستحواذ على الدولة </a:t>
            </a:r>
          </a:p>
          <a:p>
            <a:pPr algn="ctr" rtl="1"/>
            <a:r>
              <a:rPr lang="ar-SA" sz="2000" b="1" dirty="0" smtClean="0">
                <a:latin typeface="Sakkal Majalla" pitchFamily="2" charset="-78"/>
                <a:cs typeface="Sakkal Majalla" pitchFamily="2" charset="-78"/>
              </a:rPr>
              <a:t>حيث ربطه بمن يدعون أعضاء القلة الحاكمة الذين يتلاعبون بتشكيل السياسة و حتى بصياغة القواعد الأساسية البازغة للعبة من أجل تحقيق منافع جوهرية خاصة، و اعتبر هذا النوع من الفساد من أكثر المشاكل خبثا و استعصاء في الاقتصاد السياسي للإصلاح</a:t>
            </a:r>
            <a:r>
              <a:rPr lang="ar-SA" sz="2000" dirty="0" smtClean="0">
                <a:latin typeface="Sakkal Majalla" pitchFamily="2" charset="-78"/>
                <a:cs typeface="Sakkal Majalla" pitchFamily="2" charset="-78"/>
              </a:rPr>
              <a:t>  </a:t>
            </a:r>
            <a:r>
              <a:rPr lang="fr-FR" sz="2000" dirty="0" smtClean="0">
                <a:latin typeface="Sakkal Majalla" pitchFamily="2" charset="-78"/>
                <a:cs typeface="Sakkal Majalla" pitchFamily="2" charset="-78"/>
              </a:rPr>
              <a:t> </a:t>
            </a:r>
          </a:p>
          <a:p>
            <a:pPr algn="ctr"/>
            <a:endParaRPr lang="fr-FR" sz="3600" dirty="0">
              <a:solidFill>
                <a:schemeClr val="bg1"/>
              </a:solidFill>
              <a:latin typeface="Sakkal Majalla" pitchFamily="2" charset="-78"/>
              <a:cs typeface="Sakkal Majalla" pitchFamily="2" charset="-78"/>
            </a:endParaRPr>
          </a:p>
        </p:txBody>
      </p:sp>
      <p:sp>
        <p:nvSpPr>
          <p:cNvPr id="11" name="Flèche gauche 10"/>
          <p:cNvSpPr/>
          <p:nvPr/>
        </p:nvSpPr>
        <p:spPr>
          <a:xfrm>
            <a:off x="7078744" y="3518488"/>
            <a:ext cx="1793631" cy="1670539"/>
          </a:xfrm>
          <a:prstGeom prst="leftArrow">
            <a:avLst/>
          </a:prstGeom>
          <a:solidFill>
            <a:srgbClr val="FFC000"/>
          </a:solidFill>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ccolade fermante 11"/>
          <p:cNvSpPr/>
          <p:nvPr/>
        </p:nvSpPr>
        <p:spPr>
          <a:xfrm>
            <a:off x="6763682" y="2076096"/>
            <a:ext cx="525102" cy="4553893"/>
          </a:xfrm>
          <a:prstGeom prst="rightBrace">
            <a:avLst/>
          </a:prstGeom>
          <a:solidFill>
            <a:srgbClr val="FF0000"/>
          </a:solidFill>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8" name="Rectangle à coins arrondis 17"/>
          <p:cNvSpPr/>
          <p:nvPr/>
        </p:nvSpPr>
        <p:spPr>
          <a:xfrm>
            <a:off x="8693063" y="2221572"/>
            <a:ext cx="3059244" cy="1496832"/>
          </a:xfrm>
          <a:prstGeom prst="roundRect">
            <a:avLst/>
          </a:prstGeom>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lvl="0" algn="ctr" rtl="1"/>
            <a:endParaRPr lang="ar-SA" dirty="0" smtClean="0"/>
          </a:p>
          <a:p>
            <a:pPr lvl="0" algn="ctr" rtl="1"/>
            <a:r>
              <a:rPr lang="ar-SA" sz="3200" b="1" dirty="0" smtClean="0">
                <a:latin typeface="Sakkal Majalla" pitchFamily="2" charset="-78"/>
                <a:cs typeface="Sakkal Majalla" pitchFamily="2" charset="-78"/>
              </a:rPr>
              <a:t>الفساد الكبير</a:t>
            </a:r>
            <a:endParaRPr lang="fr-FR" sz="3200" b="1" dirty="0">
              <a:latin typeface="Sakkal Majalla" pitchFamily="2" charset="-78"/>
              <a:cs typeface="Sakkal Majalla" pitchFamily="2" charset="-78"/>
            </a:endParaRPr>
          </a:p>
        </p:txBody>
      </p:sp>
      <p:sp>
        <p:nvSpPr>
          <p:cNvPr id="13" name="Rectangle à coins arrondis 12"/>
          <p:cNvSpPr/>
          <p:nvPr/>
        </p:nvSpPr>
        <p:spPr>
          <a:xfrm>
            <a:off x="8755693" y="4976905"/>
            <a:ext cx="3086261" cy="1496832"/>
          </a:xfrm>
          <a:prstGeom prst="roundRect">
            <a:avLst/>
          </a:prstGeom>
          <a:solidFill>
            <a:srgbClr val="FFC000"/>
          </a:solidFill>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lvl="0" algn="ctr" rtl="1"/>
            <a:endParaRPr lang="ar-SA" dirty="0" smtClean="0"/>
          </a:p>
          <a:p>
            <a:pPr lvl="0" algn="ctr" rtl="1"/>
            <a:r>
              <a:rPr lang="ar-SA" sz="3200" b="1" dirty="0" smtClean="0">
                <a:latin typeface="Sakkal Majalla" pitchFamily="2" charset="-78"/>
                <a:cs typeface="Sakkal Majalla" pitchFamily="2" charset="-78"/>
              </a:rPr>
              <a:t>الفساد الصغير</a:t>
            </a:r>
            <a:endParaRPr lang="fr-FR" sz="3200" b="1" dirty="0">
              <a:latin typeface="Sakkal Majalla" pitchFamily="2" charset="-78"/>
              <a:cs typeface="Sakkal Majalla" pitchFamily="2" charset="-78"/>
            </a:endParaRPr>
          </a:p>
        </p:txBody>
      </p:sp>
      <p:sp>
        <p:nvSpPr>
          <p:cNvPr id="14" name="Rectangle à coins arrondis 13"/>
          <p:cNvSpPr/>
          <p:nvPr/>
        </p:nvSpPr>
        <p:spPr>
          <a:xfrm>
            <a:off x="288099" y="4321479"/>
            <a:ext cx="6100175" cy="27181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sz="2000" b="1" dirty="0" smtClean="0">
                <a:latin typeface="Sakkal Majalla" pitchFamily="2" charset="-78"/>
                <a:cs typeface="Sakkal Majalla" pitchFamily="2" charset="-78"/>
              </a:rPr>
              <a:t>و يشير إلى كافة أشكال الفساد الصغيرة التي تعبر عن سلوك شخصي أكثر مما تعبر عن نظام عام بالمنظمة، و يقوم </a:t>
            </a:r>
            <a:r>
              <a:rPr lang="ar-SA" sz="2000" b="1" dirty="0" err="1" smtClean="0">
                <a:latin typeface="Sakkal Majalla" pitchFamily="2" charset="-78"/>
                <a:cs typeface="Sakkal Majalla" pitchFamily="2" charset="-78"/>
              </a:rPr>
              <a:t>به</a:t>
            </a:r>
            <a:r>
              <a:rPr lang="ar-SA" sz="2000" b="1" dirty="0" smtClean="0">
                <a:latin typeface="Sakkal Majalla" pitchFamily="2" charset="-78"/>
                <a:cs typeface="Sakkal Majalla" pitchFamily="2" charset="-78"/>
              </a:rPr>
              <a:t> عادة صغار الموظفين عبر الاختلاسات الصغيرة و تلقي الرشاوى و غيرها، و يتسم بكونه غير منظم في أغلب الأحيان، و قد يكون الهدف منه تيسير الإجراءات المعقدة، توفير الخدمات الروتينية و لكن قد يكون سببا في تعقيد </a:t>
            </a:r>
            <a:r>
              <a:rPr lang="ar-SA" sz="2000" b="1" dirty="0" err="1" smtClean="0">
                <a:latin typeface="Sakkal Majalla" pitchFamily="2" charset="-78"/>
                <a:cs typeface="Sakkal Majalla" pitchFamily="2" charset="-78"/>
              </a:rPr>
              <a:t>الإجراءات .</a:t>
            </a:r>
            <a:r>
              <a:rPr lang="ar-SA" sz="2000" b="1" dirty="0" smtClean="0">
                <a:latin typeface="Sakkal Majalla" pitchFamily="2" charset="-78"/>
                <a:cs typeface="Sakkal Majalla" pitchFamily="2" charset="-78"/>
              </a:rPr>
              <a:t> و لا يمكن القول بأن الفساد الصغير أقل أثرا من الفساد الكبير، إذ قد يكون له أثرا بالغا في تركيبة المجتمع و على الطبقات الفقيرة، فضلا عن </a:t>
            </a:r>
            <a:r>
              <a:rPr lang="ar-SA" sz="2000" b="1" dirty="0" err="1" smtClean="0">
                <a:latin typeface="Sakkal Majalla" pitchFamily="2" charset="-78"/>
                <a:cs typeface="Sakkal Majalla" pitchFamily="2" charset="-78"/>
              </a:rPr>
              <a:t>صع</a:t>
            </a:r>
            <a:r>
              <a:rPr lang="ar-SA" sz="2000" b="1" dirty="0" smtClean="0">
                <a:latin typeface="Sakkal Majalla" pitchFamily="2" charset="-78"/>
                <a:cs typeface="Sakkal Majalla" pitchFamily="2" charset="-78"/>
              </a:rPr>
              <a:t> </a:t>
            </a:r>
            <a:r>
              <a:rPr lang="ar-SA" sz="2000" b="1" dirty="0" err="1" smtClean="0">
                <a:latin typeface="Sakkal Majalla" pitchFamily="2" charset="-78"/>
                <a:cs typeface="Sakkal Majalla" pitchFamily="2" charset="-78"/>
              </a:rPr>
              <a:t>وبة</a:t>
            </a:r>
            <a:r>
              <a:rPr lang="ar-SA" sz="2000" b="1" dirty="0" smtClean="0">
                <a:latin typeface="Sakkal Majalla" pitchFamily="2" charset="-78"/>
                <a:cs typeface="Sakkal Majalla" pitchFamily="2" charset="-78"/>
              </a:rPr>
              <a:t> السيطرة عليه عندما ينتشر في  </a:t>
            </a:r>
            <a:r>
              <a:rPr lang="ar-SA" sz="2000" b="1" dirty="0" err="1" smtClean="0">
                <a:latin typeface="Sakkal Majalla" pitchFamily="2" charset="-78"/>
                <a:cs typeface="Sakkal Majalla" pitchFamily="2" charset="-78"/>
              </a:rPr>
              <a:t>جتمع</a:t>
            </a:r>
            <a:r>
              <a:rPr lang="ar-SA" sz="2000" b="1" dirty="0" smtClean="0">
                <a:latin typeface="Sakkal Majalla" pitchFamily="2" charset="-78"/>
                <a:cs typeface="Sakkal Majalla" pitchFamily="2" charset="-78"/>
              </a:rPr>
              <a:t> ما خاصة و أن لآليات الفساد كالرشوة تتم بطرق سرية و لا يمكن كشفها في أغلب الأحيان</a:t>
            </a:r>
            <a:endParaRPr lang="fr-FR" sz="2000" b="1" dirty="0">
              <a:latin typeface="Sakkal Majalla" pitchFamily="2" charset="-78"/>
              <a:cs typeface="Sakkal Majalla" pitchFamily="2" charset="-78"/>
            </a:endParaRP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80">
                                          <p:stCondLst>
                                            <p:cond delay="0"/>
                                          </p:stCondLst>
                                        </p:cTn>
                                        <p:tgtEl>
                                          <p:spTgt spid="18"/>
                                        </p:tgtEl>
                                      </p:cBhvr>
                                    </p:animEffect>
                                    <p:anim calcmode="lin" valueType="num">
                                      <p:cBhvr>
                                        <p:cTn id="40"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45" dur="26">
                                          <p:stCondLst>
                                            <p:cond delay="650"/>
                                          </p:stCondLst>
                                        </p:cTn>
                                        <p:tgtEl>
                                          <p:spTgt spid="18"/>
                                        </p:tgtEl>
                                      </p:cBhvr>
                                      <p:to x="100000" y="60000"/>
                                    </p:animScale>
                                    <p:animScale>
                                      <p:cBhvr>
                                        <p:cTn id="46" dur="166" decel="50000">
                                          <p:stCondLst>
                                            <p:cond delay="676"/>
                                          </p:stCondLst>
                                        </p:cTn>
                                        <p:tgtEl>
                                          <p:spTgt spid="18"/>
                                        </p:tgtEl>
                                      </p:cBhvr>
                                      <p:to x="100000" y="100000"/>
                                    </p:animScale>
                                    <p:animScale>
                                      <p:cBhvr>
                                        <p:cTn id="47" dur="26">
                                          <p:stCondLst>
                                            <p:cond delay="1312"/>
                                          </p:stCondLst>
                                        </p:cTn>
                                        <p:tgtEl>
                                          <p:spTgt spid="18"/>
                                        </p:tgtEl>
                                      </p:cBhvr>
                                      <p:to x="100000" y="80000"/>
                                    </p:animScale>
                                    <p:animScale>
                                      <p:cBhvr>
                                        <p:cTn id="48" dur="166" decel="50000">
                                          <p:stCondLst>
                                            <p:cond delay="1338"/>
                                          </p:stCondLst>
                                        </p:cTn>
                                        <p:tgtEl>
                                          <p:spTgt spid="18"/>
                                        </p:tgtEl>
                                      </p:cBhvr>
                                      <p:to x="100000" y="100000"/>
                                    </p:animScale>
                                    <p:animScale>
                                      <p:cBhvr>
                                        <p:cTn id="49" dur="26">
                                          <p:stCondLst>
                                            <p:cond delay="1642"/>
                                          </p:stCondLst>
                                        </p:cTn>
                                        <p:tgtEl>
                                          <p:spTgt spid="18"/>
                                        </p:tgtEl>
                                      </p:cBhvr>
                                      <p:to x="100000" y="90000"/>
                                    </p:animScale>
                                    <p:animScale>
                                      <p:cBhvr>
                                        <p:cTn id="50" dur="166" decel="50000">
                                          <p:stCondLst>
                                            <p:cond delay="1668"/>
                                          </p:stCondLst>
                                        </p:cTn>
                                        <p:tgtEl>
                                          <p:spTgt spid="18"/>
                                        </p:tgtEl>
                                      </p:cBhvr>
                                      <p:to x="100000" y="100000"/>
                                    </p:animScale>
                                    <p:animScale>
                                      <p:cBhvr>
                                        <p:cTn id="51" dur="26">
                                          <p:stCondLst>
                                            <p:cond delay="1808"/>
                                          </p:stCondLst>
                                        </p:cTn>
                                        <p:tgtEl>
                                          <p:spTgt spid="18"/>
                                        </p:tgtEl>
                                      </p:cBhvr>
                                      <p:to x="100000" y="95000"/>
                                    </p:animScale>
                                    <p:animScale>
                                      <p:cBhvr>
                                        <p:cTn id="52" dur="166" decel="50000">
                                          <p:stCondLst>
                                            <p:cond delay="1834"/>
                                          </p:stCondLst>
                                        </p:cTn>
                                        <p:tgtEl>
                                          <p:spTgt spid="18"/>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580">
                                          <p:stCondLst>
                                            <p:cond delay="0"/>
                                          </p:stCondLst>
                                        </p:cTn>
                                        <p:tgtEl>
                                          <p:spTgt spid="13"/>
                                        </p:tgtEl>
                                      </p:cBhvr>
                                    </p:animEffect>
                                    <p:anim calcmode="lin" valueType="num">
                                      <p:cBhvr>
                                        <p:cTn id="5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1" dur="26">
                                          <p:stCondLst>
                                            <p:cond delay="650"/>
                                          </p:stCondLst>
                                        </p:cTn>
                                        <p:tgtEl>
                                          <p:spTgt spid="13"/>
                                        </p:tgtEl>
                                      </p:cBhvr>
                                      <p:to x="100000" y="60000"/>
                                    </p:animScale>
                                    <p:animScale>
                                      <p:cBhvr>
                                        <p:cTn id="62" dur="166" decel="50000">
                                          <p:stCondLst>
                                            <p:cond delay="676"/>
                                          </p:stCondLst>
                                        </p:cTn>
                                        <p:tgtEl>
                                          <p:spTgt spid="13"/>
                                        </p:tgtEl>
                                      </p:cBhvr>
                                      <p:to x="100000" y="100000"/>
                                    </p:animScale>
                                    <p:animScale>
                                      <p:cBhvr>
                                        <p:cTn id="63" dur="26">
                                          <p:stCondLst>
                                            <p:cond delay="1312"/>
                                          </p:stCondLst>
                                        </p:cTn>
                                        <p:tgtEl>
                                          <p:spTgt spid="13"/>
                                        </p:tgtEl>
                                      </p:cBhvr>
                                      <p:to x="100000" y="80000"/>
                                    </p:animScale>
                                    <p:animScale>
                                      <p:cBhvr>
                                        <p:cTn id="64" dur="166" decel="50000">
                                          <p:stCondLst>
                                            <p:cond delay="1338"/>
                                          </p:stCondLst>
                                        </p:cTn>
                                        <p:tgtEl>
                                          <p:spTgt spid="13"/>
                                        </p:tgtEl>
                                      </p:cBhvr>
                                      <p:to x="100000" y="100000"/>
                                    </p:animScale>
                                    <p:animScale>
                                      <p:cBhvr>
                                        <p:cTn id="65" dur="26">
                                          <p:stCondLst>
                                            <p:cond delay="1642"/>
                                          </p:stCondLst>
                                        </p:cTn>
                                        <p:tgtEl>
                                          <p:spTgt spid="13"/>
                                        </p:tgtEl>
                                      </p:cBhvr>
                                      <p:to x="100000" y="90000"/>
                                    </p:animScale>
                                    <p:animScale>
                                      <p:cBhvr>
                                        <p:cTn id="66" dur="166" decel="50000">
                                          <p:stCondLst>
                                            <p:cond delay="1668"/>
                                          </p:stCondLst>
                                        </p:cTn>
                                        <p:tgtEl>
                                          <p:spTgt spid="13"/>
                                        </p:tgtEl>
                                      </p:cBhvr>
                                      <p:to x="100000" y="100000"/>
                                    </p:animScale>
                                    <p:animScale>
                                      <p:cBhvr>
                                        <p:cTn id="67" dur="26">
                                          <p:stCondLst>
                                            <p:cond delay="1808"/>
                                          </p:stCondLst>
                                        </p:cTn>
                                        <p:tgtEl>
                                          <p:spTgt spid="13"/>
                                        </p:tgtEl>
                                      </p:cBhvr>
                                      <p:to x="100000" y="95000"/>
                                    </p:animScale>
                                    <p:animScale>
                                      <p:cBhvr>
                                        <p:cTn id="68"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1" grpId="0" animBg="1"/>
      <p:bldP spid="12" grpId="0" animBg="1"/>
      <p:bldP spid="18"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1002322" y="879231"/>
            <a:ext cx="8185639" cy="707886"/>
          </a:xfrm>
          <a:prstGeom prst="rect">
            <a:avLst/>
          </a:prstGeom>
        </p:spPr>
        <p:txBody>
          <a:bodyPr wrap="square">
            <a:spAutoFit/>
          </a:bodyPr>
          <a:lstStyle/>
          <a:p>
            <a:pPr algn="ctr"/>
            <a:r>
              <a:rPr lang="ar-SA" sz="4000" b="1" dirty="0" smtClean="0">
                <a:latin typeface="Sakkal Majalla" pitchFamily="2" charset="-78"/>
                <a:cs typeface="Sakkal Majalla" pitchFamily="2" charset="-78"/>
              </a:rPr>
              <a:t>4- من حيث نطاق الفساد</a:t>
            </a:r>
            <a:endParaRPr lang="fr-FR" sz="4000" b="1" dirty="0">
              <a:latin typeface="Sakkal Majalla" pitchFamily="2" charset="-78"/>
              <a:cs typeface="Sakkal Majalla" pitchFamily="2" charset="-78"/>
            </a:endParaRPr>
          </a:p>
        </p:txBody>
      </p:sp>
      <p:sp>
        <p:nvSpPr>
          <p:cNvPr id="9" name="Rectangle à coins arrondis 8"/>
          <p:cNvSpPr/>
          <p:nvPr/>
        </p:nvSpPr>
        <p:spPr>
          <a:xfrm>
            <a:off x="212942" y="2041743"/>
            <a:ext cx="7991606" cy="2617940"/>
          </a:xfrm>
          <a:prstGeom prst="roundRect">
            <a:avLst/>
          </a:prstGeom>
          <a:solidFill>
            <a:schemeClr val="accent6">
              <a:lumMod val="20000"/>
              <a:lumOff val="80000"/>
            </a:schemeClr>
          </a:solidFill>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3600" b="1" dirty="0" smtClean="0"/>
              <a:t> </a:t>
            </a:r>
            <a:r>
              <a:rPr lang="ar-SA" sz="2000" b="1" dirty="0" smtClean="0">
                <a:latin typeface="Sakkal Majalla" pitchFamily="2" charset="-78"/>
                <a:cs typeface="Sakkal Majalla" pitchFamily="2" charset="-78"/>
              </a:rPr>
              <a:t> و هو الفساد الذي يتم داخل حدود البلد، و يقتصر على أطراف محليين و يتم عادة عند التقاء القطاع الخاص بالقطاع العام في معاملة ما، و قد يكون الطرفان من القطاع العام، فالحكومة عادة ما تقوم بشراء مواد و مستلزمات من السوق المحلية بكميات كبيرة، و تطرح عددا من المشروعات للتنفيذ عبر مناقصات يتقدم لها القطاع الخاص المحلي، و قد يتم رشوة بعض المسئولين الحكوميين للحصول على هذه الصفقات، مما يخل بقواعد المنافسة بين وحدات القطاع الخاص، كما يؤدي إلى زيادة تكاليف هذه المشروعات، و من ثم زيادة الأسعار، بسبب إضافة قيمة الرشاوى المدفوعة إلى تكاليف المشروع ما يحمل الدولة نفقات </a:t>
            </a:r>
            <a:r>
              <a:rPr lang="ar-SA" sz="2000" b="1" dirty="0" err="1" smtClean="0">
                <a:latin typeface="Sakkal Majalla" pitchFamily="2" charset="-78"/>
                <a:cs typeface="Sakkal Majalla" pitchFamily="2" charset="-78"/>
              </a:rPr>
              <a:t>إضافية .</a:t>
            </a:r>
            <a:endParaRPr lang="fr-FR" sz="3600" b="1" dirty="0">
              <a:solidFill>
                <a:schemeClr val="bg1"/>
              </a:solidFill>
              <a:latin typeface="Sakkal Majalla" pitchFamily="2" charset="-78"/>
              <a:cs typeface="Sakkal Majalla" pitchFamily="2" charset="-78"/>
            </a:endParaRPr>
          </a:p>
        </p:txBody>
      </p:sp>
      <p:sp>
        <p:nvSpPr>
          <p:cNvPr id="12" name="Accolade fermante 11"/>
          <p:cNvSpPr/>
          <p:nvPr/>
        </p:nvSpPr>
        <p:spPr>
          <a:xfrm>
            <a:off x="8642586" y="2038518"/>
            <a:ext cx="525102" cy="4553893"/>
          </a:xfrm>
          <a:prstGeom prst="rightBrace">
            <a:avLst/>
          </a:prstGeom>
          <a:solidFill>
            <a:srgbClr val="FF0000"/>
          </a:solidFill>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8" name="Rectangle à coins arrondis 17"/>
          <p:cNvSpPr/>
          <p:nvPr/>
        </p:nvSpPr>
        <p:spPr>
          <a:xfrm>
            <a:off x="9457151" y="2221572"/>
            <a:ext cx="2295155" cy="1496832"/>
          </a:xfrm>
          <a:prstGeom prst="roundRect">
            <a:avLst/>
          </a:prstGeom>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lvl="0" algn="ctr" rtl="1"/>
            <a:endParaRPr lang="ar-SA" dirty="0" smtClean="0"/>
          </a:p>
          <a:p>
            <a:pPr lvl="0" algn="ctr" rtl="1"/>
            <a:r>
              <a:rPr lang="ar-SA" sz="3200" b="1" dirty="0" smtClean="0">
                <a:latin typeface="Sakkal Majalla" pitchFamily="2" charset="-78"/>
                <a:cs typeface="Sakkal Majalla" pitchFamily="2" charset="-78"/>
              </a:rPr>
              <a:t>الفساد المحلي</a:t>
            </a:r>
            <a:endParaRPr lang="fr-FR" sz="3200" b="1" dirty="0">
              <a:latin typeface="Sakkal Majalla" pitchFamily="2" charset="-78"/>
              <a:cs typeface="Sakkal Majalla" pitchFamily="2" charset="-78"/>
            </a:endParaRPr>
          </a:p>
        </p:txBody>
      </p:sp>
      <p:sp>
        <p:nvSpPr>
          <p:cNvPr id="13" name="Rectangle à coins arrondis 12"/>
          <p:cNvSpPr/>
          <p:nvPr/>
        </p:nvSpPr>
        <p:spPr>
          <a:xfrm>
            <a:off x="9557359" y="4976905"/>
            <a:ext cx="2284595" cy="1496832"/>
          </a:xfrm>
          <a:prstGeom prst="roundRect">
            <a:avLst/>
          </a:prstGeom>
          <a:solidFill>
            <a:srgbClr val="FFC000"/>
          </a:solidFill>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lvl="0" algn="ctr" rtl="1"/>
            <a:endParaRPr lang="ar-SA" dirty="0" smtClean="0"/>
          </a:p>
          <a:p>
            <a:pPr lvl="0" algn="ctr" rtl="1"/>
            <a:r>
              <a:rPr lang="ar-SA" sz="3200" b="1" dirty="0" smtClean="0">
                <a:latin typeface="Sakkal Majalla" pitchFamily="2" charset="-78"/>
                <a:cs typeface="Sakkal Majalla" pitchFamily="2" charset="-78"/>
              </a:rPr>
              <a:t>الفساد الدولي</a:t>
            </a:r>
            <a:endParaRPr lang="fr-FR" sz="3200" b="1" dirty="0">
              <a:latin typeface="Sakkal Majalla" pitchFamily="2" charset="-78"/>
              <a:cs typeface="Sakkal Majalla" pitchFamily="2" charset="-78"/>
            </a:endParaRPr>
          </a:p>
        </p:txBody>
      </p:sp>
      <p:sp>
        <p:nvSpPr>
          <p:cNvPr id="14" name="Rectangle à coins arrondis 13"/>
          <p:cNvSpPr/>
          <p:nvPr/>
        </p:nvSpPr>
        <p:spPr>
          <a:xfrm>
            <a:off x="288099" y="4872625"/>
            <a:ext cx="7891397" cy="198537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sz="2000" b="1" dirty="0" smtClean="0">
                <a:latin typeface="Sakkal Majalla" pitchFamily="2" charset="-78"/>
                <a:cs typeface="Sakkal Majalla" pitchFamily="2" charset="-78"/>
              </a:rPr>
              <a:t>و هو الفساد الذي يتجاوز حدود الدولة، و ذلك عند تعامل الدولة مع أطراف خارجية حيث تقوم الحكومات في الدول النامية بشراء معدات و مستلزمات و تجهيزات من الخارج، و قد يتم دفع الرشاوى و العمولات للتعاقد مع شركات معينة دون أخرى، مما يدفع الشركات الأجنبية إلى دفع عمولات كبيرة للحصول على المناقصات الخارجية و الامتيازات في الدول النامية، و يتم ذلك بصفة خاصة في الصفقات الكبرى المتعلقة بالنشاط </a:t>
            </a:r>
            <a:r>
              <a:rPr lang="ar-SA" sz="2000" b="1" dirty="0" err="1" smtClean="0">
                <a:latin typeface="Sakkal Majalla" pitchFamily="2" charset="-78"/>
                <a:cs typeface="Sakkal Majalla" pitchFamily="2" charset="-78"/>
              </a:rPr>
              <a:t>الاستخراجي</a:t>
            </a:r>
            <a:r>
              <a:rPr lang="ar-SA" sz="2000" b="1" dirty="0" smtClean="0">
                <a:latin typeface="Sakkal Majalla" pitchFamily="2" charset="-78"/>
                <a:cs typeface="Sakkal Majalla" pitchFamily="2" charset="-78"/>
              </a:rPr>
              <a:t> و مشروعات البنية الأساسية و صفقات </a:t>
            </a:r>
            <a:r>
              <a:rPr lang="ar-SA" sz="2000" b="1" dirty="0" err="1" smtClean="0">
                <a:latin typeface="Sakkal Majalla" pitchFamily="2" charset="-78"/>
                <a:cs typeface="Sakkal Majalla" pitchFamily="2" charset="-78"/>
              </a:rPr>
              <a:t>السلاح ...</a:t>
            </a:r>
            <a:r>
              <a:rPr lang="ar-SA" sz="2000" b="1" dirty="0" smtClean="0">
                <a:latin typeface="Sakkal Majalla" pitchFamily="2" charset="-78"/>
                <a:cs typeface="Sakkal Majalla" pitchFamily="2" charset="-78"/>
              </a:rPr>
              <a:t> و غيرها</a:t>
            </a:r>
            <a:endParaRPr lang="fr-FR" sz="2000" b="1" dirty="0">
              <a:latin typeface="Sakkal Majalla" pitchFamily="2" charset="-78"/>
              <a:cs typeface="Sakkal Majalla" pitchFamily="2" charset="-78"/>
            </a:endParaRP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down)">
                                      <p:cBhvr>
                                        <p:cTn id="35" dur="580">
                                          <p:stCondLst>
                                            <p:cond delay="0"/>
                                          </p:stCondLst>
                                        </p:cTn>
                                        <p:tgtEl>
                                          <p:spTgt spid="18"/>
                                        </p:tgtEl>
                                      </p:cBhvr>
                                    </p:animEffect>
                                    <p:anim calcmode="lin" valueType="num">
                                      <p:cBhvr>
                                        <p:cTn id="3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41" dur="26">
                                          <p:stCondLst>
                                            <p:cond delay="650"/>
                                          </p:stCondLst>
                                        </p:cTn>
                                        <p:tgtEl>
                                          <p:spTgt spid="18"/>
                                        </p:tgtEl>
                                      </p:cBhvr>
                                      <p:to x="100000" y="60000"/>
                                    </p:animScale>
                                    <p:animScale>
                                      <p:cBhvr>
                                        <p:cTn id="42" dur="166" decel="50000">
                                          <p:stCondLst>
                                            <p:cond delay="676"/>
                                          </p:stCondLst>
                                        </p:cTn>
                                        <p:tgtEl>
                                          <p:spTgt spid="18"/>
                                        </p:tgtEl>
                                      </p:cBhvr>
                                      <p:to x="100000" y="100000"/>
                                    </p:animScale>
                                    <p:animScale>
                                      <p:cBhvr>
                                        <p:cTn id="43" dur="26">
                                          <p:stCondLst>
                                            <p:cond delay="1312"/>
                                          </p:stCondLst>
                                        </p:cTn>
                                        <p:tgtEl>
                                          <p:spTgt spid="18"/>
                                        </p:tgtEl>
                                      </p:cBhvr>
                                      <p:to x="100000" y="80000"/>
                                    </p:animScale>
                                    <p:animScale>
                                      <p:cBhvr>
                                        <p:cTn id="44" dur="166" decel="50000">
                                          <p:stCondLst>
                                            <p:cond delay="1338"/>
                                          </p:stCondLst>
                                        </p:cTn>
                                        <p:tgtEl>
                                          <p:spTgt spid="18"/>
                                        </p:tgtEl>
                                      </p:cBhvr>
                                      <p:to x="100000" y="100000"/>
                                    </p:animScale>
                                    <p:animScale>
                                      <p:cBhvr>
                                        <p:cTn id="45" dur="26">
                                          <p:stCondLst>
                                            <p:cond delay="1642"/>
                                          </p:stCondLst>
                                        </p:cTn>
                                        <p:tgtEl>
                                          <p:spTgt spid="18"/>
                                        </p:tgtEl>
                                      </p:cBhvr>
                                      <p:to x="100000" y="90000"/>
                                    </p:animScale>
                                    <p:animScale>
                                      <p:cBhvr>
                                        <p:cTn id="46" dur="166" decel="50000">
                                          <p:stCondLst>
                                            <p:cond delay="1668"/>
                                          </p:stCondLst>
                                        </p:cTn>
                                        <p:tgtEl>
                                          <p:spTgt spid="18"/>
                                        </p:tgtEl>
                                      </p:cBhvr>
                                      <p:to x="100000" y="100000"/>
                                    </p:animScale>
                                    <p:animScale>
                                      <p:cBhvr>
                                        <p:cTn id="47" dur="26">
                                          <p:stCondLst>
                                            <p:cond delay="1808"/>
                                          </p:stCondLst>
                                        </p:cTn>
                                        <p:tgtEl>
                                          <p:spTgt spid="18"/>
                                        </p:tgtEl>
                                      </p:cBhvr>
                                      <p:to x="100000" y="95000"/>
                                    </p:animScale>
                                    <p:animScale>
                                      <p:cBhvr>
                                        <p:cTn id="48" dur="166" decel="50000">
                                          <p:stCondLst>
                                            <p:cond delay="1834"/>
                                          </p:stCondLst>
                                        </p:cTn>
                                        <p:tgtEl>
                                          <p:spTgt spid="18"/>
                                        </p:tgtEl>
                                      </p:cBhvr>
                                      <p:to x="100000" y="100000"/>
                                    </p:animScale>
                                  </p:childTnLst>
                                </p:cTn>
                              </p:par>
                              <p:par>
                                <p:cTn id="49" presetID="26"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down)">
                                      <p:cBhvr>
                                        <p:cTn id="51" dur="580">
                                          <p:stCondLst>
                                            <p:cond delay="0"/>
                                          </p:stCondLst>
                                        </p:cTn>
                                        <p:tgtEl>
                                          <p:spTgt spid="13"/>
                                        </p:tgtEl>
                                      </p:cBhvr>
                                    </p:animEffect>
                                    <p:anim calcmode="lin" valueType="num">
                                      <p:cBhvr>
                                        <p:cTn id="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7" dur="26">
                                          <p:stCondLst>
                                            <p:cond delay="650"/>
                                          </p:stCondLst>
                                        </p:cTn>
                                        <p:tgtEl>
                                          <p:spTgt spid="13"/>
                                        </p:tgtEl>
                                      </p:cBhvr>
                                      <p:to x="100000" y="60000"/>
                                    </p:animScale>
                                    <p:animScale>
                                      <p:cBhvr>
                                        <p:cTn id="58" dur="166" decel="50000">
                                          <p:stCondLst>
                                            <p:cond delay="676"/>
                                          </p:stCondLst>
                                        </p:cTn>
                                        <p:tgtEl>
                                          <p:spTgt spid="13"/>
                                        </p:tgtEl>
                                      </p:cBhvr>
                                      <p:to x="100000" y="100000"/>
                                    </p:animScale>
                                    <p:animScale>
                                      <p:cBhvr>
                                        <p:cTn id="59" dur="26">
                                          <p:stCondLst>
                                            <p:cond delay="1312"/>
                                          </p:stCondLst>
                                        </p:cTn>
                                        <p:tgtEl>
                                          <p:spTgt spid="13"/>
                                        </p:tgtEl>
                                      </p:cBhvr>
                                      <p:to x="100000" y="80000"/>
                                    </p:animScale>
                                    <p:animScale>
                                      <p:cBhvr>
                                        <p:cTn id="60" dur="166" decel="50000">
                                          <p:stCondLst>
                                            <p:cond delay="1338"/>
                                          </p:stCondLst>
                                        </p:cTn>
                                        <p:tgtEl>
                                          <p:spTgt spid="13"/>
                                        </p:tgtEl>
                                      </p:cBhvr>
                                      <p:to x="100000" y="100000"/>
                                    </p:animScale>
                                    <p:animScale>
                                      <p:cBhvr>
                                        <p:cTn id="61" dur="26">
                                          <p:stCondLst>
                                            <p:cond delay="1642"/>
                                          </p:stCondLst>
                                        </p:cTn>
                                        <p:tgtEl>
                                          <p:spTgt spid="13"/>
                                        </p:tgtEl>
                                      </p:cBhvr>
                                      <p:to x="100000" y="90000"/>
                                    </p:animScale>
                                    <p:animScale>
                                      <p:cBhvr>
                                        <p:cTn id="62" dur="166" decel="50000">
                                          <p:stCondLst>
                                            <p:cond delay="1668"/>
                                          </p:stCondLst>
                                        </p:cTn>
                                        <p:tgtEl>
                                          <p:spTgt spid="13"/>
                                        </p:tgtEl>
                                      </p:cBhvr>
                                      <p:to x="100000" y="100000"/>
                                    </p:animScale>
                                    <p:animScale>
                                      <p:cBhvr>
                                        <p:cTn id="63" dur="26">
                                          <p:stCondLst>
                                            <p:cond delay="1808"/>
                                          </p:stCondLst>
                                        </p:cTn>
                                        <p:tgtEl>
                                          <p:spTgt spid="13"/>
                                        </p:tgtEl>
                                      </p:cBhvr>
                                      <p:to x="100000" y="95000"/>
                                    </p:animScale>
                                    <p:animScale>
                                      <p:cBhvr>
                                        <p:cTn id="64"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2" grpId="0" animBg="1"/>
      <p:bldP spid="18"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1002322" y="879231"/>
            <a:ext cx="8185639" cy="707886"/>
          </a:xfrm>
          <a:prstGeom prst="rect">
            <a:avLst/>
          </a:prstGeom>
        </p:spPr>
        <p:txBody>
          <a:bodyPr wrap="square">
            <a:spAutoFit/>
          </a:bodyPr>
          <a:lstStyle/>
          <a:p>
            <a:pPr algn="ctr"/>
            <a:r>
              <a:rPr lang="ar-SA" sz="4000" b="1" dirty="0" smtClean="0">
                <a:latin typeface="Sakkal Majalla" pitchFamily="2" charset="-78"/>
                <a:cs typeface="Sakkal Majalla" pitchFamily="2" charset="-78"/>
              </a:rPr>
              <a:t>5- من حيث طبيعة العلاقة بين طرفي الفساد</a:t>
            </a:r>
            <a:endParaRPr lang="fr-FR" sz="4000" b="1" dirty="0">
              <a:latin typeface="Sakkal Majalla" pitchFamily="2" charset="-78"/>
              <a:cs typeface="Sakkal Majalla" pitchFamily="2" charset="-78"/>
            </a:endParaRPr>
          </a:p>
        </p:txBody>
      </p:sp>
      <p:sp>
        <p:nvSpPr>
          <p:cNvPr id="9" name="Rectangle à coins arrondis 8"/>
          <p:cNvSpPr/>
          <p:nvPr/>
        </p:nvSpPr>
        <p:spPr>
          <a:xfrm>
            <a:off x="212942" y="2041743"/>
            <a:ext cx="7991606" cy="1803747"/>
          </a:xfrm>
          <a:prstGeom prst="roundRect">
            <a:avLst/>
          </a:prstGeom>
          <a:solidFill>
            <a:schemeClr val="accent6">
              <a:lumMod val="20000"/>
              <a:lumOff val="80000"/>
            </a:schemeClr>
          </a:solidFill>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3600" b="1" dirty="0" smtClean="0"/>
              <a:t> </a:t>
            </a:r>
            <a:r>
              <a:rPr lang="ar-SA" sz="2400" b="1" dirty="0" smtClean="0">
                <a:latin typeface="Sakkal Majalla" pitchFamily="2" charset="-78"/>
                <a:cs typeface="Sakkal Majalla" pitchFamily="2" charset="-78"/>
              </a:rPr>
              <a:t> في هذه الحالة يجبر المستهلك أو طالب الخدمة على دفع الرشوة و إلا تأخر حصوله الخدمة و تعطلت مصالحه، و ربما لا يستطيع الحصول عليها، و في هذه الحالة تكون العلاقة بين الموظفين الذين يحصلون على الرشوة وطالب الخدمة علاقة متناقضة</a:t>
            </a:r>
            <a:r>
              <a:rPr lang="ar-SA" sz="2000" b="1" dirty="0" smtClean="0"/>
              <a:t>.</a:t>
            </a:r>
          </a:p>
          <a:p>
            <a:pPr algn="ctr" rtl="1"/>
            <a:endParaRPr lang="fr-FR" sz="3600" b="1" dirty="0">
              <a:solidFill>
                <a:schemeClr val="bg1"/>
              </a:solidFill>
              <a:latin typeface="Sakkal Majalla" pitchFamily="2" charset="-78"/>
              <a:cs typeface="Sakkal Majalla" pitchFamily="2" charset="-78"/>
            </a:endParaRPr>
          </a:p>
        </p:txBody>
      </p:sp>
      <p:sp>
        <p:nvSpPr>
          <p:cNvPr id="12" name="Accolade fermante 11"/>
          <p:cNvSpPr/>
          <p:nvPr/>
        </p:nvSpPr>
        <p:spPr>
          <a:xfrm>
            <a:off x="8642586" y="2038518"/>
            <a:ext cx="525102" cy="4553893"/>
          </a:xfrm>
          <a:prstGeom prst="rightBrace">
            <a:avLst/>
          </a:prstGeom>
          <a:solidFill>
            <a:srgbClr val="FF0000"/>
          </a:solidFill>
        </p:spPr>
        <p:style>
          <a:lnRef idx="3">
            <a:schemeClr val="accent2"/>
          </a:lnRef>
          <a:fillRef idx="0">
            <a:schemeClr val="accent2"/>
          </a:fillRef>
          <a:effectRef idx="2">
            <a:schemeClr val="accent2"/>
          </a:effectRef>
          <a:fontRef idx="minor">
            <a:schemeClr val="tx1"/>
          </a:fontRef>
        </p:style>
        <p:txBody>
          <a:bodyPr rtlCol="0" anchor="ctr"/>
          <a:lstStyle/>
          <a:p>
            <a:pPr algn="ctr"/>
            <a:endParaRPr lang="fr-FR"/>
          </a:p>
        </p:txBody>
      </p:sp>
      <p:sp>
        <p:nvSpPr>
          <p:cNvPr id="18" name="Rectangle à coins arrondis 17"/>
          <p:cNvSpPr/>
          <p:nvPr/>
        </p:nvSpPr>
        <p:spPr>
          <a:xfrm>
            <a:off x="9457151" y="2221572"/>
            <a:ext cx="2295155" cy="1496832"/>
          </a:xfrm>
          <a:prstGeom prst="roundRect">
            <a:avLst/>
          </a:prstGeom>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lvl="0" algn="ctr" rtl="1"/>
            <a:endParaRPr lang="ar-SA" dirty="0" smtClean="0"/>
          </a:p>
          <a:p>
            <a:pPr lvl="0" algn="ctr" rtl="1"/>
            <a:r>
              <a:rPr lang="ar-SA" sz="3200" b="1" dirty="0" smtClean="0">
                <a:latin typeface="Sakkal Majalla" pitchFamily="2" charset="-78"/>
                <a:cs typeface="Sakkal Majalla" pitchFamily="2" charset="-78"/>
              </a:rPr>
              <a:t>الفساد القصري</a:t>
            </a:r>
            <a:endParaRPr lang="fr-FR" sz="3200" b="1" dirty="0">
              <a:latin typeface="Sakkal Majalla" pitchFamily="2" charset="-78"/>
              <a:cs typeface="Sakkal Majalla" pitchFamily="2" charset="-78"/>
            </a:endParaRPr>
          </a:p>
        </p:txBody>
      </p:sp>
      <p:sp>
        <p:nvSpPr>
          <p:cNvPr id="13" name="Rectangle à coins arrondis 12"/>
          <p:cNvSpPr/>
          <p:nvPr/>
        </p:nvSpPr>
        <p:spPr>
          <a:xfrm>
            <a:off x="9557359" y="4976905"/>
            <a:ext cx="2284595" cy="1496832"/>
          </a:xfrm>
          <a:prstGeom prst="roundRect">
            <a:avLst/>
          </a:prstGeom>
          <a:solidFill>
            <a:srgbClr val="FFC000"/>
          </a:solidFill>
          <a:ln>
            <a:noFill/>
          </a:ln>
          <a:effectLst>
            <a:glow rad="2286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lvl="0" algn="ctr" rtl="1"/>
            <a:endParaRPr lang="ar-SA" dirty="0" smtClean="0"/>
          </a:p>
          <a:p>
            <a:pPr lvl="0" algn="ctr" rtl="1"/>
            <a:r>
              <a:rPr lang="ar-SA" sz="3200" b="1" dirty="0" smtClean="0">
                <a:latin typeface="Sakkal Majalla" pitchFamily="2" charset="-78"/>
                <a:cs typeface="Sakkal Majalla" pitchFamily="2" charset="-78"/>
              </a:rPr>
              <a:t>الفساد التآمري</a:t>
            </a:r>
            <a:endParaRPr lang="fr-FR" sz="3200" b="1" dirty="0">
              <a:latin typeface="Sakkal Majalla" pitchFamily="2" charset="-78"/>
              <a:cs typeface="Sakkal Majalla" pitchFamily="2" charset="-78"/>
            </a:endParaRPr>
          </a:p>
        </p:txBody>
      </p:sp>
      <p:sp>
        <p:nvSpPr>
          <p:cNvPr id="14" name="Rectangle à coins arrondis 13"/>
          <p:cNvSpPr/>
          <p:nvPr/>
        </p:nvSpPr>
        <p:spPr>
          <a:xfrm>
            <a:off x="288099" y="4045907"/>
            <a:ext cx="7891397" cy="258036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SA" sz="2400" b="1" dirty="0" smtClean="0">
                <a:latin typeface="Sakkal Majalla" pitchFamily="2" charset="-78"/>
                <a:cs typeface="Sakkal Majalla" pitchFamily="2" charset="-78"/>
              </a:rPr>
              <a:t>قد يكون هناك تعاون بين طرفي الفساد، كما في حالة دفع مبالغ لموظفي الجمارك للسماح بدخول السلع الخاضعة للضريبية الجمركية بدون تقاضي هذه الضريبية أو تخفيضها عما هو مقرر و يعتمد العائد من ذلك على القوة التفاوضية لطرفي العلاقة مع خسارة الحكومة و الاقتصاد عموما إيراد الضرائب، و من ثمة نقص تغطية النفقات العامة، و يعرف هذا الفساد بالفساد التآمري أو </a:t>
            </a:r>
            <a:r>
              <a:rPr lang="ar-SA" sz="2400" b="1" dirty="0" err="1" smtClean="0">
                <a:latin typeface="Sakkal Majalla" pitchFamily="2" charset="-78"/>
                <a:cs typeface="Sakkal Majalla" pitchFamily="2" charset="-78"/>
              </a:rPr>
              <a:t>الإتفاقي</a:t>
            </a:r>
            <a:r>
              <a:rPr lang="ar-SA" sz="2400" b="1" dirty="0" smtClean="0">
                <a:latin typeface="Sakkal Majalla" pitchFamily="2" charset="-78"/>
                <a:cs typeface="Sakkal Majalla" pitchFamily="2" charset="-78"/>
              </a:rPr>
              <a:t> حيث يتفق أطراف الفساد على تجنب الدفع للحكومة و دفع مبلغ أقل للموظف </a:t>
            </a:r>
            <a:r>
              <a:rPr lang="ar-SA" sz="2400" b="1" dirty="0" err="1" smtClean="0">
                <a:latin typeface="Sakkal Majalla" pitchFamily="2" charset="-78"/>
                <a:cs typeface="Sakkal Majalla" pitchFamily="2" charset="-78"/>
              </a:rPr>
              <a:t>الحكومي .</a:t>
            </a:r>
            <a:endParaRPr lang="ar-SA" sz="2400" b="1" dirty="0">
              <a:latin typeface="Sakkal Majalla" pitchFamily="2" charset="-78"/>
              <a:cs typeface="Sakkal Majalla" pitchFamily="2" charset="-78"/>
            </a:endParaRP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down)">
                                      <p:cBhvr>
                                        <p:cTn id="35" dur="580">
                                          <p:stCondLst>
                                            <p:cond delay="0"/>
                                          </p:stCondLst>
                                        </p:cTn>
                                        <p:tgtEl>
                                          <p:spTgt spid="18"/>
                                        </p:tgtEl>
                                      </p:cBhvr>
                                    </p:animEffect>
                                    <p:anim calcmode="lin" valueType="num">
                                      <p:cBhvr>
                                        <p:cTn id="3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41" dur="26">
                                          <p:stCondLst>
                                            <p:cond delay="650"/>
                                          </p:stCondLst>
                                        </p:cTn>
                                        <p:tgtEl>
                                          <p:spTgt spid="18"/>
                                        </p:tgtEl>
                                      </p:cBhvr>
                                      <p:to x="100000" y="60000"/>
                                    </p:animScale>
                                    <p:animScale>
                                      <p:cBhvr>
                                        <p:cTn id="42" dur="166" decel="50000">
                                          <p:stCondLst>
                                            <p:cond delay="676"/>
                                          </p:stCondLst>
                                        </p:cTn>
                                        <p:tgtEl>
                                          <p:spTgt spid="18"/>
                                        </p:tgtEl>
                                      </p:cBhvr>
                                      <p:to x="100000" y="100000"/>
                                    </p:animScale>
                                    <p:animScale>
                                      <p:cBhvr>
                                        <p:cTn id="43" dur="26">
                                          <p:stCondLst>
                                            <p:cond delay="1312"/>
                                          </p:stCondLst>
                                        </p:cTn>
                                        <p:tgtEl>
                                          <p:spTgt spid="18"/>
                                        </p:tgtEl>
                                      </p:cBhvr>
                                      <p:to x="100000" y="80000"/>
                                    </p:animScale>
                                    <p:animScale>
                                      <p:cBhvr>
                                        <p:cTn id="44" dur="166" decel="50000">
                                          <p:stCondLst>
                                            <p:cond delay="1338"/>
                                          </p:stCondLst>
                                        </p:cTn>
                                        <p:tgtEl>
                                          <p:spTgt spid="18"/>
                                        </p:tgtEl>
                                      </p:cBhvr>
                                      <p:to x="100000" y="100000"/>
                                    </p:animScale>
                                    <p:animScale>
                                      <p:cBhvr>
                                        <p:cTn id="45" dur="26">
                                          <p:stCondLst>
                                            <p:cond delay="1642"/>
                                          </p:stCondLst>
                                        </p:cTn>
                                        <p:tgtEl>
                                          <p:spTgt spid="18"/>
                                        </p:tgtEl>
                                      </p:cBhvr>
                                      <p:to x="100000" y="90000"/>
                                    </p:animScale>
                                    <p:animScale>
                                      <p:cBhvr>
                                        <p:cTn id="46" dur="166" decel="50000">
                                          <p:stCondLst>
                                            <p:cond delay="1668"/>
                                          </p:stCondLst>
                                        </p:cTn>
                                        <p:tgtEl>
                                          <p:spTgt spid="18"/>
                                        </p:tgtEl>
                                      </p:cBhvr>
                                      <p:to x="100000" y="100000"/>
                                    </p:animScale>
                                    <p:animScale>
                                      <p:cBhvr>
                                        <p:cTn id="47" dur="26">
                                          <p:stCondLst>
                                            <p:cond delay="1808"/>
                                          </p:stCondLst>
                                        </p:cTn>
                                        <p:tgtEl>
                                          <p:spTgt spid="18"/>
                                        </p:tgtEl>
                                      </p:cBhvr>
                                      <p:to x="100000" y="95000"/>
                                    </p:animScale>
                                    <p:animScale>
                                      <p:cBhvr>
                                        <p:cTn id="48" dur="166" decel="50000">
                                          <p:stCondLst>
                                            <p:cond delay="1834"/>
                                          </p:stCondLst>
                                        </p:cTn>
                                        <p:tgtEl>
                                          <p:spTgt spid="18"/>
                                        </p:tgtEl>
                                      </p:cBhvr>
                                      <p:to x="100000" y="100000"/>
                                    </p:animScale>
                                  </p:childTnLst>
                                </p:cTn>
                              </p:par>
                              <p:par>
                                <p:cTn id="49" presetID="26"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down)">
                                      <p:cBhvr>
                                        <p:cTn id="51" dur="580">
                                          <p:stCondLst>
                                            <p:cond delay="0"/>
                                          </p:stCondLst>
                                        </p:cTn>
                                        <p:tgtEl>
                                          <p:spTgt spid="13"/>
                                        </p:tgtEl>
                                      </p:cBhvr>
                                    </p:animEffect>
                                    <p:anim calcmode="lin" valueType="num">
                                      <p:cBhvr>
                                        <p:cTn id="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7" dur="26">
                                          <p:stCondLst>
                                            <p:cond delay="650"/>
                                          </p:stCondLst>
                                        </p:cTn>
                                        <p:tgtEl>
                                          <p:spTgt spid="13"/>
                                        </p:tgtEl>
                                      </p:cBhvr>
                                      <p:to x="100000" y="60000"/>
                                    </p:animScale>
                                    <p:animScale>
                                      <p:cBhvr>
                                        <p:cTn id="58" dur="166" decel="50000">
                                          <p:stCondLst>
                                            <p:cond delay="676"/>
                                          </p:stCondLst>
                                        </p:cTn>
                                        <p:tgtEl>
                                          <p:spTgt spid="13"/>
                                        </p:tgtEl>
                                      </p:cBhvr>
                                      <p:to x="100000" y="100000"/>
                                    </p:animScale>
                                    <p:animScale>
                                      <p:cBhvr>
                                        <p:cTn id="59" dur="26">
                                          <p:stCondLst>
                                            <p:cond delay="1312"/>
                                          </p:stCondLst>
                                        </p:cTn>
                                        <p:tgtEl>
                                          <p:spTgt spid="13"/>
                                        </p:tgtEl>
                                      </p:cBhvr>
                                      <p:to x="100000" y="80000"/>
                                    </p:animScale>
                                    <p:animScale>
                                      <p:cBhvr>
                                        <p:cTn id="60" dur="166" decel="50000">
                                          <p:stCondLst>
                                            <p:cond delay="1338"/>
                                          </p:stCondLst>
                                        </p:cTn>
                                        <p:tgtEl>
                                          <p:spTgt spid="13"/>
                                        </p:tgtEl>
                                      </p:cBhvr>
                                      <p:to x="100000" y="100000"/>
                                    </p:animScale>
                                    <p:animScale>
                                      <p:cBhvr>
                                        <p:cTn id="61" dur="26">
                                          <p:stCondLst>
                                            <p:cond delay="1642"/>
                                          </p:stCondLst>
                                        </p:cTn>
                                        <p:tgtEl>
                                          <p:spTgt spid="13"/>
                                        </p:tgtEl>
                                      </p:cBhvr>
                                      <p:to x="100000" y="90000"/>
                                    </p:animScale>
                                    <p:animScale>
                                      <p:cBhvr>
                                        <p:cTn id="62" dur="166" decel="50000">
                                          <p:stCondLst>
                                            <p:cond delay="1668"/>
                                          </p:stCondLst>
                                        </p:cTn>
                                        <p:tgtEl>
                                          <p:spTgt spid="13"/>
                                        </p:tgtEl>
                                      </p:cBhvr>
                                      <p:to x="100000" y="100000"/>
                                    </p:animScale>
                                    <p:animScale>
                                      <p:cBhvr>
                                        <p:cTn id="63" dur="26">
                                          <p:stCondLst>
                                            <p:cond delay="1808"/>
                                          </p:stCondLst>
                                        </p:cTn>
                                        <p:tgtEl>
                                          <p:spTgt spid="13"/>
                                        </p:tgtEl>
                                      </p:cBhvr>
                                      <p:to x="100000" y="95000"/>
                                    </p:animScale>
                                    <p:animScale>
                                      <p:cBhvr>
                                        <p:cTn id="64"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2" grpId="0" animBg="1"/>
      <p:bldP spid="18"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
            </a:r>
            <a:br>
              <a:rPr lang="fr-FR" dirty="0" smtClean="0"/>
            </a:br>
            <a:endParaRPr lang="fr-FR" dirty="0"/>
          </a:p>
        </p:txBody>
      </p:sp>
      <p:sp>
        <p:nvSpPr>
          <p:cNvPr id="8" name="Rectangle 7"/>
          <p:cNvSpPr/>
          <p:nvPr/>
        </p:nvSpPr>
        <p:spPr>
          <a:xfrm>
            <a:off x="669956" y="879232"/>
            <a:ext cx="8518005" cy="707886"/>
          </a:xfrm>
          <a:prstGeom prst="rect">
            <a:avLst/>
          </a:prstGeom>
        </p:spPr>
        <p:txBody>
          <a:bodyPr wrap="square">
            <a:spAutoFit/>
          </a:bodyPr>
          <a:lstStyle/>
          <a:p>
            <a:pPr algn="ctr"/>
            <a:r>
              <a:rPr lang="ar-SA" sz="4000" b="1" dirty="0" smtClean="0">
                <a:latin typeface="Sakkal Majalla" pitchFamily="2" charset="-78"/>
                <a:cs typeface="Sakkal Majalla" pitchFamily="2" charset="-78"/>
              </a:rPr>
              <a:t>6- الفساد حسب درجة التنظيم</a:t>
            </a:r>
            <a:endParaRPr lang="fr-FR" sz="4000" b="1" dirty="0">
              <a:latin typeface="Sakkal Majalla" pitchFamily="2" charset="-78"/>
              <a:cs typeface="Sakkal Majalla" pitchFamily="2" charset="-78"/>
            </a:endParaRPr>
          </a:p>
        </p:txBody>
      </p:sp>
      <p:sp>
        <p:nvSpPr>
          <p:cNvPr id="9" name="Rectangle à coins arrondis 8"/>
          <p:cNvSpPr/>
          <p:nvPr/>
        </p:nvSpPr>
        <p:spPr>
          <a:xfrm>
            <a:off x="7243640" y="2179529"/>
            <a:ext cx="4405565" cy="1503123"/>
          </a:xfrm>
          <a:prstGeom prst="roundRect">
            <a:avLst/>
          </a:prstGeom>
          <a:solidFill>
            <a:schemeClr val="accent6">
              <a:lumMod val="20000"/>
              <a:lumOff val="80000"/>
            </a:schemeClr>
          </a:solidFill>
          <a:ln>
            <a:noFill/>
          </a:ln>
          <a:effectLst>
            <a:glow rad="228600">
              <a:schemeClr val="accent2">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lvl="0" algn="ctr" rtl="1"/>
            <a:endParaRPr lang="ar-SA" sz="3600" b="1" dirty="0" smtClean="0"/>
          </a:p>
          <a:p>
            <a:pPr lvl="0" algn="ctr" rtl="1"/>
            <a:r>
              <a:rPr lang="ar-SA" sz="2800" b="1" dirty="0" smtClean="0">
                <a:latin typeface="Sakkal Majalla" pitchFamily="2" charset="-78"/>
                <a:cs typeface="Sakkal Majalla" pitchFamily="2" charset="-78"/>
              </a:rPr>
              <a:t> </a:t>
            </a:r>
            <a:r>
              <a:rPr lang="ar-SA" sz="4000" b="1" dirty="0" smtClean="0">
                <a:latin typeface="Sakkal Majalla" pitchFamily="2" charset="-78"/>
                <a:cs typeface="Sakkal Majalla" pitchFamily="2" charset="-78"/>
              </a:rPr>
              <a:t> </a:t>
            </a:r>
            <a:r>
              <a:rPr lang="fr-FR" sz="4000" b="1" dirty="0" smtClean="0">
                <a:latin typeface="Sakkal Majalla" pitchFamily="2" charset="-78"/>
                <a:cs typeface="Sakkal Majalla" pitchFamily="2" charset="-78"/>
              </a:rPr>
              <a:t> </a:t>
            </a:r>
            <a:r>
              <a:rPr lang="ar-SA" sz="4000" b="1" dirty="0" smtClean="0">
                <a:latin typeface="Sakkal Majalla" pitchFamily="2" charset="-78"/>
                <a:cs typeface="Sakkal Majalla" pitchFamily="2" charset="-78"/>
              </a:rPr>
              <a:t>الفساد العرضي</a:t>
            </a:r>
            <a:endParaRPr lang="fr-FR" sz="4000" b="1" dirty="0" smtClean="0">
              <a:latin typeface="Sakkal Majalla" pitchFamily="2" charset="-78"/>
              <a:cs typeface="Sakkal Majalla" pitchFamily="2" charset="-78"/>
            </a:endParaRPr>
          </a:p>
          <a:p>
            <a:pPr algn="ctr"/>
            <a:r>
              <a:rPr lang="ar-SA" sz="3600" dirty="0" smtClean="0">
                <a:solidFill>
                  <a:schemeClr val="bg1"/>
                </a:solidFill>
                <a:latin typeface="Sakkal Majalla" pitchFamily="2" charset="-78"/>
                <a:cs typeface="Sakkal Majalla" pitchFamily="2" charset="-78"/>
              </a:rPr>
              <a:t> </a:t>
            </a:r>
            <a:endParaRPr lang="fr-FR" sz="3600" dirty="0">
              <a:solidFill>
                <a:schemeClr val="bg1"/>
              </a:solidFill>
              <a:latin typeface="Sakkal Majalla" pitchFamily="2" charset="-78"/>
              <a:cs typeface="Sakkal Majalla" pitchFamily="2" charset="-78"/>
            </a:endParaRPr>
          </a:p>
        </p:txBody>
      </p:sp>
      <p:sp>
        <p:nvSpPr>
          <p:cNvPr id="5" name="Rectangle à coins arrondis 4"/>
          <p:cNvSpPr/>
          <p:nvPr/>
        </p:nvSpPr>
        <p:spPr>
          <a:xfrm>
            <a:off x="7233201" y="3958225"/>
            <a:ext cx="4405565" cy="1202497"/>
          </a:xfrm>
          <a:prstGeom prst="roundRect">
            <a:avLst/>
          </a:prstGeom>
          <a:solidFill>
            <a:schemeClr val="accent6">
              <a:lumMod val="20000"/>
              <a:lumOff val="80000"/>
            </a:schemeClr>
          </a:solidFill>
          <a:ln>
            <a:noFill/>
          </a:ln>
          <a:effectLst>
            <a:glow rad="228600">
              <a:schemeClr val="accent2">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lvl="0" algn="ctr" rtl="1"/>
            <a:endParaRPr lang="ar-SA" sz="3600" b="1" dirty="0" smtClean="0"/>
          </a:p>
          <a:p>
            <a:pPr lvl="0" algn="ctr" rtl="1"/>
            <a:r>
              <a:rPr lang="ar-SA" sz="3600" b="1" dirty="0" smtClean="0">
                <a:latin typeface="Sakkal Majalla" pitchFamily="2" charset="-78"/>
                <a:cs typeface="Sakkal Majalla" pitchFamily="2" charset="-78"/>
              </a:rPr>
              <a:t> الفساد المنظم</a:t>
            </a:r>
            <a:r>
              <a:rPr lang="ar-SA" sz="4000" b="1" dirty="0" smtClean="0">
                <a:latin typeface="Sakkal Majalla" pitchFamily="2" charset="-78"/>
                <a:cs typeface="Sakkal Majalla" pitchFamily="2" charset="-78"/>
              </a:rPr>
              <a:t> </a:t>
            </a:r>
            <a:r>
              <a:rPr lang="fr-FR" sz="4000" b="1" dirty="0" smtClean="0">
                <a:latin typeface="Sakkal Majalla" pitchFamily="2" charset="-78"/>
                <a:cs typeface="Sakkal Majalla" pitchFamily="2" charset="-78"/>
              </a:rPr>
              <a:t> </a:t>
            </a:r>
          </a:p>
          <a:p>
            <a:pPr algn="ctr"/>
            <a:endParaRPr lang="fr-FR" sz="3600" dirty="0">
              <a:solidFill>
                <a:schemeClr val="bg1"/>
              </a:solidFill>
              <a:latin typeface="Sakkal Majalla" pitchFamily="2" charset="-78"/>
              <a:cs typeface="Sakkal Majalla" pitchFamily="2" charset="-78"/>
            </a:endParaRPr>
          </a:p>
        </p:txBody>
      </p:sp>
      <p:sp>
        <p:nvSpPr>
          <p:cNvPr id="6" name="Rectangle à coins arrondis 5"/>
          <p:cNvSpPr/>
          <p:nvPr/>
        </p:nvSpPr>
        <p:spPr>
          <a:xfrm>
            <a:off x="7210236" y="5525262"/>
            <a:ext cx="4405565" cy="854661"/>
          </a:xfrm>
          <a:prstGeom prst="roundRect">
            <a:avLst/>
          </a:prstGeom>
          <a:solidFill>
            <a:schemeClr val="accent6">
              <a:lumMod val="20000"/>
              <a:lumOff val="80000"/>
            </a:schemeClr>
          </a:solidFill>
          <a:ln>
            <a:noFill/>
          </a:ln>
          <a:effectLst>
            <a:glow rad="228600">
              <a:schemeClr val="accent2">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lvl="0" algn="ctr" rtl="1"/>
            <a:endParaRPr lang="ar-SA" sz="3600" b="1" dirty="0" smtClean="0"/>
          </a:p>
          <a:p>
            <a:pPr lvl="0" algn="ctr" rtl="1"/>
            <a:r>
              <a:rPr lang="ar-SA" sz="2800" b="1" dirty="0" smtClean="0">
                <a:latin typeface="Sakkal Majalla" pitchFamily="2" charset="-78"/>
                <a:cs typeface="Sakkal Majalla" pitchFamily="2" charset="-78"/>
              </a:rPr>
              <a:t> </a:t>
            </a:r>
            <a:r>
              <a:rPr lang="ar-SA" sz="4000" b="1" dirty="0" smtClean="0">
                <a:latin typeface="Sakkal Majalla" pitchFamily="2" charset="-78"/>
                <a:cs typeface="Sakkal Majalla" pitchFamily="2" charset="-78"/>
              </a:rPr>
              <a:t> </a:t>
            </a:r>
            <a:r>
              <a:rPr lang="fr-FR" sz="4000" b="1" dirty="0" smtClean="0">
                <a:latin typeface="Sakkal Majalla" pitchFamily="2" charset="-78"/>
                <a:cs typeface="Sakkal Majalla" pitchFamily="2" charset="-78"/>
              </a:rPr>
              <a:t> </a:t>
            </a:r>
            <a:r>
              <a:rPr lang="ar-SA" sz="4000" b="1" dirty="0" smtClean="0">
                <a:latin typeface="Sakkal Majalla" pitchFamily="2" charset="-78"/>
                <a:cs typeface="Sakkal Majalla" pitchFamily="2" charset="-78"/>
              </a:rPr>
              <a:t>الفساد الشامل</a:t>
            </a:r>
            <a:endParaRPr lang="fr-FR" sz="4000" b="1" dirty="0" smtClean="0">
              <a:latin typeface="Sakkal Majalla" pitchFamily="2" charset="-78"/>
              <a:cs typeface="Sakkal Majalla" pitchFamily="2" charset="-78"/>
            </a:endParaRPr>
          </a:p>
          <a:p>
            <a:pPr algn="ctr"/>
            <a:endParaRPr lang="fr-FR" sz="3600" dirty="0">
              <a:solidFill>
                <a:schemeClr val="bg1"/>
              </a:solidFill>
              <a:latin typeface="Sakkal Majalla" pitchFamily="2" charset="-78"/>
              <a:cs typeface="Sakkal Majalla" pitchFamily="2" charset="-78"/>
            </a:endParaRPr>
          </a:p>
        </p:txBody>
      </p:sp>
      <p:sp>
        <p:nvSpPr>
          <p:cNvPr id="7" name="Rectangle à coins arrondis 6"/>
          <p:cNvSpPr/>
          <p:nvPr/>
        </p:nvSpPr>
        <p:spPr>
          <a:xfrm>
            <a:off x="0" y="2379945"/>
            <a:ext cx="6300592" cy="1127343"/>
          </a:xfrm>
          <a:prstGeom prst="roundRect">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bg1"/>
                </a:solidFill>
              </a:rPr>
              <a:t> و هذا التعبير يشير إلى كافة أنواع الفساد الصغيرة و العرضية، التي تعبر عن السلوك الشخصي أكثر مما تعبر</a:t>
            </a:r>
            <a:r>
              <a:rPr lang="ar-SA" b="1" dirty="0" smtClean="0">
                <a:solidFill>
                  <a:schemeClr val="bg1"/>
                </a:solidFill>
              </a:rPr>
              <a:t> </a:t>
            </a:r>
            <a:r>
              <a:rPr lang="ar-SA" dirty="0" smtClean="0">
                <a:solidFill>
                  <a:schemeClr val="bg1"/>
                </a:solidFill>
              </a:rPr>
              <a:t>عن نظام عام بالإدارة، و هذا مثل الاختلاس، و المحسوبية، و المحاباة، سرقة الأدوات المكتبية، أو بعض المبالغ</a:t>
            </a:r>
            <a:r>
              <a:rPr lang="ar-SA" b="1" dirty="0" smtClean="0">
                <a:solidFill>
                  <a:schemeClr val="bg1"/>
                </a:solidFill>
              </a:rPr>
              <a:t> </a:t>
            </a:r>
            <a:r>
              <a:rPr lang="ar-SA" dirty="0" smtClean="0">
                <a:solidFill>
                  <a:schemeClr val="bg1"/>
                </a:solidFill>
              </a:rPr>
              <a:t>الصغيرة</a:t>
            </a:r>
            <a:r>
              <a:rPr lang="ar-SA" dirty="0" smtClean="0"/>
              <a:t>.</a:t>
            </a:r>
            <a:endParaRPr lang="fr-FR" dirty="0"/>
          </a:p>
        </p:txBody>
      </p:sp>
      <p:sp>
        <p:nvSpPr>
          <p:cNvPr id="10" name="Rectangle à coins arrondis 9"/>
          <p:cNvSpPr/>
          <p:nvPr/>
        </p:nvSpPr>
        <p:spPr>
          <a:xfrm>
            <a:off x="0" y="3732756"/>
            <a:ext cx="6300592" cy="1304795"/>
          </a:xfrm>
          <a:prstGeom prst="roundRect">
            <a:avLst/>
          </a:prstGeom>
          <a:solidFill>
            <a:schemeClr val="accent4">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err="1" smtClean="0"/>
              <a:t>.</a:t>
            </a:r>
            <a:r>
              <a:rPr lang="ar-SA" dirty="0" smtClean="0"/>
              <a:t> </a:t>
            </a:r>
            <a:r>
              <a:rPr lang="ar-SA" sz="2000" b="1" dirty="0" smtClean="0">
                <a:solidFill>
                  <a:schemeClr val="bg1"/>
                </a:solidFill>
                <a:latin typeface="Sakkal Majalla" pitchFamily="2" charset="-78"/>
                <a:cs typeface="Sakkal Majalla" pitchFamily="2" charset="-78"/>
              </a:rPr>
              <a:t>و هو ذلك النوع الذي ينتشر في الهيئات و المنظمات و الإدارات المختلفة من خلال إجراءات و ترتيبات مسبقة و محددة، تعرف من خلالها مقدار الرشوة و آلية دفعها و كيفية إنهاء المعاملة، بمعنى أن يدير العمل برمته شبكة مترابطة للفساد، يستفيد و يعتمد كل عنصر منها على </a:t>
            </a:r>
            <a:r>
              <a:rPr lang="ar-SA" sz="2000" b="1" dirty="0" err="1" smtClean="0">
                <a:solidFill>
                  <a:schemeClr val="bg1"/>
                </a:solidFill>
                <a:latin typeface="Sakkal Majalla" pitchFamily="2" charset="-78"/>
                <a:cs typeface="Sakkal Majalla" pitchFamily="2" charset="-78"/>
              </a:rPr>
              <a:t>الآخر </a:t>
            </a:r>
            <a:r>
              <a:rPr lang="ar-SA" b="1" dirty="0" err="1" smtClean="0"/>
              <a:t>.</a:t>
            </a:r>
            <a:endParaRPr lang="fr-FR" b="1" dirty="0"/>
          </a:p>
        </p:txBody>
      </p:sp>
      <p:sp>
        <p:nvSpPr>
          <p:cNvPr id="11" name="Rectangle à coins arrondis 10"/>
          <p:cNvSpPr/>
          <p:nvPr/>
        </p:nvSpPr>
        <p:spPr>
          <a:xfrm>
            <a:off x="39666" y="5438383"/>
            <a:ext cx="6300592" cy="1127343"/>
          </a:xfrm>
          <a:prstGeom prst="roundRect">
            <a:avLst/>
          </a:prstGeom>
          <a:solidFill>
            <a:schemeClr val="tx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smtClean="0">
                <a:solidFill>
                  <a:schemeClr val="bg1"/>
                </a:solidFill>
                <a:latin typeface="Sakkal Majalla" pitchFamily="2" charset="-78"/>
                <a:cs typeface="Sakkal Majalla" pitchFamily="2" charset="-78"/>
              </a:rPr>
              <a:t>و هو نهب واسق النطاق للأموال و الممتلكات الحكومية عن طريق صفقات وهمية، أو تسديد أثمان سلع صورية، تحويل ممتلكات عامة إلى مصالح خاصة بدعوى المصلحة العامة، </a:t>
            </a:r>
            <a:r>
              <a:rPr lang="ar-SA" sz="2400" dirty="0" err="1" smtClean="0">
                <a:solidFill>
                  <a:schemeClr val="bg1"/>
                </a:solidFill>
                <a:latin typeface="Sakkal Majalla" pitchFamily="2" charset="-78"/>
                <a:cs typeface="Sakkal Majalla" pitchFamily="2" charset="-78"/>
              </a:rPr>
              <a:t>الرشاوى....</a:t>
            </a:r>
            <a:endParaRPr lang="fr-FR" sz="2400" dirty="0">
              <a:solidFill>
                <a:schemeClr val="bg1"/>
              </a:solidFill>
              <a:latin typeface="Sakkal Majalla" pitchFamily="2" charset="-78"/>
              <a:cs typeface="Sakkal Majalla" pitchFamily="2" charset="-78"/>
            </a:endParaRPr>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580">
                                          <p:stCondLst>
                                            <p:cond delay="0"/>
                                          </p:stCondLst>
                                        </p:cTn>
                                        <p:tgtEl>
                                          <p:spTgt spid="6"/>
                                        </p:tgtEl>
                                      </p:cBhvr>
                                    </p:animEffect>
                                    <p:anim calcmode="lin" valueType="num">
                                      <p:cBhvr>
                                        <p:cTn id="6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gtEl>
                                      </p:cBhvr>
                                      <p:to x="100000" y="60000"/>
                                    </p:animScale>
                                    <p:animScale>
                                      <p:cBhvr>
                                        <p:cTn id="68" dur="166" decel="50000">
                                          <p:stCondLst>
                                            <p:cond delay="676"/>
                                          </p:stCondLst>
                                        </p:cTn>
                                        <p:tgtEl>
                                          <p:spTgt spid="6"/>
                                        </p:tgtEl>
                                      </p:cBhvr>
                                      <p:to x="100000" y="100000"/>
                                    </p:animScale>
                                    <p:animScale>
                                      <p:cBhvr>
                                        <p:cTn id="69" dur="26">
                                          <p:stCondLst>
                                            <p:cond delay="1312"/>
                                          </p:stCondLst>
                                        </p:cTn>
                                        <p:tgtEl>
                                          <p:spTgt spid="6"/>
                                        </p:tgtEl>
                                      </p:cBhvr>
                                      <p:to x="100000" y="80000"/>
                                    </p:animScale>
                                    <p:animScale>
                                      <p:cBhvr>
                                        <p:cTn id="70" dur="166" decel="50000">
                                          <p:stCondLst>
                                            <p:cond delay="1338"/>
                                          </p:stCondLst>
                                        </p:cTn>
                                        <p:tgtEl>
                                          <p:spTgt spid="6"/>
                                        </p:tgtEl>
                                      </p:cBhvr>
                                      <p:to x="100000" y="100000"/>
                                    </p:animScale>
                                    <p:animScale>
                                      <p:cBhvr>
                                        <p:cTn id="71" dur="26">
                                          <p:stCondLst>
                                            <p:cond delay="1642"/>
                                          </p:stCondLst>
                                        </p:cTn>
                                        <p:tgtEl>
                                          <p:spTgt spid="6"/>
                                        </p:tgtEl>
                                      </p:cBhvr>
                                      <p:to x="100000" y="90000"/>
                                    </p:animScale>
                                    <p:animScale>
                                      <p:cBhvr>
                                        <p:cTn id="72" dur="166" decel="50000">
                                          <p:stCondLst>
                                            <p:cond delay="1668"/>
                                          </p:stCondLst>
                                        </p:cTn>
                                        <p:tgtEl>
                                          <p:spTgt spid="6"/>
                                        </p:tgtEl>
                                      </p:cBhvr>
                                      <p:to x="100000" y="100000"/>
                                    </p:animScale>
                                    <p:animScale>
                                      <p:cBhvr>
                                        <p:cTn id="73" dur="26">
                                          <p:stCondLst>
                                            <p:cond delay="1808"/>
                                          </p:stCondLst>
                                        </p:cTn>
                                        <p:tgtEl>
                                          <p:spTgt spid="6"/>
                                        </p:tgtEl>
                                      </p:cBhvr>
                                      <p:to x="100000" y="95000"/>
                                    </p:animScale>
                                    <p:animScale>
                                      <p:cBhvr>
                                        <p:cTn id="74"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e 6"/>
          <p:cNvSpPr/>
          <p:nvPr/>
        </p:nvSpPr>
        <p:spPr>
          <a:xfrm>
            <a:off x="3432132" y="2981195"/>
            <a:ext cx="5611660" cy="2893512"/>
          </a:xfrm>
          <a:prstGeom prst="ellipse">
            <a:avLst/>
          </a:prstGeom>
          <a:ln>
            <a:noFill/>
          </a:ln>
          <a:effectLst>
            <a:glow rad="228600">
              <a:schemeClr val="accent6">
                <a:satMod val="175000"/>
                <a:alpha val="40000"/>
              </a:schemeClr>
            </a:glow>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r>
              <a:rPr lang="ar-SA" dirty="0" smtClean="0"/>
              <a:t> </a:t>
            </a:r>
            <a:r>
              <a:rPr lang="ar-SA" sz="6000" dirty="0" smtClean="0"/>
              <a:t>انتهى</a:t>
            </a:r>
            <a:endParaRPr lang="en-GB" sz="6000" dirty="0"/>
          </a:p>
        </p:txBody>
      </p:sp>
    </p:spTree>
    <p:extLst>
      <p:ext uri="{BB962C8B-B14F-4D97-AF65-F5344CB8AC3E}">
        <p14:creationId xmlns:p14="http://schemas.microsoft.com/office/powerpoint/2010/main" val="2897079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4000" b="1" dirty="0" smtClean="0">
                <a:latin typeface="Sakkal Majalla" pitchFamily="2" charset="-78"/>
                <a:cs typeface="Sakkal Majalla" pitchFamily="2" charset="-78"/>
              </a:rPr>
              <a:t>ظاهرة الفساد</a:t>
            </a:r>
            <a:endParaRPr lang="en-GB" sz="4000" b="1" dirty="0">
              <a:latin typeface="Sakkal Majalla" pitchFamily="2" charset="-78"/>
              <a:cs typeface="Sakkal Majalla" pitchFamily="2" charset="-78"/>
            </a:endParaRPr>
          </a:p>
        </p:txBody>
      </p:sp>
      <p:sp>
        <p:nvSpPr>
          <p:cNvPr id="4" name="Rectangle à coins arrondis 3"/>
          <p:cNvSpPr/>
          <p:nvPr/>
        </p:nvSpPr>
        <p:spPr>
          <a:xfrm>
            <a:off x="739036" y="2154477"/>
            <a:ext cx="10095979" cy="4359057"/>
          </a:xfrm>
          <a:prstGeom prst="roundRect">
            <a:avLst/>
          </a:prstGeom>
          <a:solidFill>
            <a:schemeClr val="accent2">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15000"/>
              </a:lnSpc>
              <a:spcAft>
                <a:spcPts val="0"/>
              </a:spcAft>
            </a:pPr>
            <a:r>
              <a:rPr lang="ar-SA" sz="2800" b="1" dirty="0" smtClean="0">
                <a:solidFill>
                  <a:schemeClr val="bg1"/>
                </a:solidFill>
                <a:latin typeface="Sakkal Majalla" pitchFamily="2" charset="-78"/>
                <a:ea typeface="Calibri"/>
                <a:cs typeface="Sakkal Majalla" pitchFamily="2" charset="-78"/>
              </a:rPr>
              <a:t>شهدت </a:t>
            </a:r>
            <a:r>
              <a:rPr lang="ar-SA" sz="2800" b="1" dirty="0">
                <a:solidFill>
                  <a:schemeClr val="bg1"/>
                </a:solidFill>
                <a:latin typeface="Sakkal Majalla" pitchFamily="2" charset="-78"/>
                <a:ea typeface="Calibri"/>
                <a:cs typeface="Sakkal Majalla" pitchFamily="2" charset="-78"/>
              </a:rPr>
              <a:t>مؤخراً  ظاهرة الفساد الاداري والمالي اهتماماً كبيراً سواء علـى المـستوى المحلي أو على المستوى الدولي، -لانعكاساتها السلبية على النشاط الاقتصادي والاجتماعي ككل - حتى أصبحت حديث العام والخـاص، واهتمـام الهيئات والمنظمات الدولية الرسمية منها وغير الرسمية وعلى رأسها صندوق النقد الدولي والبنـك الـدولي إلـى جانب منظمة التعاون الاقتصادي والتنمية، أيضاً المنظمـة الدوليـة للشفافية والتي تعتبر من أهم المنظمات الدولية غير الحكومية النشطة في ميـدان مكافحة </a:t>
            </a:r>
            <a:r>
              <a:rPr lang="ar-SA" sz="2800" b="1" dirty="0" smtClean="0">
                <a:solidFill>
                  <a:schemeClr val="bg1"/>
                </a:solidFill>
                <a:latin typeface="Sakkal Majalla" pitchFamily="2" charset="-78"/>
                <a:ea typeface="Calibri"/>
                <a:cs typeface="Sakkal Majalla" pitchFamily="2" charset="-78"/>
              </a:rPr>
              <a:t>الفساد</a:t>
            </a:r>
          </a:p>
          <a:p>
            <a:pPr algn="ctr" rtl="1">
              <a:lnSpc>
                <a:spcPct val="115000"/>
              </a:lnSpc>
              <a:spcAft>
                <a:spcPts val="0"/>
              </a:spcAft>
            </a:pPr>
            <a:r>
              <a:rPr lang="ar-SA" sz="2800" b="1" dirty="0" smtClean="0">
                <a:solidFill>
                  <a:schemeClr val="bg1"/>
                </a:solidFill>
                <a:latin typeface="Sakkal Majalla" pitchFamily="2" charset="-78"/>
                <a:ea typeface="Calibri"/>
                <a:cs typeface="Sakkal Majalla" pitchFamily="2" charset="-78"/>
              </a:rPr>
              <a:t>ماذا نعني بكلمة الفساد ؟ ماهي مظاهره ؟ أنواعه؟ أهم المقاربات النظرية التي تحدثت عنه</a:t>
            </a:r>
          </a:p>
          <a:p>
            <a:pPr algn="ctr" rtl="1">
              <a:lnSpc>
                <a:spcPct val="115000"/>
              </a:lnSpc>
              <a:spcAft>
                <a:spcPts val="0"/>
              </a:spcAft>
            </a:pPr>
            <a:r>
              <a:rPr lang="ar-SA" sz="2800" b="1" dirty="0" smtClean="0">
                <a:solidFill>
                  <a:schemeClr val="bg1"/>
                </a:solidFill>
                <a:latin typeface="Sakkal Majalla" pitchFamily="2" charset="-78"/>
                <a:ea typeface="Calibri"/>
                <a:cs typeface="Sakkal Majalla" pitchFamily="2" charset="-78"/>
              </a:rPr>
              <a:t>هل هو ظاهرة حديثة ومن الأثار السلبية للعولمة كما يعتقد البعض؟؟</a:t>
            </a:r>
            <a:r>
              <a:rPr lang="fr-FR" sz="2800" b="1" dirty="0" smtClean="0">
                <a:solidFill>
                  <a:schemeClr val="bg1"/>
                </a:solidFill>
                <a:latin typeface="Sakkal Majalla" pitchFamily="2" charset="-78"/>
                <a:ea typeface="Calibri"/>
                <a:cs typeface="Sakkal Majalla" pitchFamily="2" charset="-78"/>
              </a:rPr>
              <a:t>.</a:t>
            </a:r>
            <a:endParaRPr lang="en-GB" sz="2800" b="1" dirty="0">
              <a:solidFill>
                <a:schemeClr val="bg1"/>
              </a:solidFill>
              <a:latin typeface="Sakkal Majalla" pitchFamily="2" charset="-78"/>
              <a:ea typeface="Calibri"/>
              <a:cs typeface="Sakkal Majalla" pitchFamily="2" charset="-78"/>
            </a:endParaRPr>
          </a:p>
          <a:p>
            <a:pPr algn="ctr"/>
            <a:r>
              <a:rPr lang="ar-SA" dirty="0" smtClean="0"/>
              <a:t> </a:t>
            </a:r>
            <a:endParaRPr lang="en-GB" dirty="0"/>
          </a:p>
        </p:txBody>
      </p:sp>
    </p:spTree>
    <p:extLst>
      <p:ext uri="{BB962C8B-B14F-4D97-AF65-F5344CB8AC3E}">
        <p14:creationId xmlns:p14="http://schemas.microsoft.com/office/powerpoint/2010/main" val="3304714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t> </a:t>
            </a:r>
            <a:r>
              <a:rPr lang="ar-SA" dirty="0" smtClean="0"/>
              <a:t>الاطار </a:t>
            </a:r>
            <a:r>
              <a:rPr lang="ar-SA" dirty="0" err="1" smtClean="0"/>
              <a:t>المفاهيمي</a:t>
            </a:r>
            <a:r>
              <a:rPr lang="ar-SA" dirty="0" smtClean="0"/>
              <a:t> للفساد</a:t>
            </a:r>
            <a:endParaRPr lang="fr-FR" dirty="0"/>
          </a:p>
        </p:txBody>
      </p:sp>
      <p:sp>
        <p:nvSpPr>
          <p:cNvPr id="3" name="Rectangle à coins arrondis 2"/>
          <p:cNvSpPr/>
          <p:nvPr/>
        </p:nvSpPr>
        <p:spPr>
          <a:xfrm>
            <a:off x="9945666" y="2642992"/>
            <a:ext cx="1490597" cy="3457183"/>
          </a:xfrm>
          <a:prstGeom prst="roundRect">
            <a:avLst/>
          </a:prstGeom>
          <a:ln>
            <a:noFill/>
          </a:ln>
          <a:effectLst>
            <a:glow rad="139700">
              <a:schemeClr val="accent4">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t> </a:t>
            </a:r>
            <a:r>
              <a:rPr lang="ar-DZ" sz="3600" dirty="0" smtClean="0">
                <a:latin typeface="Sakkal Majalla" pitchFamily="2" charset="-78"/>
                <a:cs typeface="Sakkal Majalla" pitchFamily="2" charset="-78"/>
              </a:rPr>
              <a:t>ا</a:t>
            </a:r>
            <a:r>
              <a:rPr lang="ar-DZ" sz="3600" b="1" dirty="0" smtClean="0">
                <a:latin typeface="Sakkal Majalla" pitchFamily="2" charset="-78"/>
                <a:cs typeface="Sakkal Majalla" pitchFamily="2" charset="-78"/>
              </a:rPr>
              <a:t>لفساد</a:t>
            </a:r>
            <a:endParaRPr lang="fr-FR" sz="3600" b="1" dirty="0">
              <a:latin typeface="Sakkal Majalla" pitchFamily="2" charset="-78"/>
              <a:cs typeface="Sakkal Majalla" pitchFamily="2" charset="-78"/>
            </a:endParaRPr>
          </a:p>
        </p:txBody>
      </p:sp>
      <p:sp>
        <p:nvSpPr>
          <p:cNvPr id="5" name="Rectangle à coins arrondis 4"/>
          <p:cNvSpPr/>
          <p:nvPr/>
        </p:nvSpPr>
        <p:spPr>
          <a:xfrm>
            <a:off x="150313" y="2154477"/>
            <a:ext cx="8204548" cy="977030"/>
          </a:xfrm>
          <a:prstGeom prst="roundRect">
            <a:avLst/>
          </a:prstGeom>
          <a:solidFill>
            <a:schemeClr val="accent3">
              <a:lumMod val="40000"/>
              <a:lumOff val="60000"/>
            </a:schemeClr>
          </a:solidFill>
          <a:ln>
            <a:noFill/>
          </a:ln>
          <a:effectLst>
            <a:glow rad="228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dirty="0" smtClean="0">
                <a:solidFill>
                  <a:schemeClr val="bg1"/>
                </a:solidFill>
              </a:rPr>
              <a:t> </a:t>
            </a:r>
            <a:r>
              <a:rPr lang="ar-SA" sz="3200" b="1" dirty="0" smtClean="0">
                <a:solidFill>
                  <a:schemeClr val="bg1"/>
                </a:solidFill>
                <a:latin typeface="Sakkal Majalla" pitchFamily="2" charset="-78"/>
                <a:cs typeface="Sakkal Majalla" pitchFamily="2" charset="-78"/>
              </a:rPr>
              <a:t>في</a:t>
            </a:r>
            <a:r>
              <a:rPr lang="ar-SA" dirty="0" smtClean="0">
                <a:solidFill>
                  <a:schemeClr val="bg1"/>
                </a:solidFill>
              </a:rPr>
              <a:t> </a:t>
            </a:r>
            <a:r>
              <a:rPr lang="ar-DZ" sz="3200" b="1" dirty="0" smtClean="0">
                <a:solidFill>
                  <a:schemeClr val="bg1"/>
                </a:solidFill>
                <a:latin typeface="Sakkal Majalla" pitchFamily="2" charset="-78"/>
                <a:cs typeface="Sakkal Majalla" pitchFamily="2" charset="-78"/>
              </a:rPr>
              <a:t>لغة</a:t>
            </a:r>
            <a:r>
              <a:rPr lang="ar-SA" sz="3200" b="1" dirty="0" smtClean="0">
                <a:solidFill>
                  <a:schemeClr val="bg1"/>
                </a:solidFill>
                <a:latin typeface="Sakkal Majalla" pitchFamily="2" charset="-78"/>
                <a:cs typeface="Sakkal Majalla" pitchFamily="2" charset="-78"/>
              </a:rPr>
              <a:t> العرب</a:t>
            </a:r>
            <a:r>
              <a:rPr lang="ar-DZ" sz="3200" b="1" dirty="0" smtClean="0">
                <a:solidFill>
                  <a:schemeClr val="bg1"/>
                </a:solidFill>
                <a:latin typeface="Sakkal Majalla" pitchFamily="2" charset="-78"/>
                <a:cs typeface="Sakkal Majalla" pitchFamily="2" charset="-78"/>
              </a:rPr>
              <a:t> </a:t>
            </a:r>
            <a:r>
              <a:rPr lang="ar-DZ" sz="3200" b="1" dirty="0" smtClean="0">
                <a:solidFill>
                  <a:schemeClr val="bg1"/>
                </a:solidFill>
                <a:latin typeface="Sakkal Majalla" pitchFamily="2" charset="-78"/>
                <a:cs typeface="Sakkal Majalla" pitchFamily="2" charset="-78"/>
              </a:rPr>
              <a:t>: ضد الصلاح  ويطلق العرب لفظ الفساد على التلف والعطب</a:t>
            </a:r>
            <a:r>
              <a:rPr lang="ar-DZ" dirty="0" smtClean="0">
                <a:solidFill>
                  <a:schemeClr val="bg1"/>
                </a:solidFill>
              </a:rPr>
              <a:t>  </a:t>
            </a:r>
            <a:r>
              <a:rPr lang="ar-DZ" sz="2800" b="1" dirty="0" smtClean="0">
                <a:solidFill>
                  <a:schemeClr val="bg1"/>
                </a:solidFill>
                <a:latin typeface="Sakkal Majalla" pitchFamily="2" charset="-78"/>
                <a:cs typeface="Sakkal Majalla" pitchFamily="2" charset="-78"/>
              </a:rPr>
              <a:t>يقال فسدت الأمور يعني اضطربت وأدركها الخلل</a:t>
            </a:r>
            <a:endParaRPr lang="fr-FR" sz="2800" b="1" dirty="0">
              <a:solidFill>
                <a:schemeClr val="bg1"/>
              </a:solidFill>
              <a:latin typeface="Sakkal Majalla" pitchFamily="2" charset="-78"/>
              <a:cs typeface="Sakkal Majalla" pitchFamily="2" charset="-78"/>
            </a:endParaRPr>
          </a:p>
        </p:txBody>
      </p:sp>
      <p:sp>
        <p:nvSpPr>
          <p:cNvPr id="6" name="Flèche gauche 5"/>
          <p:cNvSpPr/>
          <p:nvPr/>
        </p:nvSpPr>
        <p:spPr>
          <a:xfrm>
            <a:off x="8855901" y="4183693"/>
            <a:ext cx="739036" cy="626302"/>
          </a:xfrm>
          <a:prstGeom prst="leftArrow">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150313" y="3519814"/>
            <a:ext cx="8204548" cy="977030"/>
          </a:xfrm>
          <a:prstGeom prst="roundRect">
            <a:avLst/>
          </a:prstGeom>
          <a:solidFill>
            <a:srgbClr val="FFC000"/>
          </a:solidFill>
          <a:ln>
            <a:noFill/>
          </a:ln>
          <a:effectLst>
            <a:glow rad="228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dirty="0" smtClean="0">
                <a:solidFill>
                  <a:schemeClr val="bg1"/>
                </a:solidFill>
              </a:rPr>
              <a:t> </a:t>
            </a:r>
            <a:r>
              <a:rPr lang="ar-DZ" sz="2800" b="1" dirty="0" smtClean="0">
                <a:solidFill>
                  <a:schemeClr val="bg1"/>
                </a:solidFill>
                <a:latin typeface="Sakkal Majalla" pitchFamily="2" charset="-78"/>
                <a:cs typeface="Sakkal Majalla" pitchFamily="2" charset="-78"/>
              </a:rPr>
              <a:t>في اللغة  </a:t>
            </a:r>
            <a:r>
              <a:rPr lang="ar-DZ" sz="3200" b="1" dirty="0" smtClean="0">
                <a:solidFill>
                  <a:schemeClr val="bg1"/>
                </a:solidFill>
                <a:latin typeface="Sakkal Majalla" pitchFamily="2" charset="-78"/>
                <a:cs typeface="Sakkal Majalla" pitchFamily="2" charset="-78"/>
              </a:rPr>
              <a:t>الفرنسية: الفساد هو رشوة الحاكم، أو قاضي، تحريف نص، تشويه حقيقة، الانحلال والتعفن، السرقة، خرق القوانين</a:t>
            </a:r>
            <a:endParaRPr lang="fr-FR" dirty="0">
              <a:solidFill>
                <a:schemeClr val="bg1"/>
              </a:solidFill>
            </a:endParaRPr>
          </a:p>
        </p:txBody>
      </p:sp>
      <p:sp>
        <p:nvSpPr>
          <p:cNvPr id="8" name="Rectangle à coins arrondis 7"/>
          <p:cNvSpPr/>
          <p:nvPr/>
        </p:nvSpPr>
        <p:spPr>
          <a:xfrm>
            <a:off x="150313" y="5073041"/>
            <a:ext cx="8204548" cy="1553227"/>
          </a:xfrm>
          <a:prstGeom prst="roundRect">
            <a:avLst/>
          </a:prstGeom>
          <a:solidFill>
            <a:schemeClr val="accent2">
              <a:lumMod val="20000"/>
              <a:lumOff val="80000"/>
            </a:schemeClr>
          </a:solidFill>
          <a:ln>
            <a:noFill/>
          </a:ln>
          <a:effectLst>
            <a:glow rad="228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dirty="0" smtClean="0">
                <a:solidFill>
                  <a:schemeClr val="bg1"/>
                </a:solidFill>
              </a:rPr>
              <a:t> </a:t>
            </a:r>
            <a:r>
              <a:rPr lang="ar-DZ" sz="3200" b="1" dirty="0" smtClean="0">
                <a:solidFill>
                  <a:schemeClr val="bg1"/>
                </a:solidFill>
                <a:latin typeface="Sakkal Majalla" pitchFamily="2" charset="-78"/>
                <a:cs typeface="Sakkal Majalla" pitchFamily="2" charset="-78"/>
              </a:rPr>
              <a:t>في اللغة الانجليزية: كسر أو تمزيق </a:t>
            </a:r>
            <a:r>
              <a:rPr lang="ar-DZ" sz="3200" b="1" dirty="0" err="1" smtClean="0">
                <a:solidFill>
                  <a:schemeClr val="bg1"/>
                </a:solidFill>
                <a:latin typeface="Sakkal Majalla" pitchFamily="2" charset="-78"/>
                <a:cs typeface="Sakkal Majalla" pitchFamily="2" charset="-78"/>
              </a:rPr>
              <a:t>شيئ</a:t>
            </a:r>
            <a:r>
              <a:rPr lang="ar-DZ" sz="3200" b="1" dirty="0" smtClean="0">
                <a:solidFill>
                  <a:schemeClr val="bg1"/>
                </a:solidFill>
                <a:latin typeface="Sakkal Majalla" pitchFamily="2" charset="-78"/>
                <a:cs typeface="Sakkal Majalla" pitchFamily="2" charset="-78"/>
              </a:rPr>
              <a:t> ما، وهذا </a:t>
            </a:r>
            <a:r>
              <a:rPr lang="ar-DZ" sz="3200" b="1" dirty="0" err="1" smtClean="0">
                <a:solidFill>
                  <a:schemeClr val="bg1"/>
                </a:solidFill>
                <a:latin typeface="Sakkal Majalla" pitchFamily="2" charset="-78"/>
                <a:cs typeface="Sakkal Majalla" pitchFamily="2" charset="-78"/>
              </a:rPr>
              <a:t>الشيئ</a:t>
            </a:r>
            <a:r>
              <a:rPr lang="ar-DZ" sz="3200" b="1" dirty="0" smtClean="0">
                <a:solidFill>
                  <a:schemeClr val="bg1"/>
                </a:solidFill>
                <a:latin typeface="Sakkal Majalla" pitchFamily="2" charset="-78"/>
                <a:cs typeface="Sakkal Majalla" pitchFamily="2" charset="-78"/>
              </a:rPr>
              <a:t> المكسر قد يكون مادي أو أخلاقي أو اجتماعي، أو قاعدة ادارية ويرتبط الكسر بالحصول على كسب مادي</a:t>
            </a:r>
            <a:endParaRPr lang="fr-FR" dirty="0">
              <a:solidFill>
                <a:schemeClr val="bg1"/>
              </a:solidFill>
            </a:endParaRPr>
          </a:p>
        </p:txBody>
      </p:sp>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t> </a:t>
            </a:r>
            <a:r>
              <a:rPr lang="ar-SA" dirty="0" smtClean="0"/>
              <a:t>الاطار </a:t>
            </a:r>
            <a:r>
              <a:rPr lang="ar-SA" dirty="0" err="1" smtClean="0"/>
              <a:t>المفاهيمي</a:t>
            </a:r>
            <a:r>
              <a:rPr lang="ar-SA" dirty="0" smtClean="0"/>
              <a:t> للفساد</a:t>
            </a:r>
            <a:endParaRPr lang="fr-FR" dirty="0"/>
          </a:p>
        </p:txBody>
      </p:sp>
      <p:sp>
        <p:nvSpPr>
          <p:cNvPr id="3" name="Rectangle à coins arrondis 2"/>
          <p:cNvSpPr/>
          <p:nvPr/>
        </p:nvSpPr>
        <p:spPr>
          <a:xfrm>
            <a:off x="9945666" y="2642992"/>
            <a:ext cx="1490597" cy="3457183"/>
          </a:xfrm>
          <a:prstGeom prst="roundRect">
            <a:avLst/>
          </a:prstGeom>
          <a:ln>
            <a:noFill/>
          </a:ln>
          <a:effectLst>
            <a:glow rad="139700">
              <a:schemeClr val="accent4">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solidFill>
                  <a:prstClr val="black"/>
                </a:solidFill>
              </a:rPr>
              <a:t> </a:t>
            </a:r>
            <a:r>
              <a:rPr lang="ar-DZ" sz="3600" dirty="0" smtClean="0">
                <a:solidFill>
                  <a:prstClr val="black"/>
                </a:solidFill>
                <a:latin typeface="Sakkal Majalla" pitchFamily="2" charset="-78"/>
                <a:cs typeface="Sakkal Majalla" pitchFamily="2" charset="-78"/>
              </a:rPr>
              <a:t>ا</a:t>
            </a:r>
            <a:r>
              <a:rPr lang="ar-DZ" sz="3600" b="1" dirty="0" smtClean="0">
                <a:solidFill>
                  <a:prstClr val="black"/>
                </a:solidFill>
                <a:latin typeface="Sakkal Majalla" pitchFamily="2" charset="-78"/>
                <a:cs typeface="Sakkal Majalla" pitchFamily="2" charset="-78"/>
              </a:rPr>
              <a:t>لفساد</a:t>
            </a:r>
            <a:endParaRPr sz="3600" b="1" dirty="0">
              <a:solidFill>
                <a:prstClr val="black"/>
              </a:solidFill>
              <a:latin typeface="Sakkal Majalla" pitchFamily="2" charset="-78"/>
              <a:cs typeface="Sakkal Majalla" pitchFamily="2" charset="-78"/>
            </a:endParaRPr>
          </a:p>
        </p:txBody>
      </p:sp>
      <p:sp>
        <p:nvSpPr>
          <p:cNvPr id="5" name="Rectangle à coins arrondis 4"/>
          <p:cNvSpPr/>
          <p:nvPr/>
        </p:nvSpPr>
        <p:spPr>
          <a:xfrm>
            <a:off x="150313" y="2116898"/>
            <a:ext cx="8204548" cy="1478071"/>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r"/>
            <a:r>
              <a:rPr lang="ar-DZ" dirty="0" smtClean="0">
                <a:solidFill>
                  <a:prstClr val="black"/>
                </a:solidFill>
              </a:rPr>
              <a:t> </a:t>
            </a:r>
            <a:r>
              <a:rPr lang="ar-SA" sz="2400" b="1" dirty="0">
                <a:latin typeface="Sakkal Majalla" pitchFamily="2" charset="-78"/>
                <a:ea typeface="Times New Roman"/>
                <a:cs typeface="Sakkal Majalla" pitchFamily="2" charset="-78"/>
              </a:rPr>
              <a:t>الفساد في دلالة القرآن والسنة، </a:t>
            </a:r>
            <a:r>
              <a:rPr lang="ar-SA" sz="2400" dirty="0">
                <a:latin typeface="Sakkal Majalla" pitchFamily="2" charset="-78"/>
                <a:ea typeface="Times New Roman"/>
                <a:cs typeface="Sakkal Majalla" pitchFamily="2" charset="-78"/>
              </a:rPr>
              <a:t>هو الخروج عن حد الاعتدال بالكفر والمعاصي، وإهلاك الحرث والنسل، وقتل النفس بغير حق والسعي إلى قطع الطريق، والنهب والبغي والتخريب والفساد بكل صوره والعودة إلى حياة الجاهلية بكل مظاهرها</a:t>
            </a:r>
            <a:r>
              <a:rPr lang="ar-SA" sz="2400" dirty="0" smtClean="0">
                <a:solidFill>
                  <a:prstClr val="black"/>
                </a:solidFill>
                <a:latin typeface="Sakkal Majalla" pitchFamily="2" charset="-78"/>
                <a:cs typeface="Sakkal Majalla" pitchFamily="2" charset="-78"/>
              </a:rPr>
              <a:t> </a:t>
            </a:r>
            <a:endParaRPr sz="2400" b="1" dirty="0">
              <a:solidFill>
                <a:prstClr val="black"/>
              </a:solidFill>
              <a:latin typeface="Sakkal Majalla" pitchFamily="2" charset="-78"/>
              <a:cs typeface="Sakkal Majalla" pitchFamily="2" charset="-78"/>
            </a:endParaRPr>
          </a:p>
        </p:txBody>
      </p:sp>
      <p:sp>
        <p:nvSpPr>
          <p:cNvPr id="6" name="Flèche gauche 5"/>
          <p:cNvSpPr/>
          <p:nvPr/>
        </p:nvSpPr>
        <p:spPr>
          <a:xfrm>
            <a:off x="9056317" y="4183693"/>
            <a:ext cx="739036" cy="626302"/>
          </a:xfrm>
          <a:prstGeom prst="leftArrow">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endParaRPr>
          </a:p>
        </p:txBody>
      </p:sp>
      <p:sp>
        <p:nvSpPr>
          <p:cNvPr id="7" name="Rectangle à coins arrondis 6"/>
          <p:cNvSpPr/>
          <p:nvPr/>
        </p:nvSpPr>
        <p:spPr>
          <a:xfrm>
            <a:off x="150313" y="4947779"/>
            <a:ext cx="8204548" cy="1716067"/>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just" rtl="1">
              <a:lnSpc>
                <a:spcPct val="115000"/>
              </a:lnSpc>
              <a:spcAft>
                <a:spcPts val="0"/>
              </a:spcAft>
            </a:pPr>
            <a:r>
              <a:rPr lang="ar-DZ" b="1" dirty="0" smtClean="0">
                <a:solidFill>
                  <a:prstClr val="black"/>
                </a:solidFill>
              </a:rPr>
              <a:t> </a:t>
            </a:r>
            <a:r>
              <a:rPr lang="ar-DZ" sz="2400" b="1" dirty="0">
                <a:latin typeface="Sakkal Majalla" pitchFamily="2" charset="-78"/>
                <a:ea typeface="Calibri"/>
                <a:cs typeface="Sakkal Majalla" pitchFamily="2" charset="-78"/>
              </a:rPr>
              <a:t>الفساد بمفهومه العام </a:t>
            </a:r>
            <a:endParaRPr lang="ar-SA" sz="2400" b="1" dirty="0" smtClean="0">
              <a:latin typeface="Sakkal Majalla" pitchFamily="2" charset="-78"/>
              <a:ea typeface="Calibri"/>
              <a:cs typeface="Sakkal Majalla" pitchFamily="2" charset="-78"/>
            </a:endParaRPr>
          </a:p>
          <a:p>
            <a:pPr algn="just" rtl="1">
              <a:lnSpc>
                <a:spcPct val="115000"/>
              </a:lnSpc>
              <a:spcAft>
                <a:spcPts val="0"/>
              </a:spcAft>
            </a:pPr>
            <a:r>
              <a:rPr lang="ar-DZ" sz="2000" b="1" dirty="0" smtClean="0">
                <a:latin typeface="Sakkal Majalla" pitchFamily="2" charset="-78"/>
                <a:ea typeface="Calibri"/>
                <a:cs typeface="Sakkal Majalla" pitchFamily="2" charset="-78"/>
              </a:rPr>
              <a:t>هو </a:t>
            </a:r>
            <a:r>
              <a:rPr lang="ar-DZ" sz="2000" b="1" dirty="0">
                <a:latin typeface="Sakkal Majalla" pitchFamily="2" charset="-78"/>
                <a:ea typeface="Calibri"/>
                <a:cs typeface="Sakkal Majalla" pitchFamily="2" charset="-78"/>
              </a:rPr>
              <a:t>جملة الممارسات اللاأخلاقية التي تمارسها فئة معينة من الأشخاص ، والتي تتنافى تماما مع مدونة السلوك الأخلاقية المعتمدة في المجتمع، وتتعارض بشكل كلي مع منظومة العادات، والتقاليد</a:t>
            </a:r>
            <a:endParaRPr lang="en-GB" sz="2000" b="1" dirty="0">
              <a:latin typeface="Sakkal Majalla" pitchFamily="2" charset="-78"/>
              <a:ea typeface="Calibri"/>
              <a:cs typeface="Sakkal Majalla" pitchFamily="2" charset="-78"/>
            </a:endParaRPr>
          </a:p>
          <a:p>
            <a:pPr algn="r"/>
            <a:r>
              <a:rPr lang="ar-SA" dirty="0" smtClean="0">
                <a:solidFill>
                  <a:prstClr val="black"/>
                </a:solidFill>
              </a:rPr>
              <a:t> </a:t>
            </a:r>
            <a:endParaRPr dirty="0">
              <a:solidFill>
                <a:prstClr val="black"/>
              </a:solidFill>
            </a:endParaRPr>
          </a:p>
        </p:txBody>
      </p:sp>
      <p:sp>
        <p:nvSpPr>
          <p:cNvPr id="8" name="Rectangle à coins arrondis 7"/>
          <p:cNvSpPr/>
          <p:nvPr/>
        </p:nvSpPr>
        <p:spPr>
          <a:xfrm>
            <a:off x="150313" y="3732757"/>
            <a:ext cx="8204548" cy="1077238"/>
          </a:xfrm>
          <a:prstGeom prst="roundRect">
            <a:avLst/>
          </a:prstGeom>
          <a:solidFill>
            <a:schemeClr val="accent5">
              <a:lumMod val="20000"/>
              <a:lumOff val="8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2400" dirty="0" smtClean="0">
                <a:solidFill>
                  <a:schemeClr val="bg1"/>
                </a:solidFill>
                <a:latin typeface="Sakkal Majalla" pitchFamily="2" charset="-78"/>
                <a:ea typeface="Calibri"/>
                <a:cs typeface="Sakkal Majalla" pitchFamily="2" charset="-78"/>
              </a:rPr>
              <a:t>و</a:t>
            </a:r>
            <a:r>
              <a:rPr lang="ar-SA" sz="2400" b="1" dirty="0" smtClean="0">
                <a:solidFill>
                  <a:schemeClr val="bg1"/>
                </a:solidFill>
                <a:latin typeface="Sakkal Majalla" pitchFamily="2" charset="-78"/>
                <a:ea typeface="Calibri"/>
                <a:cs typeface="Sakkal Majalla" pitchFamily="2" charset="-78"/>
              </a:rPr>
              <a:t>ضع </a:t>
            </a:r>
            <a:r>
              <a:rPr lang="ar-SA" sz="2400" b="1" dirty="0">
                <a:solidFill>
                  <a:schemeClr val="bg1"/>
                </a:solidFill>
                <a:latin typeface="Sakkal Majalla" pitchFamily="2" charset="-78"/>
                <a:ea typeface="Calibri"/>
                <a:cs typeface="Sakkal Majalla" pitchFamily="2" charset="-78"/>
              </a:rPr>
              <a:t>البنك الدولي تعريفاً للأنشطة التي تندرج تحت تعريف الفـساد على النحو التالي </a:t>
            </a:r>
            <a:r>
              <a:rPr lang="ar-SA" sz="2400" b="1" dirty="0" smtClean="0">
                <a:solidFill>
                  <a:schemeClr val="bg1"/>
                </a:solidFill>
                <a:latin typeface="Sakkal Majalla" pitchFamily="2" charset="-78"/>
                <a:ea typeface="Calibri"/>
                <a:cs typeface="Sakkal Majalla" pitchFamily="2" charset="-78"/>
              </a:rPr>
              <a:t>         -إساءة </a:t>
            </a:r>
            <a:r>
              <a:rPr lang="ar-SA" sz="2400" b="1" dirty="0">
                <a:solidFill>
                  <a:schemeClr val="bg1"/>
                </a:solidFill>
                <a:latin typeface="Sakkal Majalla" pitchFamily="2" charset="-78"/>
                <a:ea typeface="Calibri"/>
                <a:cs typeface="Sakkal Majalla" pitchFamily="2" charset="-78"/>
              </a:rPr>
              <a:t>استعمال الوظيفة العامة للكـسب الخـاص</a:t>
            </a:r>
            <a:r>
              <a:rPr lang="ar-DZ" sz="2400" b="1" dirty="0" smtClean="0">
                <a:solidFill>
                  <a:schemeClr val="bg1"/>
                </a:solidFill>
                <a:latin typeface="Sakkal Majalla" pitchFamily="2" charset="-78"/>
                <a:cs typeface="Sakkal Majalla" pitchFamily="2" charset="-78"/>
              </a:rPr>
              <a:t> </a:t>
            </a:r>
            <a:r>
              <a:rPr lang="ar-SA" dirty="0" smtClean="0">
                <a:solidFill>
                  <a:prstClr val="black"/>
                </a:solidFill>
              </a:rPr>
              <a:t> -</a:t>
            </a:r>
            <a:endParaRPr dirty="0">
              <a:solidFill>
                <a:prstClr val="black"/>
              </a:solidFill>
            </a:endParaRPr>
          </a:p>
        </p:txBody>
      </p:sp>
      <p:sp>
        <p:nvSpPr>
          <p:cNvPr id="4" name="Accolade fermante 3"/>
          <p:cNvSpPr/>
          <p:nvPr/>
        </p:nvSpPr>
        <p:spPr>
          <a:xfrm>
            <a:off x="8555277" y="2242159"/>
            <a:ext cx="501040" cy="4615841"/>
          </a:xfrm>
          <a:prstGeom prst="rightBrace">
            <a:avLst/>
          </a:prstGeom>
          <a:solidFill>
            <a:schemeClr val="accent3">
              <a:lumMod val="75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046171991"/>
      </p:ext>
    </p:extLst>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t> </a:t>
            </a:r>
            <a:r>
              <a:rPr lang="ar-SA" dirty="0" smtClean="0"/>
              <a:t>أسباب ظاهرة الفساد </a:t>
            </a:r>
            <a:endParaRPr lang="fr-FR" dirty="0"/>
          </a:p>
        </p:txBody>
      </p:sp>
      <p:sp>
        <p:nvSpPr>
          <p:cNvPr id="3" name="Rectangle à coins arrondis 2"/>
          <p:cNvSpPr/>
          <p:nvPr/>
        </p:nvSpPr>
        <p:spPr>
          <a:xfrm>
            <a:off x="9419573" y="2580364"/>
            <a:ext cx="1490597" cy="3457183"/>
          </a:xfrm>
          <a:prstGeom prst="roundRect">
            <a:avLst/>
          </a:prstGeom>
          <a:ln>
            <a:noFill/>
          </a:ln>
          <a:effectLst>
            <a:glow rad="139700">
              <a:schemeClr val="accent4">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solidFill>
                  <a:prstClr val="black"/>
                </a:solidFill>
              </a:rPr>
              <a:t> </a:t>
            </a:r>
            <a:r>
              <a:rPr lang="ar-SA" sz="3600" dirty="0" smtClean="0">
                <a:solidFill>
                  <a:prstClr val="black"/>
                </a:solidFill>
                <a:latin typeface="Sakkal Majalla" pitchFamily="2" charset="-78"/>
                <a:cs typeface="Sakkal Majalla" pitchFamily="2" charset="-78"/>
              </a:rPr>
              <a:t>المقاربات النظرية لظاهرة الفساد</a:t>
            </a:r>
            <a:endParaRPr sz="3600" b="1" dirty="0">
              <a:solidFill>
                <a:prstClr val="black"/>
              </a:solidFill>
              <a:latin typeface="Sakkal Majalla" pitchFamily="2" charset="-78"/>
              <a:cs typeface="Sakkal Majalla" pitchFamily="2" charset="-78"/>
            </a:endParaRPr>
          </a:p>
        </p:txBody>
      </p:sp>
      <p:sp>
        <p:nvSpPr>
          <p:cNvPr id="5" name="Rectangle à coins arrondis 4"/>
          <p:cNvSpPr/>
          <p:nvPr/>
        </p:nvSpPr>
        <p:spPr>
          <a:xfrm>
            <a:off x="1791222" y="2642992"/>
            <a:ext cx="4772416" cy="951977"/>
          </a:xfrm>
          <a:prstGeom prst="round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4000" dirty="0" smtClean="0">
                <a:solidFill>
                  <a:prstClr val="black"/>
                </a:solidFill>
                <a:latin typeface="Sakkal Majalla" pitchFamily="2" charset="-78"/>
                <a:cs typeface="Sakkal Majalla" pitchFamily="2" charset="-78"/>
              </a:rPr>
              <a:t> </a:t>
            </a:r>
            <a:r>
              <a:rPr lang="ar-SA" sz="4000" dirty="0" smtClean="0">
                <a:solidFill>
                  <a:prstClr val="black"/>
                </a:solidFill>
                <a:latin typeface="Sakkal Majalla" pitchFamily="2" charset="-78"/>
                <a:cs typeface="Sakkal Majalla" pitchFamily="2" charset="-78"/>
              </a:rPr>
              <a:t> المقاربة الاجتماعية</a:t>
            </a:r>
            <a:endParaRPr sz="4000" b="1" dirty="0">
              <a:solidFill>
                <a:prstClr val="black"/>
              </a:solidFill>
              <a:latin typeface="Sakkal Majalla" pitchFamily="2" charset="-78"/>
              <a:cs typeface="Sakkal Majalla" pitchFamily="2" charset="-78"/>
            </a:endParaRPr>
          </a:p>
        </p:txBody>
      </p:sp>
      <p:sp>
        <p:nvSpPr>
          <p:cNvPr id="6" name="Flèche gauche 5"/>
          <p:cNvSpPr/>
          <p:nvPr/>
        </p:nvSpPr>
        <p:spPr>
          <a:xfrm>
            <a:off x="8580328" y="4158640"/>
            <a:ext cx="739036" cy="626302"/>
          </a:xfrm>
          <a:prstGeom prst="leftArrow">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endParaRPr>
          </a:p>
        </p:txBody>
      </p:sp>
      <p:sp>
        <p:nvSpPr>
          <p:cNvPr id="7" name="Rectangle à coins arrondis 6"/>
          <p:cNvSpPr/>
          <p:nvPr/>
        </p:nvSpPr>
        <p:spPr>
          <a:xfrm>
            <a:off x="1791222" y="5123146"/>
            <a:ext cx="4772416" cy="977030"/>
          </a:xfrm>
          <a:prstGeom prst="round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r>
              <a:rPr lang="ar-SA" sz="4000" dirty="0" smtClean="0">
                <a:solidFill>
                  <a:prstClr val="black"/>
                </a:solidFill>
                <a:latin typeface="Sakkal Majalla" pitchFamily="2" charset="-78"/>
                <a:cs typeface="Sakkal Majalla" pitchFamily="2" charset="-78"/>
              </a:rPr>
              <a:t> المقاربة الاقتصادية</a:t>
            </a:r>
            <a:endParaRPr sz="4000" dirty="0">
              <a:solidFill>
                <a:prstClr val="black"/>
              </a:solidFill>
              <a:latin typeface="Sakkal Majalla" pitchFamily="2" charset="-78"/>
              <a:cs typeface="Sakkal Majalla" pitchFamily="2" charset="-78"/>
            </a:endParaRPr>
          </a:p>
        </p:txBody>
      </p:sp>
      <p:sp>
        <p:nvSpPr>
          <p:cNvPr id="8" name="Rectangle à coins arrondis 7"/>
          <p:cNvSpPr/>
          <p:nvPr/>
        </p:nvSpPr>
        <p:spPr>
          <a:xfrm>
            <a:off x="1791222" y="3858015"/>
            <a:ext cx="4772416" cy="951979"/>
          </a:xfrm>
          <a:prstGeom prst="roundRect">
            <a:avLst/>
          </a:prstGeom>
          <a:solidFill>
            <a:schemeClr val="accent5">
              <a:lumMod val="20000"/>
              <a:lumOff val="80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6"/>
          </a:lnRef>
          <a:fillRef idx="3">
            <a:schemeClr val="accent6"/>
          </a:fillRef>
          <a:effectRef idx="2">
            <a:schemeClr val="accent6"/>
          </a:effectRef>
          <a:fontRef idx="minor">
            <a:schemeClr val="lt1"/>
          </a:fontRef>
        </p:style>
        <p:txBody>
          <a:bodyPr rtlCol="0" anchor="ctr"/>
          <a:lstStyle/>
          <a:p>
            <a:pPr algn="ctr"/>
            <a:r>
              <a:rPr lang="ar-SA" sz="4000" dirty="0" smtClean="0">
                <a:solidFill>
                  <a:prstClr val="black"/>
                </a:solidFill>
                <a:latin typeface="Sakkal Majalla" pitchFamily="2" charset="-78"/>
                <a:cs typeface="Sakkal Majalla" pitchFamily="2" charset="-78"/>
              </a:rPr>
              <a:t> المقاربة النفسية</a:t>
            </a:r>
            <a:endParaRPr sz="4000" dirty="0">
              <a:solidFill>
                <a:prstClr val="black"/>
              </a:solidFill>
              <a:latin typeface="Sakkal Majalla" pitchFamily="2" charset="-78"/>
              <a:cs typeface="Sakkal Majalla" pitchFamily="2" charset="-78"/>
            </a:endParaRPr>
          </a:p>
        </p:txBody>
      </p:sp>
      <p:sp>
        <p:nvSpPr>
          <p:cNvPr id="4" name="Accolade fermante 3"/>
          <p:cNvSpPr/>
          <p:nvPr/>
        </p:nvSpPr>
        <p:spPr>
          <a:xfrm>
            <a:off x="7540669" y="2188923"/>
            <a:ext cx="501040" cy="4615841"/>
          </a:xfrm>
          <a:prstGeom prst="rightBrace">
            <a:avLst/>
          </a:prstGeom>
          <a:solidFill>
            <a:schemeClr val="accent3">
              <a:lumMod val="75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prstClr val="white"/>
              </a:solidFill>
            </a:endParaRPr>
          </a:p>
        </p:txBody>
      </p:sp>
      <p:sp>
        <p:nvSpPr>
          <p:cNvPr id="9" name="Ellipse 8"/>
          <p:cNvSpPr/>
          <p:nvPr/>
        </p:nvSpPr>
        <p:spPr>
          <a:xfrm>
            <a:off x="891436" y="2843407"/>
            <a:ext cx="977030" cy="739035"/>
          </a:xfrm>
          <a:prstGeom prst="ellipse">
            <a:avLst/>
          </a:prstGeom>
          <a:solidFill>
            <a:srgbClr val="FFFF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bg1"/>
                </a:solidFill>
              </a:rPr>
              <a:t> 01</a:t>
            </a:r>
            <a:endParaRPr lang="en-GB" b="1" dirty="0">
              <a:solidFill>
                <a:schemeClr val="bg1"/>
              </a:solidFill>
            </a:endParaRPr>
          </a:p>
        </p:txBody>
      </p:sp>
      <p:sp>
        <p:nvSpPr>
          <p:cNvPr id="10" name="Ellipse 9"/>
          <p:cNvSpPr/>
          <p:nvPr/>
        </p:nvSpPr>
        <p:spPr>
          <a:xfrm>
            <a:off x="891436" y="4045907"/>
            <a:ext cx="977030" cy="739035"/>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bg1"/>
                </a:solidFill>
              </a:rPr>
              <a:t>02</a:t>
            </a:r>
            <a:endParaRPr lang="en-GB" dirty="0">
              <a:solidFill>
                <a:schemeClr val="bg1"/>
              </a:solidFill>
            </a:endParaRPr>
          </a:p>
        </p:txBody>
      </p:sp>
      <p:sp>
        <p:nvSpPr>
          <p:cNvPr id="11" name="Ellipse 10"/>
          <p:cNvSpPr/>
          <p:nvPr/>
        </p:nvSpPr>
        <p:spPr>
          <a:xfrm>
            <a:off x="1054274" y="5298512"/>
            <a:ext cx="977030" cy="739035"/>
          </a:xfrm>
          <a:prstGeom prst="ellipse">
            <a:avLst/>
          </a:prstGeom>
          <a:solidFill>
            <a:srgbClr val="FF00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bg1"/>
                </a:solidFill>
              </a:rPr>
              <a:t>03</a:t>
            </a:r>
            <a:endParaRPr lang="en-GB" dirty="0">
              <a:solidFill>
                <a:schemeClr val="bg1"/>
              </a:solidFill>
            </a:endParaRPr>
          </a:p>
        </p:txBody>
      </p:sp>
    </p:spTree>
    <p:extLst>
      <p:ext uri="{BB962C8B-B14F-4D97-AF65-F5344CB8AC3E}">
        <p14:creationId xmlns:p14="http://schemas.microsoft.com/office/powerpoint/2010/main" val="4123458335"/>
      </p:ext>
    </p:extLst>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t> </a:t>
            </a:r>
            <a:r>
              <a:rPr lang="ar-SA" dirty="0" smtClean="0"/>
              <a:t>أسباب ظاهرة الفساد </a:t>
            </a:r>
            <a:endParaRPr lang="fr-FR" dirty="0"/>
          </a:p>
        </p:txBody>
      </p:sp>
      <p:sp>
        <p:nvSpPr>
          <p:cNvPr id="3" name="Rectangle à coins arrondis 2"/>
          <p:cNvSpPr/>
          <p:nvPr/>
        </p:nvSpPr>
        <p:spPr>
          <a:xfrm>
            <a:off x="9945666" y="2642992"/>
            <a:ext cx="1490597" cy="3457183"/>
          </a:xfrm>
          <a:prstGeom prst="roundRect">
            <a:avLst/>
          </a:prstGeom>
          <a:ln>
            <a:noFill/>
          </a:ln>
          <a:effectLst>
            <a:glow rad="139700">
              <a:schemeClr val="accent4">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solidFill>
                  <a:prstClr val="black"/>
                </a:solidFill>
              </a:rPr>
              <a:t> </a:t>
            </a:r>
            <a:r>
              <a:rPr lang="ar-SA" sz="3600" dirty="0" smtClean="0">
                <a:solidFill>
                  <a:prstClr val="black"/>
                </a:solidFill>
                <a:latin typeface="Sakkal Majalla" pitchFamily="2" charset="-78"/>
                <a:cs typeface="Sakkal Majalla" pitchFamily="2" charset="-78"/>
              </a:rPr>
              <a:t>المقاربات النظرية لظاهرة الفساد</a:t>
            </a:r>
            <a:endParaRPr sz="3600" b="1" dirty="0">
              <a:solidFill>
                <a:prstClr val="black"/>
              </a:solidFill>
              <a:latin typeface="Sakkal Majalla" pitchFamily="2" charset="-78"/>
              <a:cs typeface="Sakkal Majalla" pitchFamily="2" charset="-78"/>
            </a:endParaRPr>
          </a:p>
        </p:txBody>
      </p:sp>
      <p:sp>
        <p:nvSpPr>
          <p:cNvPr id="5" name="Rectangle à coins arrondis 4"/>
          <p:cNvSpPr/>
          <p:nvPr/>
        </p:nvSpPr>
        <p:spPr>
          <a:xfrm>
            <a:off x="2267211" y="1979113"/>
            <a:ext cx="3582444" cy="951977"/>
          </a:xfrm>
          <a:prstGeom prst="round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4000" dirty="0" smtClean="0">
                <a:solidFill>
                  <a:prstClr val="black"/>
                </a:solidFill>
                <a:latin typeface="Sakkal Majalla" pitchFamily="2" charset="-78"/>
                <a:cs typeface="Sakkal Majalla" pitchFamily="2" charset="-78"/>
              </a:rPr>
              <a:t> </a:t>
            </a:r>
            <a:r>
              <a:rPr lang="ar-SA" sz="4000" dirty="0" smtClean="0">
                <a:solidFill>
                  <a:prstClr val="black"/>
                </a:solidFill>
                <a:latin typeface="Sakkal Majalla" pitchFamily="2" charset="-78"/>
                <a:cs typeface="Sakkal Majalla" pitchFamily="2" charset="-78"/>
              </a:rPr>
              <a:t> المقاربة الاجتماعية</a:t>
            </a:r>
            <a:endParaRPr sz="4000" b="1" dirty="0">
              <a:solidFill>
                <a:prstClr val="black"/>
              </a:solidFill>
              <a:latin typeface="Sakkal Majalla" pitchFamily="2" charset="-78"/>
              <a:cs typeface="Sakkal Majalla" pitchFamily="2" charset="-78"/>
            </a:endParaRPr>
          </a:p>
        </p:txBody>
      </p:sp>
      <p:sp>
        <p:nvSpPr>
          <p:cNvPr id="6" name="Flèche gauche 5"/>
          <p:cNvSpPr/>
          <p:nvPr/>
        </p:nvSpPr>
        <p:spPr>
          <a:xfrm>
            <a:off x="8580328" y="4158640"/>
            <a:ext cx="739036" cy="626302"/>
          </a:xfrm>
          <a:prstGeom prst="leftArrow">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endParaRPr>
          </a:p>
        </p:txBody>
      </p:sp>
      <p:sp>
        <p:nvSpPr>
          <p:cNvPr id="4" name="Accolade fermante 3"/>
          <p:cNvSpPr/>
          <p:nvPr/>
        </p:nvSpPr>
        <p:spPr>
          <a:xfrm>
            <a:off x="8004131" y="2188923"/>
            <a:ext cx="501040" cy="4615841"/>
          </a:xfrm>
          <a:prstGeom prst="rightBrace">
            <a:avLst/>
          </a:prstGeom>
          <a:solidFill>
            <a:schemeClr val="accent3">
              <a:lumMod val="75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prstClr val="white"/>
              </a:solidFill>
            </a:endParaRPr>
          </a:p>
        </p:txBody>
      </p:sp>
      <p:sp>
        <p:nvSpPr>
          <p:cNvPr id="9" name="Ellipse 8"/>
          <p:cNvSpPr/>
          <p:nvPr/>
        </p:nvSpPr>
        <p:spPr>
          <a:xfrm>
            <a:off x="1878903" y="3118981"/>
            <a:ext cx="6025020" cy="3394553"/>
          </a:xfrm>
          <a:prstGeom prst="ellipse">
            <a:avLst/>
          </a:prstGeom>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smtClean="0">
                <a:solidFill>
                  <a:schemeClr val="bg1"/>
                </a:solidFill>
                <a:latin typeface="Sakkal Majalla" pitchFamily="2" charset="-78"/>
                <a:ea typeface="Calibri"/>
                <a:cs typeface="Sakkal Majalla" pitchFamily="2" charset="-78"/>
              </a:rPr>
              <a:t>1- في </a:t>
            </a:r>
            <a:r>
              <a:rPr lang="ar-SA" sz="2000" b="1" dirty="0">
                <a:solidFill>
                  <a:schemeClr val="bg1"/>
                </a:solidFill>
                <a:latin typeface="Sakkal Majalla" pitchFamily="2" charset="-78"/>
                <a:ea typeface="Calibri"/>
                <a:cs typeface="Sakkal Majalla" pitchFamily="2" charset="-78"/>
              </a:rPr>
              <a:t>منتصف القرن العشرين ظهر اتجاه جديد يبحث في أسـباب ودوافع الفساد وتوصل إلى أن للبيئة المحيطـة والظروف التي يعيشها الأفراد دور في تشكيل سلوكياتهم </a:t>
            </a:r>
            <a:endParaRPr lang="ar-SA" sz="2000" b="1" dirty="0" smtClean="0">
              <a:solidFill>
                <a:schemeClr val="bg1"/>
              </a:solidFill>
              <a:latin typeface="Sakkal Majalla" pitchFamily="2" charset="-78"/>
              <a:ea typeface="Calibri"/>
              <a:cs typeface="Sakkal Majalla" pitchFamily="2" charset="-78"/>
            </a:endParaRPr>
          </a:p>
          <a:p>
            <a:pPr algn="ctr"/>
            <a:r>
              <a:rPr lang="ar-SA" sz="2000" b="1" dirty="0" smtClean="0">
                <a:solidFill>
                  <a:schemeClr val="bg1"/>
                </a:solidFill>
                <a:latin typeface="Sakkal Majalla" pitchFamily="2" charset="-78"/>
                <a:cs typeface="Sakkal Majalla" pitchFamily="2" charset="-78"/>
              </a:rPr>
              <a:t>2- </a:t>
            </a:r>
            <a:r>
              <a:rPr lang="ar-SA" sz="2000" b="1" dirty="0" smtClean="0">
                <a:solidFill>
                  <a:schemeClr val="bg1"/>
                </a:solidFill>
                <a:latin typeface="Sakkal Majalla" pitchFamily="2" charset="-78"/>
                <a:ea typeface="Calibri"/>
                <a:cs typeface="Sakkal Majalla" pitchFamily="2" charset="-78"/>
              </a:rPr>
              <a:t>أن </a:t>
            </a:r>
            <a:r>
              <a:rPr lang="ar-SA" sz="2000" b="1" dirty="0">
                <a:solidFill>
                  <a:schemeClr val="bg1"/>
                </a:solidFill>
                <a:latin typeface="Sakkal Majalla" pitchFamily="2" charset="-78"/>
                <a:ea typeface="Calibri"/>
                <a:cs typeface="Sakkal Majalla" pitchFamily="2" charset="-78"/>
              </a:rPr>
              <a:t>السلوك المنحرف هو نتاج سوء العوامل الاقتـصادية </a:t>
            </a:r>
            <a:r>
              <a:rPr lang="ar-SA" sz="2000" b="1" dirty="0" smtClean="0">
                <a:solidFill>
                  <a:schemeClr val="bg1"/>
                </a:solidFill>
                <a:latin typeface="Sakkal Majalla" pitchFamily="2" charset="-78"/>
                <a:ea typeface="Calibri"/>
                <a:cs typeface="Sakkal Majalla" pitchFamily="2" charset="-78"/>
              </a:rPr>
              <a:t>-دور </a:t>
            </a:r>
            <a:r>
              <a:rPr lang="ar-SA" sz="2000" b="1" dirty="0">
                <a:solidFill>
                  <a:schemeClr val="bg1"/>
                </a:solidFill>
                <a:latin typeface="Sakkal Majalla" pitchFamily="2" charset="-78"/>
                <a:ea typeface="Calibri"/>
                <a:cs typeface="Sakkal Majalla" pitchFamily="2" charset="-78"/>
              </a:rPr>
              <a:t>الفقر فـي </a:t>
            </a:r>
            <a:r>
              <a:rPr lang="ar-SA" sz="2000" b="1" dirty="0" smtClean="0">
                <a:solidFill>
                  <a:schemeClr val="bg1"/>
                </a:solidFill>
                <a:latin typeface="Sakkal Majalla" pitchFamily="2" charset="-78"/>
                <a:ea typeface="Calibri"/>
                <a:cs typeface="Sakkal Majalla" pitchFamily="2" charset="-78"/>
              </a:rPr>
              <a:t>الانحـراف-</a:t>
            </a:r>
          </a:p>
          <a:p>
            <a:pPr algn="ctr"/>
            <a:r>
              <a:rPr lang="ar-SA" sz="2000" b="1" dirty="0" smtClean="0">
                <a:solidFill>
                  <a:schemeClr val="bg1"/>
                </a:solidFill>
                <a:latin typeface="Sakkal Majalla" pitchFamily="2" charset="-78"/>
                <a:cs typeface="Sakkal Majalla" pitchFamily="2" charset="-78"/>
              </a:rPr>
              <a:t>3- </a:t>
            </a:r>
            <a:r>
              <a:rPr lang="ar-SA" sz="2000" b="1" dirty="0">
                <a:solidFill>
                  <a:schemeClr val="bg1"/>
                </a:solidFill>
                <a:latin typeface="Sakkal Majalla" pitchFamily="2" charset="-78"/>
                <a:ea typeface="Calibri"/>
                <a:cs typeface="Sakkal Majalla" pitchFamily="2" charset="-78"/>
              </a:rPr>
              <a:t>الـسلوك المنحرف </a:t>
            </a:r>
            <a:r>
              <a:rPr lang="ar-SA" sz="2000" b="1" dirty="0" smtClean="0">
                <a:solidFill>
                  <a:schemeClr val="bg1"/>
                </a:solidFill>
                <a:latin typeface="Sakkal Majalla" pitchFamily="2" charset="-78"/>
                <a:ea typeface="Calibri"/>
                <a:cs typeface="Sakkal Majalla" pitchFamily="2" charset="-78"/>
              </a:rPr>
              <a:t>هو نتاج  </a:t>
            </a:r>
            <a:r>
              <a:rPr lang="ar-SA" sz="2000" b="1" dirty="0">
                <a:solidFill>
                  <a:schemeClr val="bg1"/>
                </a:solidFill>
                <a:latin typeface="Sakkal Majalla" pitchFamily="2" charset="-78"/>
                <a:ea typeface="Calibri"/>
                <a:cs typeface="Sakkal Majalla" pitchFamily="2" charset="-78"/>
              </a:rPr>
              <a:t>عوامل المدنية والتحضر والتفكـك </a:t>
            </a:r>
            <a:r>
              <a:rPr lang="ar-SA" sz="2000" b="1" dirty="0" smtClean="0">
                <a:solidFill>
                  <a:schemeClr val="bg1"/>
                </a:solidFill>
                <a:latin typeface="Sakkal Majalla" pitchFamily="2" charset="-78"/>
                <a:ea typeface="Calibri"/>
                <a:cs typeface="Sakkal Majalla" pitchFamily="2" charset="-78"/>
              </a:rPr>
              <a:t>الاجتمـاعي</a:t>
            </a:r>
          </a:p>
          <a:p>
            <a:pPr algn="ctr"/>
            <a:r>
              <a:rPr lang="ar-SA" sz="2000" b="1" dirty="0" smtClean="0">
                <a:solidFill>
                  <a:schemeClr val="bg1"/>
                </a:solidFill>
                <a:latin typeface="Sakkal Majalla" pitchFamily="2" charset="-78"/>
                <a:cs typeface="Sakkal Majalla" pitchFamily="2" charset="-78"/>
              </a:rPr>
              <a:t>4-</a:t>
            </a:r>
            <a:r>
              <a:rPr lang="ar-SA" sz="2000" b="1" dirty="0">
                <a:solidFill>
                  <a:schemeClr val="bg1"/>
                </a:solidFill>
                <a:latin typeface="Sakkal Majalla" pitchFamily="2" charset="-78"/>
                <a:ea typeface="Calibri"/>
                <a:cs typeface="Sakkal Majalla" pitchFamily="2" charset="-78"/>
              </a:rPr>
              <a:t>نظم الحكم القائمة على التسلط والارهاب تخلق مناخاً ملائماً للفساد</a:t>
            </a:r>
            <a:r>
              <a:rPr lang="ar-SA" sz="2000" b="1" dirty="0" smtClean="0">
                <a:solidFill>
                  <a:schemeClr val="bg1"/>
                </a:solidFill>
                <a:latin typeface="Sakkal Majalla" pitchFamily="2" charset="-78"/>
                <a:cs typeface="Sakkal Majalla" pitchFamily="2" charset="-78"/>
              </a:rPr>
              <a:t>  </a:t>
            </a:r>
            <a:endParaRPr lang="en-GB" sz="2000" b="1" dirty="0">
              <a:solidFill>
                <a:schemeClr val="bg1"/>
              </a:solidFill>
              <a:latin typeface="Sakkal Majalla" pitchFamily="2" charset="-78"/>
              <a:cs typeface="Sakkal Majalla" pitchFamily="2" charset="-78"/>
            </a:endParaRPr>
          </a:p>
        </p:txBody>
      </p:sp>
      <p:sp>
        <p:nvSpPr>
          <p:cNvPr id="10" name="Flèche courbée vers la droite 9"/>
          <p:cNvSpPr/>
          <p:nvPr/>
        </p:nvSpPr>
        <p:spPr>
          <a:xfrm>
            <a:off x="275573" y="2642991"/>
            <a:ext cx="2029216" cy="3457183"/>
          </a:xfrm>
          <a:prstGeom prst="curvedRightArrow">
            <a:avLst/>
          </a:prstGeom>
          <a:solidFill>
            <a:srgbClr val="FFFF0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803810002"/>
      </p:ext>
    </p:extLst>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t> </a:t>
            </a:r>
            <a:r>
              <a:rPr lang="ar-SA" dirty="0" smtClean="0"/>
              <a:t>أسباب ظاهرة الفساد </a:t>
            </a:r>
            <a:endParaRPr lang="fr-FR" dirty="0"/>
          </a:p>
        </p:txBody>
      </p:sp>
      <p:sp>
        <p:nvSpPr>
          <p:cNvPr id="3" name="Rectangle à coins arrondis 2"/>
          <p:cNvSpPr/>
          <p:nvPr/>
        </p:nvSpPr>
        <p:spPr>
          <a:xfrm>
            <a:off x="9945666" y="2642992"/>
            <a:ext cx="1490597" cy="3457183"/>
          </a:xfrm>
          <a:prstGeom prst="roundRect">
            <a:avLst/>
          </a:prstGeom>
          <a:ln>
            <a:noFill/>
          </a:ln>
          <a:effectLst>
            <a:glow rad="139700">
              <a:schemeClr val="accent4">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solidFill>
                  <a:prstClr val="black"/>
                </a:solidFill>
              </a:rPr>
              <a:t> </a:t>
            </a:r>
            <a:r>
              <a:rPr lang="ar-SA" sz="3600" dirty="0" smtClean="0">
                <a:solidFill>
                  <a:prstClr val="black"/>
                </a:solidFill>
                <a:latin typeface="Sakkal Majalla" pitchFamily="2" charset="-78"/>
                <a:cs typeface="Sakkal Majalla" pitchFamily="2" charset="-78"/>
              </a:rPr>
              <a:t>المقاربات النظرية لظاهرة الفساد</a:t>
            </a:r>
            <a:endParaRPr sz="3600" b="1" dirty="0">
              <a:solidFill>
                <a:prstClr val="black"/>
              </a:solidFill>
              <a:latin typeface="Sakkal Majalla" pitchFamily="2" charset="-78"/>
              <a:cs typeface="Sakkal Majalla" pitchFamily="2" charset="-78"/>
            </a:endParaRPr>
          </a:p>
        </p:txBody>
      </p:sp>
      <p:sp>
        <p:nvSpPr>
          <p:cNvPr id="5" name="Rectangle à coins arrondis 4"/>
          <p:cNvSpPr/>
          <p:nvPr/>
        </p:nvSpPr>
        <p:spPr>
          <a:xfrm>
            <a:off x="2267211" y="1853853"/>
            <a:ext cx="3582444" cy="951977"/>
          </a:xfrm>
          <a:prstGeom prst="roundRect">
            <a:avLst/>
          </a:prstGeom>
          <a:solidFill>
            <a:srgbClr val="FFFF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4000" dirty="0" smtClean="0">
                <a:solidFill>
                  <a:prstClr val="black"/>
                </a:solidFill>
                <a:latin typeface="Sakkal Majalla" pitchFamily="2" charset="-78"/>
                <a:cs typeface="Sakkal Majalla" pitchFamily="2" charset="-78"/>
              </a:rPr>
              <a:t> </a:t>
            </a:r>
            <a:r>
              <a:rPr lang="ar-SA" sz="4000" dirty="0" smtClean="0">
                <a:solidFill>
                  <a:prstClr val="black"/>
                </a:solidFill>
                <a:latin typeface="Sakkal Majalla" pitchFamily="2" charset="-78"/>
                <a:cs typeface="Sakkal Majalla" pitchFamily="2" charset="-78"/>
              </a:rPr>
              <a:t> </a:t>
            </a:r>
            <a:r>
              <a:rPr lang="ar-SA" sz="4000" dirty="0" smtClean="0">
                <a:solidFill>
                  <a:prstClr val="black"/>
                </a:solidFill>
                <a:latin typeface="Sakkal Majalla" pitchFamily="2" charset="-78"/>
                <a:cs typeface="Sakkal Majalla" pitchFamily="2" charset="-78"/>
              </a:rPr>
              <a:t>المقاربة النفسية</a:t>
            </a:r>
            <a:endParaRPr sz="4000" b="1" dirty="0">
              <a:solidFill>
                <a:prstClr val="black"/>
              </a:solidFill>
              <a:latin typeface="Sakkal Majalla" pitchFamily="2" charset="-78"/>
              <a:cs typeface="Sakkal Majalla" pitchFamily="2" charset="-78"/>
            </a:endParaRPr>
          </a:p>
        </p:txBody>
      </p:sp>
      <p:sp>
        <p:nvSpPr>
          <p:cNvPr id="6" name="Flèche gauche 5"/>
          <p:cNvSpPr/>
          <p:nvPr/>
        </p:nvSpPr>
        <p:spPr>
          <a:xfrm>
            <a:off x="9125210" y="4158639"/>
            <a:ext cx="739036" cy="626302"/>
          </a:xfrm>
          <a:prstGeom prst="leftArrow">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endParaRPr>
          </a:p>
        </p:txBody>
      </p:sp>
      <p:sp>
        <p:nvSpPr>
          <p:cNvPr id="4" name="Accolade fermante 3"/>
          <p:cNvSpPr/>
          <p:nvPr/>
        </p:nvSpPr>
        <p:spPr>
          <a:xfrm>
            <a:off x="8624170" y="2188922"/>
            <a:ext cx="501040" cy="4615841"/>
          </a:xfrm>
          <a:prstGeom prst="rightBrace">
            <a:avLst/>
          </a:prstGeom>
          <a:solidFill>
            <a:schemeClr val="accent3">
              <a:lumMod val="75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prstClr val="white"/>
              </a:solidFill>
            </a:endParaRPr>
          </a:p>
        </p:txBody>
      </p:sp>
      <p:sp>
        <p:nvSpPr>
          <p:cNvPr id="9" name="Ellipse 8"/>
          <p:cNvSpPr/>
          <p:nvPr/>
        </p:nvSpPr>
        <p:spPr>
          <a:xfrm>
            <a:off x="1640910" y="2805830"/>
            <a:ext cx="6839211" cy="3707705"/>
          </a:xfrm>
          <a:prstGeom prst="ellipse">
            <a:avLst/>
          </a:prstGeom>
          <a:solidFill>
            <a:schemeClr val="accent6">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smtClean="0">
                <a:solidFill>
                  <a:schemeClr val="bg1"/>
                </a:solidFill>
                <a:latin typeface="Sakkal Majalla" pitchFamily="2" charset="-78"/>
                <a:ea typeface="Calibri"/>
                <a:cs typeface="Sakkal Majalla" pitchFamily="2" charset="-78"/>
              </a:rPr>
              <a:t>1- </a:t>
            </a:r>
            <a:r>
              <a:rPr lang="ar-SA" sz="2000" b="1" dirty="0">
                <a:solidFill>
                  <a:schemeClr val="bg1"/>
                </a:solidFill>
                <a:latin typeface="Sakkal Majalla" pitchFamily="2" charset="-78"/>
                <a:ea typeface="Calibri"/>
                <a:cs typeface="Sakkal Majalla" pitchFamily="2" charset="-78"/>
              </a:rPr>
              <a:t>الفـروق التكوينية الوراثية بين الأفراد تنعكس في فـروق سلوكية بينهم</a:t>
            </a:r>
            <a:r>
              <a:rPr lang="ar-SA" sz="2000" b="1" dirty="0" smtClean="0">
                <a:solidFill>
                  <a:prstClr val="black"/>
                </a:solidFill>
                <a:latin typeface="Sakkal Majalla" pitchFamily="2" charset="-78"/>
                <a:ea typeface="Calibri"/>
                <a:cs typeface="Sakkal Majalla" pitchFamily="2" charset="-78"/>
              </a:rPr>
              <a:t> </a:t>
            </a:r>
            <a:endParaRPr lang="ar-SA" sz="2000" b="1" dirty="0" smtClean="0">
              <a:solidFill>
                <a:prstClr val="black"/>
              </a:solidFill>
              <a:latin typeface="Sakkal Majalla" pitchFamily="2" charset="-78"/>
              <a:ea typeface="Calibri"/>
              <a:cs typeface="Sakkal Majalla" pitchFamily="2" charset="-78"/>
            </a:endParaRPr>
          </a:p>
          <a:p>
            <a:pPr algn="ctr" rtl="1"/>
            <a:r>
              <a:rPr lang="ar-SA" sz="2000" b="1" dirty="0" smtClean="0">
                <a:solidFill>
                  <a:schemeClr val="bg1"/>
                </a:solidFill>
                <a:latin typeface="Sakkal Majalla" pitchFamily="2" charset="-78"/>
                <a:cs typeface="Sakkal Majalla" pitchFamily="2" charset="-78"/>
              </a:rPr>
              <a:t>2- </a:t>
            </a:r>
            <a:r>
              <a:rPr lang="ar-SA" sz="2000" b="1" dirty="0">
                <a:solidFill>
                  <a:schemeClr val="bg1"/>
                </a:solidFill>
                <a:latin typeface="Sakkal Majalla" pitchFamily="2" charset="-78"/>
                <a:ea typeface="Calibri"/>
                <a:cs typeface="Sakkal Majalla" pitchFamily="2" charset="-78"/>
              </a:rPr>
              <a:t>وأن التشوهات الجسمية من الأدلـة علـى انحطـاط </a:t>
            </a:r>
            <a:r>
              <a:rPr lang="ar-SA" sz="2000" b="1" dirty="0" smtClean="0">
                <a:solidFill>
                  <a:schemeClr val="bg1"/>
                </a:solidFill>
                <a:latin typeface="Sakkal Majalla" pitchFamily="2" charset="-78"/>
                <a:ea typeface="Calibri"/>
                <a:cs typeface="Sakkal Majalla" pitchFamily="2" charset="-78"/>
              </a:rPr>
              <a:t>أو تـدهور </a:t>
            </a:r>
            <a:r>
              <a:rPr lang="ar-SA" sz="2000" b="1" dirty="0">
                <a:solidFill>
                  <a:schemeClr val="bg1"/>
                </a:solidFill>
                <a:latin typeface="Sakkal Majalla" pitchFamily="2" charset="-78"/>
                <a:ea typeface="Calibri"/>
                <a:cs typeface="Sakkal Majalla" pitchFamily="2" charset="-78"/>
              </a:rPr>
              <a:t>المستوى </a:t>
            </a:r>
            <a:r>
              <a:rPr lang="ar-SA" sz="2000" b="1" dirty="0" smtClean="0">
                <a:solidFill>
                  <a:schemeClr val="bg1"/>
                </a:solidFill>
                <a:latin typeface="Sakkal Majalla" pitchFamily="2" charset="-78"/>
                <a:ea typeface="Calibri"/>
                <a:cs typeface="Sakkal Majalla" pitchFamily="2" charset="-78"/>
              </a:rPr>
              <a:t>العقلي</a:t>
            </a:r>
            <a:r>
              <a:rPr lang="ar-SA" sz="2000" b="1" dirty="0" smtClean="0">
                <a:solidFill>
                  <a:schemeClr val="bg1"/>
                </a:solidFill>
                <a:latin typeface="Sakkal Majalla" pitchFamily="2" charset="-78"/>
                <a:cs typeface="Sakkal Majalla" pitchFamily="2" charset="-78"/>
              </a:rPr>
              <a:t>,</a:t>
            </a:r>
            <a:r>
              <a:rPr lang="ar-SA" sz="2000" dirty="0">
                <a:ea typeface="Calibri"/>
                <a:cs typeface="Traditional Arabic"/>
              </a:rPr>
              <a:t> </a:t>
            </a:r>
            <a:r>
              <a:rPr lang="ar-SA" sz="2000" b="1" dirty="0">
                <a:solidFill>
                  <a:schemeClr val="bg1"/>
                </a:solidFill>
                <a:latin typeface="Sakkal Majalla" pitchFamily="2" charset="-78"/>
                <a:ea typeface="Calibri"/>
                <a:cs typeface="Sakkal Majalla" pitchFamily="2" charset="-78"/>
              </a:rPr>
              <a:t>يمكن أن تتخذ علامات مميزة للأشخاص ذوي الاستعداد </a:t>
            </a:r>
            <a:r>
              <a:rPr lang="ar-SA" sz="2000" b="1" dirty="0" err="1">
                <a:solidFill>
                  <a:schemeClr val="bg1"/>
                </a:solidFill>
                <a:latin typeface="Sakkal Majalla" pitchFamily="2" charset="-78"/>
                <a:ea typeface="Calibri"/>
                <a:cs typeface="Sakkal Majalla" pitchFamily="2" charset="-78"/>
              </a:rPr>
              <a:t>الانحرافي</a:t>
            </a:r>
            <a:r>
              <a:rPr lang="ar-SA" sz="2000" b="1" dirty="0">
                <a:solidFill>
                  <a:schemeClr val="bg1"/>
                </a:solidFill>
                <a:latin typeface="Sakkal Majalla" pitchFamily="2" charset="-78"/>
                <a:ea typeface="Calibri"/>
                <a:cs typeface="Sakkal Majalla" pitchFamily="2" charset="-78"/>
              </a:rPr>
              <a:t> </a:t>
            </a:r>
            <a:r>
              <a:rPr lang="ar-SA" sz="2000" b="1" dirty="0" smtClean="0">
                <a:solidFill>
                  <a:schemeClr val="bg1"/>
                </a:solidFill>
                <a:latin typeface="Sakkal Majalla" pitchFamily="2" charset="-78"/>
                <a:cs typeface="Sakkal Majalla" pitchFamily="2" charset="-78"/>
              </a:rPr>
              <a:t> </a:t>
            </a:r>
          </a:p>
          <a:p>
            <a:pPr algn="ctr" rtl="1"/>
            <a:r>
              <a:rPr lang="ar-SA" sz="2000" b="1" dirty="0" smtClean="0">
                <a:solidFill>
                  <a:schemeClr val="bg1"/>
                </a:solidFill>
                <a:latin typeface="Sakkal Majalla" pitchFamily="2" charset="-78"/>
                <a:cs typeface="Sakkal Majalla" pitchFamily="2" charset="-78"/>
              </a:rPr>
              <a:t>3- </a:t>
            </a:r>
            <a:r>
              <a:rPr lang="ar-SA" sz="2000" b="1" dirty="0">
                <a:solidFill>
                  <a:schemeClr val="bg1"/>
                </a:solidFill>
                <a:latin typeface="Sakkal Majalla" pitchFamily="2" charset="-78"/>
                <a:ea typeface="Calibri"/>
                <a:cs typeface="Sakkal Majalla" pitchFamily="2" charset="-78"/>
              </a:rPr>
              <a:t>وجود أسباب نفسية تنشأ داخل الفرد تنتج عن الـصراع النفـسي القائم بين الرغبات والغرائز الفطرية وبين الضغوط التـي يفرضـها أعـضاء المجتمع</a:t>
            </a:r>
            <a:endParaRPr lang="ar-SA" sz="2000" b="1" dirty="0" smtClean="0">
              <a:solidFill>
                <a:schemeClr val="bg1"/>
              </a:solidFill>
              <a:latin typeface="Sakkal Majalla" pitchFamily="2" charset="-78"/>
              <a:ea typeface="Calibri"/>
              <a:cs typeface="Sakkal Majalla" pitchFamily="2" charset="-78"/>
            </a:endParaRPr>
          </a:p>
          <a:p>
            <a:pPr algn="ctr"/>
            <a:r>
              <a:rPr lang="ar-SA" sz="2000" b="1" dirty="0" smtClean="0">
                <a:solidFill>
                  <a:prstClr val="black"/>
                </a:solidFill>
                <a:latin typeface="Sakkal Majalla" pitchFamily="2" charset="-78"/>
                <a:cs typeface="Sakkal Majalla" pitchFamily="2" charset="-78"/>
              </a:rPr>
              <a:t>4- </a:t>
            </a:r>
            <a:r>
              <a:rPr lang="ar-SA" sz="2000" b="1" dirty="0">
                <a:solidFill>
                  <a:schemeClr val="bg1"/>
                </a:solidFill>
                <a:latin typeface="Sakkal Majalla" pitchFamily="2" charset="-78"/>
                <a:ea typeface="Calibri"/>
                <a:cs typeface="Sakkal Majalla" pitchFamily="2" charset="-78"/>
              </a:rPr>
              <a:t>الانحراف شكل من أشكال سوء التكيف، </a:t>
            </a:r>
            <a:endParaRPr lang="ar-SA" sz="2000" b="1" dirty="0" smtClean="0">
              <a:solidFill>
                <a:schemeClr val="bg1"/>
              </a:solidFill>
              <a:latin typeface="Sakkal Majalla" pitchFamily="2" charset="-78"/>
              <a:ea typeface="Calibri"/>
              <a:cs typeface="Sakkal Majalla" pitchFamily="2" charset="-78"/>
            </a:endParaRPr>
          </a:p>
          <a:p>
            <a:pPr algn="ctr"/>
            <a:r>
              <a:rPr lang="ar-SA" sz="2000" b="1" dirty="0" smtClean="0">
                <a:solidFill>
                  <a:schemeClr val="bg1"/>
                </a:solidFill>
                <a:latin typeface="Sakkal Majalla" pitchFamily="2" charset="-78"/>
                <a:ea typeface="Calibri"/>
                <a:cs typeface="Sakkal Majalla" pitchFamily="2" charset="-78"/>
              </a:rPr>
              <a:t>5- أو </a:t>
            </a:r>
            <a:r>
              <a:rPr lang="ar-SA" sz="2000" b="1" dirty="0">
                <a:solidFill>
                  <a:schemeClr val="bg1"/>
                </a:solidFill>
                <a:latin typeface="Sakkal Majalla" pitchFamily="2" charset="-78"/>
                <a:ea typeface="Calibri"/>
                <a:cs typeface="Sakkal Majalla" pitchFamily="2" charset="-78"/>
              </a:rPr>
              <a:t>هـو نتيجـة لفشل عوامل الضبط الاجتماعي في تهذيب الغرائز </a:t>
            </a:r>
            <a:r>
              <a:rPr lang="ar-SA" sz="2000" b="1" dirty="0" smtClean="0">
                <a:solidFill>
                  <a:schemeClr val="bg1"/>
                </a:solidFill>
                <a:latin typeface="Sakkal Majalla" pitchFamily="2" charset="-78"/>
                <a:ea typeface="Calibri"/>
                <a:cs typeface="Sakkal Majalla" pitchFamily="2" charset="-78"/>
              </a:rPr>
              <a:t>والسيطرة عليها</a:t>
            </a:r>
            <a:endParaRPr lang="en-GB" sz="2000" b="1" dirty="0">
              <a:solidFill>
                <a:schemeClr val="bg1"/>
              </a:solidFill>
              <a:latin typeface="Sakkal Majalla" pitchFamily="2" charset="-78"/>
              <a:cs typeface="Sakkal Majalla" pitchFamily="2" charset="-78"/>
            </a:endParaRPr>
          </a:p>
        </p:txBody>
      </p:sp>
      <p:sp>
        <p:nvSpPr>
          <p:cNvPr id="10" name="Flèche courbée vers la droite 9"/>
          <p:cNvSpPr/>
          <p:nvPr/>
        </p:nvSpPr>
        <p:spPr>
          <a:xfrm>
            <a:off x="87682" y="2642991"/>
            <a:ext cx="2029216" cy="3457183"/>
          </a:xfrm>
          <a:prstGeom prst="curvedRightArrow">
            <a:avLst/>
          </a:prstGeom>
          <a:solidFill>
            <a:schemeClr val="bg1"/>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792859500"/>
      </p:ext>
    </p:extLst>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t> </a:t>
            </a:r>
            <a:r>
              <a:rPr lang="ar-SA" dirty="0" smtClean="0"/>
              <a:t>أسباب ظاهرة الفساد </a:t>
            </a:r>
            <a:endParaRPr lang="fr-FR" dirty="0"/>
          </a:p>
        </p:txBody>
      </p:sp>
      <p:sp>
        <p:nvSpPr>
          <p:cNvPr id="3" name="Rectangle à coins arrondis 2"/>
          <p:cNvSpPr/>
          <p:nvPr/>
        </p:nvSpPr>
        <p:spPr>
          <a:xfrm>
            <a:off x="9945666" y="2642992"/>
            <a:ext cx="1490597" cy="3457183"/>
          </a:xfrm>
          <a:prstGeom prst="roundRect">
            <a:avLst/>
          </a:prstGeom>
          <a:ln>
            <a:noFill/>
          </a:ln>
          <a:effectLst>
            <a:glow rad="139700">
              <a:schemeClr val="accent4">
                <a:satMod val="175000"/>
                <a:alpha val="40000"/>
              </a:schemeClr>
            </a:glow>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dirty="0" smtClean="0">
                <a:solidFill>
                  <a:prstClr val="black"/>
                </a:solidFill>
              </a:rPr>
              <a:t> </a:t>
            </a:r>
            <a:r>
              <a:rPr lang="ar-SA" sz="3600" dirty="0" smtClean="0">
                <a:solidFill>
                  <a:prstClr val="black"/>
                </a:solidFill>
                <a:latin typeface="Sakkal Majalla" pitchFamily="2" charset="-78"/>
                <a:cs typeface="Sakkal Majalla" pitchFamily="2" charset="-78"/>
              </a:rPr>
              <a:t>المقاربات النظرية لظاهرة الفساد</a:t>
            </a:r>
            <a:endParaRPr sz="3600" b="1" dirty="0">
              <a:solidFill>
                <a:prstClr val="black"/>
              </a:solidFill>
              <a:latin typeface="Sakkal Majalla" pitchFamily="2" charset="-78"/>
              <a:cs typeface="Sakkal Majalla" pitchFamily="2" charset="-78"/>
            </a:endParaRPr>
          </a:p>
        </p:txBody>
      </p:sp>
      <p:sp>
        <p:nvSpPr>
          <p:cNvPr id="5" name="Rectangle à coins arrondis 4"/>
          <p:cNvSpPr/>
          <p:nvPr/>
        </p:nvSpPr>
        <p:spPr>
          <a:xfrm>
            <a:off x="2004164" y="1878905"/>
            <a:ext cx="3582444" cy="951977"/>
          </a:xfrm>
          <a:prstGeom prst="roundRect">
            <a:avLst/>
          </a:prstGeom>
          <a:solidFill>
            <a:schemeClr val="tx1"/>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4000" dirty="0" smtClean="0">
                <a:solidFill>
                  <a:prstClr val="black"/>
                </a:solidFill>
                <a:latin typeface="Sakkal Majalla" pitchFamily="2" charset="-78"/>
                <a:cs typeface="Sakkal Majalla" pitchFamily="2" charset="-78"/>
              </a:rPr>
              <a:t> </a:t>
            </a:r>
            <a:r>
              <a:rPr lang="ar-SA" sz="4000" dirty="0" smtClean="0">
                <a:solidFill>
                  <a:prstClr val="black"/>
                </a:solidFill>
                <a:latin typeface="Sakkal Majalla" pitchFamily="2" charset="-78"/>
                <a:cs typeface="Sakkal Majalla" pitchFamily="2" charset="-78"/>
              </a:rPr>
              <a:t> المقاربة </a:t>
            </a:r>
            <a:r>
              <a:rPr lang="ar-SA" sz="4000" dirty="0" smtClean="0">
                <a:solidFill>
                  <a:prstClr val="black"/>
                </a:solidFill>
                <a:latin typeface="Sakkal Majalla" pitchFamily="2" charset="-78"/>
                <a:cs typeface="Sakkal Majalla" pitchFamily="2" charset="-78"/>
              </a:rPr>
              <a:t>الاقتصادية</a:t>
            </a:r>
            <a:endParaRPr sz="4000" b="1" dirty="0">
              <a:solidFill>
                <a:prstClr val="black"/>
              </a:solidFill>
              <a:latin typeface="Sakkal Majalla" pitchFamily="2" charset="-78"/>
              <a:cs typeface="Sakkal Majalla" pitchFamily="2" charset="-78"/>
            </a:endParaRPr>
          </a:p>
        </p:txBody>
      </p:sp>
      <p:sp>
        <p:nvSpPr>
          <p:cNvPr id="6" name="Flèche gauche 5"/>
          <p:cNvSpPr/>
          <p:nvPr/>
        </p:nvSpPr>
        <p:spPr>
          <a:xfrm>
            <a:off x="9338153" y="4146113"/>
            <a:ext cx="739036" cy="626302"/>
          </a:xfrm>
          <a:prstGeom prst="leftArrow">
            <a:avLst/>
          </a:prstGeom>
          <a:solidFill>
            <a:srgbClr val="FFF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endParaRPr>
          </a:p>
        </p:txBody>
      </p:sp>
      <p:sp>
        <p:nvSpPr>
          <p:cNvPr id="4" name="Accolade fermante 3"/>
          <p:cNvSpPr/>
          <p:nvPr/>
        </p:nvSpPr>
        <p:spPr>
          <a:xfrm>
            <a:off x="8918532" y="2063662"/>
            <a:ext cx="501040" cy="4615841"/>
          </a:xfrm>
          <a:prstGeom prst="rightBrace">
            <a:avLst/>
          </a:prstGeom>
          <a:solidFill>
            <a:srgbClr val="00B0F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prstClr val="white"/>
              </a:solidFill>
            </a:endParaRPr>
          </a:p>
        </p:txBody>
      </p:sp>
      <p:sp>
        <p:nvSpPr>
          <p:cNvPr id="9" name="Ellipse 8"/>
          <p:cNvSpPr/>
          <p:nvPr/>
        </p:nvSpPr>
        <p:spPr>
          <a:xfrm>
            <a:off x="1784959" y="2642992"/>
            <a:ext cx="6839211" cy="4036511"/>
          </a:xfrm>
          <a:prstGeom prst="ellipse">
            <a:avLst/>
          </a:prstGeom>
          <a:solidFill>
            <a:schemeClr val="accent4">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smtClean="0">
                <a:solidFill>
                  <a:schemeClr val="bg1"/>
                </a:solidFill>
                <a:latin typeface="Sakkal Majalla" pitchFamily="2" charset="-78"/>
                <a:ea typeface="Calibri"/>
                <a:cs typeface="Sakkal Majalla" pitchFamily="2" charset="-78"/>
              </a:rPr>
              <a:t>دراسة "اقتصاديات" الفساد لم تلق الاهتمام الكافي من قبل الاقتصـاديين الـذين تجاهلوا الآثار الاقتصادية المترتبة على الفساد، ويرجع أحد الباحثين تأخر الاقتصاديين في </a:t>
            </a:r>
          </a:p>
          <a:p>
            <a:pPr algn="ctr"/>
            <a:r>
              <a:rPr lang="ar-SA" sz="2000" b="1" dirty="0" smtClean="0">
                <a:solidFill>
                  <a:schemeClr val="bg1"/>
                </a:solidFill>
                <a:latin typeface="Sakkal Majalla" pitchFamily="2" charset="-78"/>
                <a:ea typeface="Calibri"/>
                <a:cs typeface="Sakkal Majalla" pitchFamily="2" charset="-78"/>
              </a:rPr>
              <a:t>تناول </a:t>
            </a:r>
            <a:r>
              <a:rPr lang="ar-SA" sz="2000" b="1" dirty="0">
                <a:solidFill>
                  <a:schemeClr val="bg1"/>
                </a:solidFill>
                <a:latin typeface="Sakkal Majalla" pitchFamily="2" charset="-78"/>
                <a:ea typeface="Calibri"/>
                <a:cs typeface="Sakkal Majalla" pitchFamily="2" charset="-78"/>
              </a:rPr>
              <a:t>ظاهرة الفساد بالدراسـة والتحليل إلى سببين رئيسيين </a:t>
            </a:r>
            <a:r>
              <a:rPr lang="ar-SA" sz="2000" b="1" dirty="0" smtClean="0">
                <a:solidFill>
                  <a:schemeClr val="bg1"/>
                </a:solidFill>
                <a:latin typeface="Sakkal Majalla" pitchFamily="2" charset="-78"/>
                <a:ea typeface="Calibri"/>
                <a:cs typeface="Sakkal Majalla" pitchFamily="2" charset="-78"/>
              </a:rPr>
              <a:t>هما</a:t>
            </a:r>
            <a:r>
              <a:rPr lang="ar-SA" sz="2000" b="1" dirty="0" smtClean="0">
                <a:solidFill>
                  <a:prstClr val="black"/>
                </a:solidFill>
                <a:latin typeface="Sakkal Majalla" pitchFamily="2" charset="-78"/>
                <a:ea typeface="Calibri"/>
                <a:cs typeface="Sakkal Majalla" pitchFamily="2" charset="-78"/>
              </a:rPr>
              <a:t>:</a:t>
            </a:r>
          </a:p>
          <a:p>
            <a:pPr algn="ctr"/>
            <a:r>
              <a:rPr lang="ar-SA" sz="2000" b="1" dirty="0" smtClean="0">
                <a:solidFill>
                  <a:prstClr val="black"/>
                </a:solidFill>
                <a:latin typeface="Sakkal Majalla" pitchFamily="2" charset="-78"/>
                <a:ea typeface="Calibri"/>
                <a:cs typeface="Sakkal Majalla" pitchFamily="2" charset="-78"/>
              </a:rPr>
              <a:t>1- </a:t>
            </a:r>
            <a:r>
              <a:rPr lang="ar-SA" sz="2000" b="1" dirty="0">
                <a:solidFill>
                  <a:schemeClr val="bg1"/>
                </a:solidFill>
                <a:latin typeface="Sakkal Majalla" pitchFamily="2" charset="-78"/>
                <a:ea typeface="Calibri"/>
                <a:cs typeface="Sakkal Majalla" pitchFamily="2" charset="-78"/>
              </a:rPr>
              <a:t>أن معظم الاقتصاديين لم يتفقوا </a:t>
            </a:r>
            <a:r>
              <a:rPr lang="ar-SA" sz="2400" b="1" dirty="0">
                <a:solidFill>
                  <a:schemeClr val="bg1"/>
                </a:solidFill>
                <a:latin typeface="Sakkal Majalla" pitchFamily="2" charset="-78"/>
                <a:ea typeface="Calibri"/>
                <a:cs typeface="Sakkal Majalla" pitchFamily="2" charset="-78"/>
              </a:rPr>
              <a:t>على المقصود بمصطلح "الفساد </a:t>
            </a:r>
            <a:r>
              <a:rPr lang="ar-SA" sz="2400" b="1" dirty="0" smtClean="0">
                <a:solidFill>
                  <a:schemeClr val="bg1"/>
                </a:solidFill>
                <a:latin typeface="Sakkal Majalla" pitchFamily="2" charset="-78"/>
                <a:ea typeface="Calibri"/>
                <a:cs typeface="Sakkal Majalla" pitchFamily="2" charset="-78"/>
              </a:rPr>
              <a:t>،</a:t>
            </a:r>
          </a:p>
          <a:p>
            <a:pPr algn="ctr"/>
            <a:r>
              <a:rPr lang="ar-SA" sz="2400" b="1" dirty="0" smtClean="0">
                <a:solidFill>
                  <a:schemeClr val="bg1"/>
                </a:solidFill>
                <a:latin typeface="Sakkal Majalla" pitchFamily="2" charset="-78"/>
                <a:ea typeface="Calibri"/>
                <a:cs typeface="Sakkal Majalla" pitchFamily="2" charset="-78"/>
              </a:rPr>
              <a:t> 2- </a:t>
            </a:r>
            <a:r>
              <a:rPr lang="ar-SA" sz="2400" dirty="0">
                <a:solidFill>
                  <a:schemeClr val="bg1"/>
                </a:solidFill>
                <a:latin typeface="Sakkal Majalla" pitchFamily="2" charset="-78"/>
                <a:ea typeface="Calibri"/>
                <a:cs typeface="Sakkal Majalla" pitchFamily="2" charset="-78"/>
              </a:rPr>
              <a:t>صعوبة استخدام النماذج الاقتصادية لتحليل ودراسـة الأسـباب والآثـار الاقتصادية لظاهرة الفساد</a:t>
            </a:r>
            <a:r>
              <a:rPr lang="fr-FR" sz="2400" dirty="0">
                <a:solidFill>
                  <a:schemeClr val="bg1"/>
                </a:solidFill>
                <a:latin typeface="Sakkal Majalla" pitchFamily="2" charset="-78"/>
                <a:ea typeface="Calibri"/>
                <a:cs typeface="Sakkal Majalla" pitchFamily="2" charset="-78"/>
              </a:rPr>
              <a:t> </a:t>
            </a:r>
            <a:r>
              <a:rPr lang="fr-FR" sz="2400" dirty="0">
                <a:latin typeface="Traditional Arabic"/>
                <a:ea typeface="Calibri"/>
              </a:rPr>
              <a:t>. </a:t>
            </a:r>
            <a:endParaRPr lang="ar-SA" sz="2400" b="1" dirty="0" smtClean="0">
              <a:solidFill>
                <a:schemeClr val="bg1"/>
              </a:solidFill>
              <a:latin typeface="Sakkal Majalla" pitchFamily="2" charset="-78"/>
              <a:ea typeface="Calibri"/>
              <a:cs typeface="Sakkal Majalla" pitchFamily="2" charset="-78"/>
            </a:endParaRPr>
          </a:p>
          <a:p>
            <a:pPr algn="ctr"/>
            <a:endParaRPr lang="en-GB" sz="2000" b="1" dirty="0">
              <a:solidFill>
                <a:prstClr val="black"/>
              </a:solidFill>
              <a:latin typeface="Sakkal Majalla" pitchFamily="2" charset="-78"/>
              <a:cs typeface="Sakkal Majalla" pitchFamily="2" charset="-78"/>
            </a:endParaRPr>
          </a:p>
        </p:txBody>
      </p:sp>
      <p:sp>
        <p:nvSpPr>
          <p:cNvPr id="10" name="Flèche courbée vers la droite 9"/>
          <p:cNvSpPr/>
          <p:nvPr/>
        </p:nvSpPr>
        <p:spPr>
          <a:xfrm>
            <a:off x="87682" y="2642991"/>
            <a:ext cx="2029216" cy="3457183"/>
          </a:xfrm>
          <a:prstGeom prst="curvedRightArrow">
            <a:avLst/>
          </a:prstGeom>
          <a:solidFill>
            <a:srgbClr val="FF000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844635519"/>
      </p:ext>
    </p:extLst>
  </p:cSld>
  <p:clrMapOvr>
    <a:masterClrMapping/>
  </p:clrMapOvr>
  <p:transition spd="med">
    <p:wedge/>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1_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B587E4A9-1405-4B4F-8BC3-512EE08D2EBF}"/>
    </a:ext>
  </a:extLst>
</a:theme>
</file>

<file path=ppt/theme/theme3.xml><?xml version="1.0" encoding="utf-8"?>
<a:theme xmlns:a="http://schemas.openxmlformats.org/drawingml/2006/main" name="2_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4.xml><?xml version="1.0" encoding="utf-8"?>
<a:theme xmlns:a="http://schemas.openxmlformats.org/drawingml/2006/main" name="3_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7D30EEFE-7128-4DE5-8A0D-8D4EF32CB0A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EF69EF-478E-4A34-9077-AD5B790C8484}">
  <ds:schemaRefs>
    <ds:schemaRef ds:uri="http://schemas.microsoft.com/sharepoint/v3/contenttype/forms"/>
  </ds:schemaRefs>
</ds:datastoreItem>
</file>

<file path=customXml/itemProps2.xml><?xml version="1.0" encoding="utf-8"?>
<ds:datastoreItem xmlns:ds="http://schemas.openxmlformats.org/officeDocument/2006/customXml" ds:itemID="{5B490D93-7B1B-411A-837B-D91624B8B7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D42A2DC-E608-45A4-8DCA-71E71A9E667F}">
  <ds:schemaRefs>
    <ds:schemaRef ds:uri="http://schemas.microsoft.com/office/2006/metadata/properties"/>
    <ds:schemaRef ds:uri="http://www.w3.org/XML/1998/namespace"/>
    <ds:schemaRef ds:uri="http://purl.org/dc/term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TC104033917[[fn=Berlin]]</Template>
  <TotalTime>0</TotalTime>
  <Words>1410</Words>
  <Application>Microsoft Office PowerPoint</Application>
  <PresentationFormat>Personnalisé</PresentationFormat>
  <Paragraphs>171</Paragraphs>
  <Slides>24</Slides>
  <Notes>12</Notes>
  <HiddenSlides>0</HiddenSlides>
  <MMClips>0</MMClips>
  <ScaleCrop>false</ScaleCrop>
  <HeadingPairs>
    <vt:vector size="4" baseType="variant">
      <vt:variant>
        <vt:lpstr>Thème</vt:lpstr>
      </vt:variant>
      <vt:variant>
        <vt:i4>4</vt:i4>
      </vt:variant>
      <vt:variant>
        <vt:lpstr>Titres des diapositives</vt:lpstr>
      </vt:variant>
      <vt:variant>
        <vt:i4>24</vt:i4>
      </vt:variant>
    </vt:vector>
  </HeadingPairs>
  <TitlesOfParts>
    <vt:vector size="28" baseType="lpstr">
      <vt:lpstr>Berlin</vt:lpstr>
      <vt:lpstr>1_Berlin</vt:lpstr>
      <vt:lpstr>2_Berlin</vt:lpstr>
      <vt:lpstr>3_Berlin</vt:lpstr>
      <vt:lpstr>مقياس الفساد وأخلاقيات العمل</vt:lpstr>
      <vt:lpstr>الهدف من تدريس هذا المقياس</vt:lpstr>
      <vt:lpstr>ظاهرة الفساد</vt:lpstr>
      <vt:lpstr> الاطار المفاهيمي للفساد</vt:lpstr>
      <vt:lpstr> الاطار المفاهيمي للفساد</vt:lpstr>
      <vt:lpstr> أسباب ظاهرة الفساد </vt:lpstr>
      <vt:lpstr> أسباب ظاهرة الفساد </vt:lpstr>
      <vt:lpstr> أسباب ظاهرة الفساد </vt:lpstr>
      <vt:lpstr> أسباب ظاهرة الفساد </vt:lpstr>
      <vt:lpstr>أنواع الفساد</vt:lpstr>
      <vt:lpstr>1- الفساد طبقا للمجال الذي نشأ فيه</vt:lpstr>
      <vt:lpstr>Présentation PowerPoint</vt:lpstr>
      <vt:lpstr>1- الفساد طبقا للمجال الذي نشأ فيه </vt:lpstr>
      <vt:lpstr> </vt:lpstr>
      <vt:lpstr> </vt:lpstr>
      <vt:lpstr> </vt:lpstr>
      <vt:lpstr> </vt:lpstr>
      <vt:lpstr> </vt:lpstr>
      <vt:lpstr>2- وفق انتماء الأفراد المنخرطين في الفساد . </vt:lpstr>
      <vt:lpstr> </vt:lpstr>
      <vt:lpstr> </vt:lpstr>
      <vt:lpstr> </vt:lpstr>
      <vt:lpstr>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2013-06-18T13:57:10Z</dcterms:created>
  <dcterms:modified xsi:type="dcterms:W3CDTF">2023-02-12T20:29:54Z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