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8" r:id="rId1"/>
  </p:sldMasterIdLst>
  <p:notesMasterIdLst>
    <p:notesMasterId r:id="rId51"/>
  </p:notesMasterIdLst>
  <p:sldIdLst>
    <p:sldId id="408" r:id="rId2"/>
    <p:sldId id="287" r:id="rId3"/>
    <p:sldId id="411" r:id="rId4"/>
    <p:sldId id="414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15" r:id="rId16"/>
    <p:sldId id="437" r:id="rId17"/>
    <p:sldId id="438" r:id="rId18"/>
    <p:sldId id="439" r:id="rId19"/>
    <p:sldId id="440" r:id="rId20"/>
    <p:sldId id="441" r:id="rId21"/>
    <p:sldId id="442" r:id="rId22"/>
    <p:sldId id="443" r:id="rId23"/>
    <p:sldId id="413" r:id="rId24"/>
    <p:sldId id="410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55" r:id="rId33"/>
    <p:sldId id="452" r:id="rId34"/>
    <p:sldId id="433" r:id="rId35"/>
    <p:sldId id="444" r:id="rId36"/>
    <p:sldId id="445" r:id="rId37"/>
    <p:sldId id="446" r:id="rId38"/>
    <p:sldId id="447" r:id="rId39"/>
    <p:sldId id="453" r:id="rId40"/>
    <p:sldId id="448" r:id="rId41"/>
    <p:sldId id="449" r:id="rId42"/>
    <p:sldId id="450" r:id="rId43"/>
    <p:sldId id="451" r:id="rId44"/>
    <p:sldId id="454" r:id="rId45"/>
    <p:sldId id="456" r:id="rId46"/>
    <p:sldId id="457" r:id="rId47"/>
    <p:sldId id="458" r:id="rId48"/>
    <p:sldId id="459" r:id="rId49"/>
    <p:sldId id="409" r:id="rId50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91" autoAdjust="0"/>
    <p:restoredTop sz="94624" autoAdjust="0"/>
  </p:normalViewPr>
  <p:slideViewPr>
    <p:cSldViewPr>
      <p:cViewPr>
        <p:scale>
          <a:sx n="100" d="100"/>
          <a:sy n="100" d="100"/>
        </p:scale>
        <p:origin x="-504" y="1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89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EAF42A-E42A-47E7-9595-83F9DE0CC1F5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71913" y="5514975"/>
            <a:ext cx="11572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latin typeface="Arial" pitchFamily="34" charset="0"/>
                <a:cs typeface="Arial" pitchFamily="34" charset="0"/>
              </a:rPr>
              <a:t>Company</a:t>
            </a:r>
          </a:p>
          <a:p>
            <a:pPr>
              <a:defRPr/>
            </a:pPr>
            <a:r>
              <a:rPr lang="en-US" sz="2600" b="1">
                <a:latin typeface="Arial" pitchFamily="34" charset="0"/>
                <a:cs typeface="Arial" pitchFamily="34" charset="0"/>
              </a:rPr>
              <a:t>LOGO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5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4038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225" name="Rectangle 17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3809AD8-1099-416D-A082-2C230D928A9C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4DAEBB-CE2A-4DE8-B56A-DA721DCE7C27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5598A-054C-480A-A9DC-D1DE418893A6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1278E-C753-4C82-9DA3-2FFC8650B496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A6C6-2104-4298-8B88-00983F1082FD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3EEE3-B386-4F45-B7D8-E20CB23BFFE5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3184-C27A-488A-A6A4-67C03652AD7C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3CF9B-7B89-4D03-8E27-854C21014AB3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C84F7-262F-4C82-B51E-2D3759A1A307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A860-6736-4E1D-9F67-02BC2128F23B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66F70-1EA2-45B3-A946-EC38EF0E974A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5605D-7635-49F8-ADEA-D0188954E6AE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B289C-5F09-4305-8111-F7A56B5C1A63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E901B-0A9E-4020-B57E-6A5494FD249D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43DAA-341B-49B8-8A75-DE57CD6A143A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6C123-A242-499A-9205-C92C91804DA6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358A-972D-439F-AE7A-086C6E52683F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8473-A032-436D-A044-AEAD06F75DB4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78DB-0DDB-43CE-87E6-8B2307E505E1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031C9-8377-470B-B9DD-C5657229BB91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DB8D6-C8BF-44E4-A244-1333F4B2B500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654A2-889D-4374-83CC-F19996ABD344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0426-5341-40DC-93CC-C3D325AC6A11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3C672-5882-4697-8DBA-CCDC10CDAFB6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0" name="Group 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93188" name="Line 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89" name="Line 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190" name="Line 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26" name="Object 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p:oleObj spid="_x0000_s1026" name="Image" r:id="rId16" imgW="3646321" imgH="3931376" progId="">
                <p:embed/>
              </p:oleObj>
            </a:graphicData>
          </a:graphic>
        </p:graphicFrame>
        <p:graphicFrame>
          <p:nvGraphicFramePr>
            <p:cNvPr id="1027" name="Object 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p:oleObj spid="_x0000_s1027" name="Image" r:id="rId17" imgW="2575783" imgH="2545301" progId="">
                <p:embed/>
              </p:oleObj>
            </a:graphicData>
          </a:graphic>
        </p:graphicFrame>
      </p:grp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7BD275-AAF0-49C0-A933-568D3712ED1D}" type="datetimeFigureOut">
              <a:rPr lang="ar-SA"/>
              <a:pPr>
                <a:defRPr/>
              </a:pPr>
              <a:t>24/10/1444</a:t>
            </a:fld>
            <a:endParaRPr lang="en-US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1FF0E1-9502-4021-90A8-FDE9963643BA}" type="slidenum">
              <a:rPr lang="ar-SA"/>
              <a:pPr>
                <a:defRPr/>
              </a:pPr>
              <a:t>‹N°›</a:t>
            </a:fld>
            <a:endParaRPr lang="en-US"/>
          </a:p>
        </p:txBody>
      </p:sp>
      <p:grpSp>
        <p:nvGrpSpPr>
          <p:cNvPr id="1037" name="Group 15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93200" name="Rectangle 16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201" name="Rectangle 17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3" name="Picture 5" descr="https://scontent.fcfk1-1.fna.fbcdn.net/v/t1.6435-9/70231892_105377944176253_6900663532883279872_n.jpg?_nc_cat=108&amp;ccb=1-7&amp;_nc_sid=e3f864&amp;_nc_ohc=XBZxqEX_S_UAX8TSuBA&amp;_nc_ht=scontent.fcfk1-1.fna&amp;oh=00_AT-Q-FYZfh9-VyqejbuGfCZIeeFPgPyhjvZgjXr_cbwNjw&amp;oe=634AE9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44" y="1988840"/>
            <a:ext cx="8731916" cy="432048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339752" y="1249015"/>
            <a:ext cx="482453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1"/>
                </a:solidFill>
              </a:rPr>
              <a:t>DÉPARTEMENT MATHÉMATIQUE ET INFORMATIQUE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87824" y="6381328"/>
            <a:ext cx="3240360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Dr. HAMEURLAINE </a:t>
            </a:r>
            <a:r>
              <a:rPr lang="fr-FR" sz="1600" b="1" dirty="0" err="1" smtClean="0"/>
              <a:t>Messaoud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2132857"/>
            <a:ext cx="864096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Niveau : 1ere année    Semestre: 1    Module:</a:t>
            </a:r>
            <a:r>
              <a:rPr lang="fr-FR" sz="1600" b="1" dirty="0"/>
              <a:t> Algorithmique et structure de données </a:t>
            </a:r>
            <a:r>
              <a:rPr lang="fr-FR" sz="1600" b="1" dirty="0" smtClean="0"/>
              <a:t>1</a:t>
            </a:r>
            <a:endParaRPr lang="fr-FR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41650"/>
            <a:ext cx="8528572" cy="10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44824"/>
            <a:ext cx="857302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90961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9408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47280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5472608" cy="4176464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026" y="1700808"/>
            <a:ext cx="9148285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3284984"/>
            <a:ext cx="8229600" cy="158417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8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Exemples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347458" cy="31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79816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852936"/>
            <a:ext cx="7992888" cy="330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715" y="1772816"/>
            <a:ext cx="875278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17764"/>
            <a:ext cx="7274312" cy="371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506126"/>
            <a:ext cx="8555683" cy="393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00" y="1255446"/>
            <a:ext cx="8650372" cy="390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992" y="1772816"/>
            <a:ext cx="8991008" cy="129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52384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536516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653136"/>
            <a:ext cx="6768752" cy="2046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ZoneTexte 4"/>
          <p:cNvSpPr txBox="1"/>
          <p:nvPr/>
        </p:nvSpPr>
        <p:spPr>
          <a:xfrm>
            <a:off x="7380312" y="6525344"/>
            <a:ext cx="14401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49289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Réécrire le même algorithme mais cette fois-ci, la boucle de recherche doit être arrêtée dès  que la valeur est trouvée.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95536" y="328498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supposant l’existence d’un tableau comportant N valeurs entières. On doit écrire un algorithme qui lit un nombre donné et informe l’utilisateur de la présence ou de l’absence de ce nombre dans le tableau.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858461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39" y="1700808"/>
            <a:ext cx="893771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27" y="1988840"/>
            <a:ext cx="88573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89308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4" y="1628801"/>
            <a:ext cx="7678668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4849209" cy="332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 bwMode="auto">
          <a:xfrm>
            <a:off x="457200" y="3284984"/>
            <a:ext cx="8229600" cy="1584175"/>
          </a:xfrm>
          <a:prstGeom prst="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Exemples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6" y="1844824"/>
            <a:ext cx="885704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853990" cy="42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536" y="2686050"/>
            <a:ext cx="9025293" cy="275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76872"/>
            <a:ext cx="88204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 bwMode="auto">
          <a:xfrm>
            <a:off x="457200" y="3284984"/>
            <a:ext cx="8229600" cy="1584175"/>
          </a:xfrm>
          <a:prstGeom prst="rect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8800" b="0" i="0" u="none" strike="noStrike" kern="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Exemples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82883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Ecrire un algorithme permettant de saisir (lire) les éléments du tableau TAB de deux dimensions de 10 x20 valeurs puis de les afficher.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56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b="33894"/>
          <a:stretch>
            <a:fillRect/>
          </a:stretch>
        </p:blipFill>
        <p:spPr bwMode="auto">
          <a:xfrm>
            <a:off x="-1" y="2276872"/>
            <a:ext cx="472764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19343"/>
            <a:ext cx="3888432" cy="184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8750" t="66105" r="21086"/>
          <a:stretch>
            <a:fillRect/>
          </a:stretch>
        </p:blipFill>
        <p:spPr bwMode="auto">
          <a:xfrm>
            <a:off x="5226397" y="2420888"/>
            <a:ext cx="35940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012" y="1385226"/>
            <a:ext cx="8486468" cy="308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996" y="2204864"/>
            <a:ext cx="86444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746659" cy="156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365104"/>
            <a:ext cx="5400600" cy="243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61048"/>
            <a:ext cx="5400600" cy="45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284983"/>
            <a:ext cx="5328592" cy="46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774596"/>
            <a:ext cx="5328592" cy="44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 l="12349" t="55250"/>
          <a:stretch>
            <a:fillRect/>
          </a:stretch>
        </p:blipFill>
        <p:spPr bwMode="auto">
          <a:xfrm>
            <a:off x="2123727" y="1844824"/>
            <a:ext cx="5472609" cy="62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13407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7-</a:t>
            </a:r>
            <a:endParaRPr lang="fr-FR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412776"/>
            <a:ext cx="325219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880159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75608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5331846" cy="5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b="17391"/>
          <a:stretch>
            <a:fillRect/>
          </a:stretch>
        </p:blipFill>
        <p:spPr bwMode="auto">
          <a:xfrm>
            <a:off x="251520" y="3284984"/>
            <a:ext cx="85663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7" y="5229200"/>
            <a:ext cx="790476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88" name="Rectangle 4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81" y="1304046"/>
            <a:ext cx="8718599" cy="37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6244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8216049" cy="89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140968"/>
            <a:ext cx="3456384" cy="41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824544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5118150" cy="57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327802" cy="110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9144000" cy="239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386" y="1441922"/>
            <a:ext cx="8741446" cy="378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13" y="1484784"/>
            <a:ext cx="882891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58906"/>
            <a:ext cx="8911323" cy="519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700808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1- Ecrire un algorithme qui détermine la présence ou non d’un caractère dans une chaîne.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484784"/>
            <a:ext cx="804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2- Ecrire un algorithme qui comptabilise le nombre de voyelle  dans une chaîne.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624" y="2132856"/>
            <a:ext cx="6480720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 smtClean="0"/>
              <a:t>Algorithme </a:t>
            </a:r>
            <a:r>
              <a:rPr lang="fr-FR" sz="2000" dirty="0" err="1" smtClean="0"/>
              <a:t>NBVoyelle</a:t>
            </a:r>
            <a:r>
              <a:rPr lang="fr-FR" sz="2000" dirty="0" smtClean="0"/>
              <a:t>; </a:t>
            </a:r>
          </a:p>
          <a:p>
            <a:r>
              <a:rPr lang="fr-FR" sz="2000" dirty="0" smtClean="0"/>
              <a:t>Var  T,</a:t>
            </a:r>
            <a:r>
              <a:rPr lang="fr-FR" sz="2000" dirty="0" err="1" smtClean="0"/>
              <a:t>I,Nbv</a:t>
            </a:r>
            <a:r>
              <a:rPr lang="fr-FR" sz="2000" dirty="0" smtClean="0"/>
              <a:t> :entier ; </a:t>
            </a:r>
          </a:p>
          <a:p>
            <a:r>
              <a:rPr lang="fr-FR" sz="2000" dirty="0" smtClean="0"/>
              <a:t>        CH :chaine[200] </a:t>
            </a:r>
          </a:p>
          <a:p>
            <a:r>
              <a:rPr lang="fr-FR" sz="2000" dirty="0" err="1" smtClean="0"/>
              <a:t>Debut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Lire (CH);</a:t>
            </a:r>
          </a:p>
          <a:p>
            <a:r>
              <a:rPr lang="fr-FR" sz="2000" dirty="0" smtClean="0"/>
              <a:t> </a:t>
            </a:r>
            <a:r>
              <a:rPr lang="fr-FR" sz="2000" dirty="0" err="1" smtClean="0"/>
              <a:t>T←long</a:t>
            </a:r>
            <a:r>
              <a:rPr lang="fr-FR" sz="2000" dirty="0" smtClean="0"/>
              <a:t>(CH) ; </a:t>
            </a:r>
          </a:p>
          <a:p>
            <a:r>
              <a:rPr lang="fr-FR" sz="2000" dirty="0" err="1" smtClean="0"/>
              <a:t>Nbv</a:t>
            </a:r>
            <a:r>
              <a:rPr lang="fr-FR" sz="2000" dirty="0" smtClean="0"/>
              <a:t>←0 ; </a:t>
            </a:r>
          </a:p>
          <a:p>
            <a:r>
              <a:rPr lang="fr-FR" sz="2000" dirty="0" smtClean="0"/>
              <a:t>Pour  I ←1 à T  Faire  </a:t>
            </a:r>
          </a:p>
          <a:p>
            <a:r>
              <a:rPr lang="fr-FR" sz="2000" dirty="0" smtClean="0"/>
              <a:t>           selon CH[I] Vaut </a:t>
            </a:r>
          </a:p>
          <a:p>
            <a:r>
              <a:rPr lang="fr-FR" sz="2000" dirty="0" smtClean="0"/>
              <a:t>                       ‘a’,’e’,’i’,’o’,’u’,’y’ : </a:t>
            </a:r>
            <a:r>
              <a:rPr lang="fr-FR" sz="2000" dirty="0" err="1" smtClean="0"/>
              <a:t>Nbv</a:t>
            </a:r>
            <a:r>
              <a:rPr lang="fr-FR" sz="2000" dirty="0" smtClean="0"/>
              <a:t>←</a:t>
            </a:r>
            <a:r>
              <a:rPr lang="fr-FR" sz="2000" dirty="0" err="1" smtClean="0"/>
              <a:t>Nbv</a:t>
            </a:r>
            <a:r>
              <a:rPr lang="fr-FR" sz="2000" dirty="0" smtClean="0"/>
              <a:t>+1 ; </a:t>
            </a:r>
          </a:p>
          <a:p>
            <a:r>
              <a:rPr lang="fr-FR" sz="2000" dirty="0" smtClean="0"/>
              <a:t>           </a:t>
            </a:r>
            <a:r>
              <a:rPr lang="fr-FR" sz="2000" dirty="0" err="1" smtClean="0"/>
              <a:t>Finselon</a:t>
            </a:r>
            <a:r>
              <a:rPr lang="fr-FR" sz="2000" dirty="0" smtClean="0"/>
              <a:t>  ; </a:t>
            </a:r>
          </a:p>
          <a:p>
            <a:r>
              <a:rPr lang="fr-FR" sz="2000" dirty="0" err="1" smtClean="0"/>
              <a:t>Finpour</a:t>
            </a:r>
            <a:r>
              <a:rPr lang="fr-FR" sz="2000" dirty="0" smtClean="0"/>
              <a:t> ; </a:t>
            </a:r>
          </a:p>
          <a:p>
            <a:r>
              <a:rPr lang="fr-FR" sz="2000" dirty="0" smtClean="0"/>
              <a:t>Ecrire(</a:t>
            </a:r>
            <a:r>
              <a:rPr lang="fr-FR" sz="2000" dirty="0" err="1" smtClean="0"/>
              <a:t>Nbv</a:t>
            </a:r>
            <a:r>
              <a:rPr lang="fr-FR" sz="2000" dirty="0" smtClean="0"/>
              <a:t>) ; </a:t>
            </a:r>
          </a:p>
          <a:p>
            <a:r>
              <a:rPr lang="fr-FR" sz="2000" dirty="0" smtClean="0"/>
              <a:t> Fin .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268760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3- Ecrire un algorithme qui détermine si une phrase donnée contient toutes les voyelles. 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87624" y="1700808"/>
            <a:ext cx="7416824" cy="48013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/>
              <a:t>Algorithme </a:t>
            </a:r>
            <a:r>
              <a:rPr lang="fr-FR" b="1" dirty="0" err="1" smtClean="0"/>
              <a:t>TouVoyelle</a:t>
            </a:r>
            <a:r>
              <a:rPr lang="fr-FR" b="1" dirty="0" smtClean="0"/>
              <a:t>; </a:t>
            </a:r>
          </a:p>
          <a:p>
            <a:r>
              <a:rPr lang="fr-FR" b="1" dirty="0" smtClean="0"/>
              <a:t>Var  T , I :entier ;            CV :chaine[6] ;           PH :chaine[200] </a:t>
            </a:r>
          </a:p>
          <a:p>
            <a:r>
              <a:rPr lang="fr-FR" b="1" dirty="0" err="1" smtClean="0"/>
              <a:t>Debut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 lire (PH);</a:t>
            </a:r>
          </a:p>
          <a:p>
            <a:r>
              <a:rPr lang="fr-FR" b="1" dirty="0" err="1" smtClean="0"/>
              <a:t>T←Taille</a:t>
            </a:r>
            <a:r>
              <a:rPr lang="fr-FR" b="1" dirty="0" smtClean="0"/>
              <a:t>(PH) ;         CV←‘</a:t>
            </a:r>
            <a:r>
              <a:rPr lang="fr-FR" b="1" dirty="0" err="1" smtClean="0"/>
              <a:t>aeiouy</a:t>
            </a:r>
            <a:r>
              <a:rPr lang="fr-FR" b="1" dirty="0" smtClean="0"/>
              <a:t>’ ; </a:t>
            </a:r>
          </a:p>
          <a:p>
            <a:r>
              <a:rPr lang="fr-FR" b="1" dirty="0" smtClean="0"/>
              <a:t>Pour  I ←1 à T  Faire </a:t>
            </a:r>
          </a:p>
          <a:p>
            <a:r>
              <a:rPr lang="fr-FR" b="1" dirty="0" smtClean="0"/>
              <a:t>	selon  PH[I] Vaut </a:t>
            </a:r>
          </a:p>
          <a:p>
            <a:pPr lvl="4"/>
            <a:r>
              <a:rPr lang="fr-FR" b="1" dirty="0" smtClean="0"/>
              <a:t> ‘a’ :CV[1]←’X’ ; </a:t>
            </a:r>
          </a:p>
          <a:p>
            <a:pPr lvl="4"/>
            <a:r>
              <a:rPr lang="fr-FR" b="1" dirty="0" smtClean="0"/>
              <a:t>’e’ : CV[2]←’X’ ; </a:t>
            </a:r>
          </a:p>
          <a:p>
            <a:pPr lvl="4"/>
            <a:r>
              <a:rPr lang="fr-FR" b="1" dirty="0" smtClean="0"/>
              <a:t>’i’ : CV[3]←’X’ ; </a:t>
            </a:r>
          </a:p>
          <a:p>
            <a:pPr lvl="4"/>
            <a:r>
              <a:rPr lang="fr-FR" b="1" dirty="0" smtClean="0"/>
              <a:t>’o’ : CV[4]←’X’ ; </a:t>
            </a:r>
          </a:p>
          <a:p>
            <a:pPr lvl="4"/>
            <a:r>
              <a:rPr lang="fr-FR" b="1" dirty="0" smtClean="0"/>
              <a:t>’u’ : CV[5]←’X’ ; </a:t>
            </a:r>
          </a:p>
          <a:p>
            <a:pPr lvl="4"/>
            <a:r>
              <a:rPr lang="fr-FR" b="1" dirty="0" smtClean="0"/>
              <a:t>’y’ : CV[6]←’X’ ; </a:t>
            </a:r>
          </a:p>
          <a:p>
            <a:r>
              <a:rPr lang="fr-FR" b="1" dirty="0" smtClean="0"/>
              <a:t>	</a:t>
            </a:r>
            <a:r>
              <a:rPr lang="fr-FR" b="1" dirty="0" err="1" smtClean="0"/>
              <a:t>Finselon</a:t>
            </a:r>
            <a:r>
              <a:rPr lang="fr-FR" b="1" dirty="0" smtClean="0"/>
              <a:t> ; </a:t>
            </a:r>
          </a:p>
          <a:p>
            <a:r>
              <a:rPr lang="fr-FR" b="1" dirty="0" err="1" smtClean="0"/>
              <a:t>Finpour</a:t>
            </a:r>
            <a:r>
              <a:rPr lang="fr-FR" b="1" dirty="0" smtClean="0"/>
              <a:t> ; </a:t>
            </a:r>
          </a:p>
          <a:p>
            <a:r>
              <a:rPr lang="fr-FR" b="1" dirty="0" smtClean="0"/>
              <a:t>Si CV=’XXXXXX’ Alors </a:t>
            </a:r>
            <a:r>
              <a:rPr lang="fr-FR" b="1" dirty="0" err="1" smtClean="0"/>
              <a:t>ecrire</a:t>
            </a:r>
            <a:r>
              <a:rPr lang="fr-FR" b="1" dirty="0" smtClean="0"/>
              <a:t>(‘oui’)  Sinon  </a:t>
            </a:r>
            <a:r>
              <a:rPr lang="fr-FR" b="1" dirty="0" err="1" smtClean="0"/>
              <a:t>ecrire</a:t>
            </a:r>
            <a:r>
              <a:rPr lang="fr-FR" b="1" dirty="0" smtClean="0"/>
              <a:t>(non); </a:t>
            </a:r>
            <a:r>
              <a:rPr lang="fr-FR" b="1" dirty="0" err="1" smtClean="0"/>
              <a:t>Fsi</a:t>
            </a:r>
            <a:r>
              <a:rPr lang="fr-FR" b="1" dirty="0" smtClean="0"/>
              <a:t>; </a:t>
            </a:r>
          </a:p>
          <a:p>
            <a:r>
              <a:rPr lang="fr-FR" b="1" dirty="0" smtClean="0"/>
              <a:t> Fin .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47864" y="40466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8" y="155679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cours a été préparé en se basant sur les sources suivantes: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140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4864"/>
            <a:ext cx="17383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636912"/>
            <a:ext cx="37147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645024"/>
            <a:ext cx="47021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645024"/>
            <a:ext cx="17319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42854"/>
            <a:ext cx="40544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sées 1"/>
          <p:cNvSpPr/>
          <p:nvPr/>
        </p:nvSpPr>
        <p:spPr>
          <a:xfrm>
            <a:off x="1331640" y="1844824"/>
            <a:ext cx="6912768" cy="43924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800" dirty="0" smtClean="0"/>
              <a:t>تساؤلات وانشغالات</a:t>
            </a:r>
            <a:r>
              <a:rPr lang="ar-DZ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61" y="1412776"/>
            <a:ext cx="8886339" cy="116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48" y="1484784"/>
            <a:ext cx="90107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43173"/>
          <a:stretch>
            <a:fillRect/>
          </a:stretch>
        </p:blipFill>
        <p:spPr bwMode="auto">
          <a:xfrm>
            <a:off x="179512" y="1340768"/>
            <a:ext cx="90007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56826"/>
          <a:stretch>
            <a:fillRect/>
          </a:stretch>
        </p:blipFill>
        <p:spPr bwMode="auto">
          <a:xfrm>
            <a:off x="0" y="1844824"/>
            <a:ext cx="888526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623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Sample presentation slides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Sample 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3397</TotalTime>
  <Words>285</Words>
  <Application>Microsoft Office PowerPoint</Application>
  <PresentationFormat>Affichage à l'écran (4:3)</PresentationFormat>
  <Paragraphs>47</Paragraphs>
  <Slides>49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1" baseType="lpstr">
      <vt:lpstr>Sample presentation slides</vt:lpstr>
      <vt:lpstr>Image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Company>Computer Village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الحاسب الآلي</dc:title>
  <dc:creator>**</dc:creator>
  <cp:lastModifiedBy>cw</cp:lastModifiedBy>
  <cp:revision>249</cp:revision>
  <dcterms:created xsi:type="dcterms:W3CDTF">2006-09-30T00:56:10Z</dcterms:created>
  <dcterms:modified xsi:type="dcterms:W3CDTF">2023-05-14T16:00:53Z</dcterms:modified>
</cp:coreProperties>
</file>