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379" r:id="rId2"/>
    <p:sldId id="257" r:id="rId3"/>
    <p:sldId id="286" r:id="rId4"/>
    <p:sldId id="396" r:id="rId5"/>
    <p:sldId id="397" r:id="rId6"/>
    <p:sldId id="398" r:id="rId7"/>
    <p:sldId id="399" r:id="rId8"/>
    <p:sldId id="400" r:id="rId9"/>
    <p:sldId id="401" r:id="rId10"/>
    <p:sldId id="402" r:id="rId11"/>
    <p:sldId id="403"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 id="416" r:id="rId25"/>
    <p:sldId id="417" r:id="rId26"/>
    <p:sldId id="418" r:id="rId27"/>
    <p:sldId id="419" r:id="rId28"/>
    <p:sldId id="420" r:id="rId29"/>
    <p:sldId id="421" r:id="rId30"/>
    <p:sldId id="422" r:id="rId31"/>
    <p:sldId id="423" r:id="rId32"/>
    <p:sldId id="424" r:id="rId33"/>
    <p:sldId id="425" r:id="rId34"/>
    <p:sldId id="426" r:id="rId35"/>
    <p:sldId id="427" r:id="rId36"/>
    <p:sldId id="428" r:id="rId37"/>
    <p:sldId id="433" r:id="rId38"/>
    <p:sldId id="434" r:id="rId39"/>
    <p:sldId id="435" r:id="rId40"/>
    <p:sldId id="436" r:id="rId41"/>
    <p:sldId id="437" r:id="rId42"/>
    <p:sldId id="438" r:id="rId43"/>
    <p:sldId id="441" r:id="rId44"/>
    <p:sldId id="442" r:id="rId45"/>
    <p:sldId id="430" r:id="rId46"/>
    <p:sldId id="431" r:id="rId47"/>
    <p:sldId id="288" r:id="rId48"/>
    <p:sldId id="475" r:id="rId49"/>
    <p:sldId id="476" r:id="rId50"/>
    <p:sldId id="477" r:id="rId51"/>
    <p:sldId id="449" r:id="rId52"/>
    <p:sldId id="450" r:id="rId53"/>
    <p:sldId id="445" r:id="rId54"/>
    <p:sldId id="446" r:id="rId55"/>
    <p:sldId id="447" r:id="rId56"/>
    <p:sldId id="448" r:id="rId57"/>
    <p:sldId id="267" r:id="rId58"/>
    <p:sldId id="361" r:id="rId59"/>
    <p:sldId id="389" r:id="rId60"/>
    <p:sldId id="390" r:id="rId61"/>
    <p:sldId id="395" r:id="rId62"/>
    <p:sldId id="391" r:id="rId63"/>
    <p:sldId id="392" r:id="rId64"/>
    <p:sldId id="394" r:id="rId65"/>
    <p:sldId id="393" r:id="rId66"/>
    <p:sldId id="291" r:id="rId67"/>
    <p:sldId id="292" r:id="rId68"/>
    <p:sldId id="293" r:id="rId69"/>
    <p:sldId id="451" r:id="rId70"/>
    <p:sldId id="452" r:id="rId71"/>
    <p:sldId id="323" r:id="rId72"/>
    <p:sldId id="324" r:id="rId73"/>
    <p:sldId id="325" r:id="rId74"/>
    <p:sldId id="326" r:id="rId75"/>
    <p:sldId id="439" r:id="rId76"/>
    <p:sldId id="440" r:id="rId77"/>
    <p:sldId id="380" r:id="rId78"/>
    <p:sldId id="344" r:id="rId79"/>
    <p:sldId id="364" r:id="rId80"/>
    <p:sldId id="365" r:id="rId81"/>
    <p:sldId id="381" r:id="rId82"/>
    <p:sldId id="345" r:id="rId83"/>
    <p:sldId id="383" r:id="rId84"/>
    <p:sldId id="376" r:id="rId85"/>
    <p:sldId id="377" r:id="rId86"/>
    <p:sldId id="378" r:id="rId87"/>
    <p:sldId id="368" r:id="rId88"/>
    <p:sldId id="367" r:id="rId89"/>
    <p:sldId id="382" r:id="rId90"/>
    <p:sldId id="369" r:id="rId91"/>
    <p:sldId id="453" r:id="rId92"/>
    <p:sldId id="370" r:id="rId93"/>
    <p:sldId id="454" r:id="rId94"/>
    <p:sldId id="371" r:id="rId95"/>
    <p:sldId id="372" r:id="rId96"/>
    <p:sldId id="373" r:id="rId97"/>
    <p:sldId id="474" r:id="rId98"/>
    <p:sldId id="473" r:id="rId99"/>
    <p:sldId id="374" r:id="rId100"/>
    <p:sldId id="455" r:id="rId101"/>
    <p:sldId id="456" r:id="rId102"/>
    <p:sldId id="457" r:id="rId103"/>
    <p:sldId id="458" r:id="rId104"/>
    <p:sldId id="459" r:id="rId105"/>
    <p:sldId id="460" r:id="rId106"/>
    <p:sldId id="461" r:id="rId107"/>
    <p:sldId id="478" r:id="rId108"/>
    <p:sldId id="479" r:id="rId109"/>
    <p:sldId id="480" r:id="rId110"/>
    <p:sldId id="481" r:id="rId111"/>
    <p:sldId id="483" r:id="rId112"/>
    <p:sldId id="484" r:id="rId113"/>
    <p:sldId id="486" r:id="rId1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0066"/>
    <a:srgbClr val="336600"/>
    <a:srgbClr val="D09E00"/>
    <a:srgbClr val="FF3300"/>
    <a:srgbClr val="BF7F3F"/>
    <a:srgbClr val="D6A300"/>
    <a:srgbClr val="D5F4FF"/>
    <a:srgbClr val="B292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94660"/>
  </p:normalViewPr>
  <p:slideViewPr>
    <p:cSldViewPr>
      <p:cViewPr varScale="1">
        <p:scale>
          <a:sx n="72" d="100"/>
          <a:sy n="72" d="100"/>
        </p:scale>
        <p:origin x="115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simple1" qsCatId="simple" csTypeId="urn:microsoft.com/office/officeart/2005/8/colors/accent0_3" csCatId="mainScheme" phldr="1"/>
      <dgm:spPr/>
    </dgm:pt>
    <dgm:pt modelId="{C0FCB6FA-27F6-4276-A848-DDD391414462}">
      <dgm:prSet phldrT="[Texte]" custT="1"/>
      <dgm:spPr/>
      <dgm:t>
        <a:bodyPr/>
        <a:lstStyle/>
        <a:p>
          <a:r>
            <a:rPr lang="fr-FR" sz="1800" b="1" dirty="0" smtClean="0">
              <a:solidFill>
                <a:srgbClr val="0070C0"/>
              </a:solidFill>
            </a:rPr>
            <a:t>Direction des Ressources en Eaux</a:t>
          </a:r>
          <a:endParaRPr lang="fr-FR" sz="18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800" b="1" dirty="0" smtClean="0">
              <a:solidFill>
                <a:srgbClr val="0070C0"/>
              </a:solidFill>
            </a:rPr>
            <a:t>Offices Nationaux de l’Assainissement (ONA)</a:t>
          </a:r>
          <a:endParaRPr lang="fr-FR" sz="1800" b="1" dirty="0">
            <a:solidFill>
              <a:srgbClr val="0070C0"/>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800" b="1" dirty="0" smtClean="0">
              <a:solidFill>
                <a:srgbClr val="0070C0"/>
              </a:solidFill>
            </a:rPr>
            <a:t>Algérienne Des Eaux (ADE)</a:t>
          </a:r>
          <a:endParaRPr lang="fr-FR" sz="1800" b="1" dirty="0">
            <a:solidFill>
              <a:srgbClr val="0070C0"/>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r>
            <a:rPr lang="fr-FR" sz="1800" b="1" dirty="0" smtClean="0">
              <a:solidFill>
                <a:srgbClr val="0070C0"/>
              </a:solidFill>
            </a:rPr>
            <a:t>Bureaux d’Etudes étatiques et privés.	</a:t>
          </a:r>
          <a:endParaRPr lang="fr-FR" sz="1800" b="1" dirty="0">
            <a:solidFill>
              <a:srgbClr val="0070C0"/>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800" b="1" dirty="0" smtClean="0">
              <a:solidFill>
                <a:srgbClr val="0070C0"/>
              </a:solidFill>
            </a:rPr>
            <a:t>Agence Nationale des Barrages et Transfert (ANBT)</a:t>
          </a:r>
          <a:endParaRPr lang="fr-FR" sz="1800" b="1" dirty="0">
            <a:solidFill>
              <a:srgbClr val="0070C0"/>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19918" custScaleY="127302" custLinFactNeighborX="10071" custLinFactNeighborY="47063">
        <dgm:presLayoutVars>
          <dgm:bulletEnabled val="1"/>
        </dgm:presLayoutVars>
      </dgm:prSet>
      <dgm:spPr/>
      <dgm:t>
        <a:bodyPr/>
        <a:lstStyle/>
        <a:p>
          <a:endParaRPr lang="fr-BE"/>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19880" custScaleY="127058" custLinFactNeighborX="10330" custLinFactNeighborY="47063">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19880" custScaleY="131749" custLinFactNeighborX="10090" custLinFactNeighborY="47063">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ScaleX="119880" custScaleY="138044" custLinFactNeighborX="10330" custLinFactNeighborY="94915">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19880" custScaleY="135727" custLinFactNeighborX="10090"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FDE2DE10-AF1C-4C11-8E14-1CD373873725}" srcId="{DF850BA0-980F-487C-943C-295FCF14F677}" destId="{A53C5A95-FE86-4F64-8FB4-40AC5D3753BA}" srcOrd="3" destOrd="0" parTransId="{6FDA76F1-76B6-4889-9C73-B99AAF5BAA4A}" sibTransId="{688A9A12-FBEB-485E-A980-481248E01C38}"/>
    <dgm:cxn modelId="{FD2A703E-DBCA-494A-833C-1A3B6575D36B}" type="presOf" srcId="{CF58E460-DF30-4E3A-BF88-845C22EFF429}" destId="{C3E477BD-5079-46B2-92AC-01225D574E5E}" srcOrd="0" destOrd="0" presId="urn:microsoft.com/office/officeart/2005/8/layout/pyramid2"/>
    <dgm:cxn modelId="{7F5B5D9B-E33C-45CF-A4A7-7DF26637200C}" type="presOf" srcId="{75F510E6-5908-4545-B4C1-82DD263817F0}" destId="{ECEEF24C-6443-4BA5-8E80-EB257DA876C0}" srcOrd="0" destOrd="0" presId="urn:microsoft.com/office/officeart/2005/8/layout/pyramid2"/>
    <dgm:cxn modelId="{B9E740DE-B117-4DB8-9BF6-DA4FE7AB6EAA}" type="presOf" srcId="{C0FCB6FA-27F6-4276-A848-DDD391414462}" destId="{7A7E3190-F950-45F3-9A89-567A6D1B1DAE}" srcOrd="0" destOrd="0" presId="urn:microsoft.com/office/officeart/2005/8/layout/pyramid2"/>
    <dgm:cxn modelId="{8FC09E40-1DEC-4DB3-972B-CD792D22522F}" type="presOf" srcId="{A53C5A95-FE86-4F64-8FB4-40AC5D3753BA}" destId="{5D7FA0A0-3535-4EA6-BF21-E5467B7C0590}" srcOrd="0" destOrd="0" presId="urn:microsoft.com/office/officeart/2005/8/layout/pyramid2"/>
    <dgm:cxn modelId="{46796AB5-A320-4051-B38C-C56575A0993D}" type="presOf" srcId="{DF850BA0-980F-487C-943C-295FCF14F677}" destId="{52DC174A-9114-4957-B5D5-ACC8220DE2DC}"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B90BBBCA-4F6C-4AF1-8A8F-7B2480F52493}" srcId="{DF850BA0-980F-487C-943C-295FCF14F677}" destId="{00E92796-8F80-4A84-A80E-73C97AC2D915}" srcOrd="1" destOrd="0" parTransId="{11BB66E1-C880-47D5-ADE3-E5A3FACB0BBD}" sibTransId="{9DB9A6AA-7F2A-4982-BB7F-AE48AE2AA524}"/>
    <dgm:cxn modelId="{2B089A04-EA64-48A1-8AEC-A77EB301D1B6}" srcId="{DF850BA0-980F-487C-943C-295FCF14F677}" destId="{C0FCB6FA-27F6-4276-A848-DDD391414462}" srcOrd="0" destOrd="0" parTransId="{515EE362-FA91-41B0-AC1D-4901FF5606DE}" sibTransId="{0738F614-6F7E-47D8-903B-609C0288B3F7}"/>
    <dgm:cxn modelId="{3180D0F8-88EF-43E3-AAC5-609414669B00}" type="presOf" srcId="{00E92796-8F80-4A84-A80E-73C97AC2D915}" destId="{CD5718A3-3CE4-4E27-990C-EE04E3F231CA}" srcOrd="0" destOrd="0" presId="urn:microsoft.com/office/officeart/2005/8/layout/pyramid2"/>
    <dgm:cxn modelId="{03799FC7-D34D-4E45-A809-0E147864B261}" srcId="{DF850BA0-980F-487C-943C-295FCF14F677}" destId="{CF58E460-DF30-4E3A-BF88-845C22EFF429}" srcOrd="4" destOrd="0" parTransId="{E22A5FD4-10E5-44A4-94BF-3200210FD3B7}" sibTransId="{D7D834B1-01ED-42FB-BBCA-8FB594B1DD15}"/>
    <dgm:cxn modelId="{80CBF332-7329-4211-B94A-BB83DF7231A1}" type="presParOf" srcId="{52DC174A-9114-4957-B5D5-ACC8220DE2DC}" destId="{81B447EB-C94D-45D4-AFE5-AD856F6F8475}" srcOrd="0" destOrd="0" presId="urn:microsoft.com/office/officeart/2005/8/layout/pyramid2"/>
    <dgm:cxn modelId="{2AA27558-871A-45A5-9C1A-A6F44186F845}" type="presParOf" srcId="{52DC174A-9114-4957-B5D5-ACC8220DE2DC}" destId="{70F36FD1-C1F9-4FAD-A517-2FE5225F685C}" srcOrd="1" destOrd="0" presId="urn:microsoft.com/office/officeart/2005/8/layout/pyramid2"/>
    <dgm:cxn modelId="{9E12CFA7-31A2-4FD6-9DBD-7294AE7EBC82}" type="presParOf" srcId="{70F36FD1-C1F9-4FAD-A517-2FE5225F685C}" destId="{7A7E3190-F950-45F3-9A89-567A6D1B1DAE}" srcOrd="0" destOrd="0" presId="urn:microsoft.com/office/officeart/2005/8/layout/pyramid2"/>
    <dgm:cxn modelId="{D22DD7AF-2AEA-4314-B8E0-FC8187103510}" type="presParOf" srcId="{70F36FD1-C1F9-4FAD-A517-2FE5225F685C}" destId="{083C19E5-8B98-420B-967F-AC5E083F8363}" srcOrd="1" destOrd="0" presId="urn:microsoft.com/office/officeart/2005/8/layout/pyramid2"/>
    <dgm:cxn modelId="{DAAD574E-8BCA-457C-9FD7-AC462C3F34F9}" type="presParOf" srcId="{70F36FD1-C1F9-4FAD-A517-2FE5225F685C}" destId="{CD5718A3-3CE4-4E27-990C-EE04E3F231CA}" srcOrd="2" destOrd="0" presId="urn:microsoft.com/office/officeart/2005/8/layout/pyramid2"/>
    <dgm:cxn modelId="{4553240F-98E7-4E8F-95E9-4848BC6AEF9E}" type="presParOf" srcId="{70F36FD1-C1F9-4FAD-A517-2FE5225F685C}" destId="{BD83CF3B-6FFC-431D-A29D-04587BECA2A9}" srcOrd="3" destOrd="0" presId="urn:microsoft.com/office/officeart/2005/8/layout/pyramid2"/>
    <dgm:cxn modelId="{88DC99B3-91C1-4035-A060-48CDDB786AB5}" type="presParOf" srcId="{70F36FD1-C1F9-4FAD-A517-2FE5225F685C}" destId="{ECEEF24C-6443-4BA5-8E80-EB257DA876C0}" srcOrd="4" destOrd="0" presId="urn:microsoft.com/office/officeart/2005/8/layout/pyramid2"/>
    <dgm:cxn modelId="{1D13E868-0421-42C9-8AD3-9A209B1C21EC}" type="presParOf" srcId="{70F36FD1-C1F9-4FAD-A517-2FE5225F685C}" destId="{FBEB7C95-A293-422E-82F1-9FF77B11DC22}" srcOrd="5" destOrd="0" presId="urn:microsoft.com/office/officeart/2005/8/layout/pyramid2"/>
    <dgm:cxn modelId="{B7A6FFC9-B7EB-4F08-A110-DC21778EC899}" type="presParOf" srcId="{70F36FD1-C1F9-4FAD-A517-2FE5225F685C}" destId="{5D7FA0A0-3535-4EA6-BF21-E5467B7C0590}" srcOrd="6" destOrd="0" presId="urn:microsoft.com/office/officeart/2005/8/layout/pyramid2"/>
    <dgm:cxn modelId="{57C57864-CF7F-47FA-A830-A87E31EBDAD2}" type="presParOf" srcId="{70F36FD1-C1F9-4FAD-A517-2FE5225F685C}" destId="{78DDC576-D23C-4E4D-B6D3-9376DF93D7E2}" srcOrd="7" destOrd="0" presId="urn:microsoft.com/office/officeart/2005/8/layout/pyramid2"/>
    <dgm:cxn modelId="{A8FF6D4C-36D8-4660-82EC-F766D516D2A4}" type="presParOf" srcId="{70F36FD1-C1F9-4FAD-A517-2FE5225F685C}" destId="{C3E477BD-5079-46B2-92AC-01225D574E5E}" srcOrd="8" destOrd="0" presId="urn:microsoft.com/office/officeart/2005/8/layout/pyramid2"/>
    <dgm:cxn modelId="{5DBFEBD6-206C-4F2C-985E-AC3BBFBE527E}"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4" csCatId="colorful" phldr="1"/>
      <dgm:spPr/>
    </dgm:pt>
    <dgm:pt modelId="{C0FCB6FA-27F6-4276-A848-DDD391414462}">
      <dgm:prSet phldrT="[Texte]" custT="1"/>
      <dgm:spPr/>
      <dgm:t>
        <a:bodyPr/>
        <a:lstStyle/>
        <a:p>
          <a:r>
            <a:rPr lang="fr-FR" sz="2000" b="1" dirty="0" smtClean="0">
              <a:solidFill>
                <a:schemeClr val="tx1">
                  <a:lumMod val="95000"/>
                  <a:lumOff val="5000"/>
                </a:schemeClr>
              </a:solidFill>
            </a:rPr>
            <a:t>+ 100 entreprises privées et publiques activent dans la transformation des matières plastiques  </a:t>
          </a:r>
          <a:endParaRPr lang="fr-FR" sz="2000" b="1" dirty="0">
            <a:solidFill>
              <a:schemeClr val="tx1">
                <a:lumMod val="95000"/>
                <a:lumOff val="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A53C5A95-FE86-4F64-8FB4-40AC5D3753BA}">
      <dgm:prSet phldrT="[Texte]" custT="1"/>
      <dgm:spPr/>
      <dgm:t>
        <a:bodyPr/>
        <a:lstStyle/>
        <a:p>
          <a:r>
            <a:rPr lang="fr-FR" sz="2000" b="1" dirty="0" smtClean="0">
              <a:solidFill>
                <a:schemeClr val="tx1">
                  <a:lumMod val="95000"/>
                  <a:lumOff val="5000"/>
                </a:schemeClr>
              </a:solidFill>
            </a:rPr>
            <a:t>Projet d’un tissu industriel privé complémentaire dans la transformation des matières plastiques    </a:t>
          </a:r>
          <a:endParaRPr lang="fr-FR" sz="2000" b="1" dirty="0">
            <a:solidFill>
              <a:schemeClr val="tx1">
                <a:lumMod val="95000"/>
                <a:lumOff val="5000"/>
              </a:schemeClr>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chemeClr val="accent4">
            <a:lumMod val="75000"/>
          </a:schemeClr>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19918" custScaleY="19029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5D7FA0A0-3535-4EA6-BF21-E5467B7C0590}" type="pres">
      <dgm:prSet presAssocID="{A53C5A95-FE86-4F64-8FB4-40AC5D3753BA}" presName="aNode" presStyleLbl="fgAcc1" presStyleIdx="1" presStyleCnt="2" custScaleX="119880" custScaleY="138044"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ACD46649-70EF-46F9-BFA6-F870B82D193C}" type="presOf" srcId="{DF850BA0-980F-487C-943C-295FCF14F677}" destId="{52DC174A-9114-4957-B5D5-ACC8220DE2DC}" srcOrd="0" destOrd="0" presId="urn:microsoft.com/office/officeart/2005/8/layout/pyramid2"/>
    <dgm:cxn modelId="{7199AD47-079C-4CAF-AD19-F3A5012800A2}" type="presOf" srcId="{C0FCB6FA-27F6-4276-A848-DDD391414462}" destId="{7A7E3190-F950-45F3-9A89-567A6D1B1DAE}" srcOrd="0" destOrd="0" presId="urn:microsoft.com/office/officeart/2005/8/layout/pyramid2"/>
    <dgm:cxn modelId="{88CBA70D-F246-48BC-BDC0-1E0033E62FF8}" type="presOf" srcId="{A53C5A95-FE86-4F64-8FB4-40AC5D3753BA}" destId="{5D7FA0A0-3535-4EA6-BF21-E5467B7C0590}" srcOrd="0" destOrd="0" presId="urn:microsoft.com/office/officeart/2005/8/layout/pyramid2"/>
    <dgm:cxn modelId="{FDE2DE10-AF1C-4C11-8E14-1CD373873725}" srcId="{DF850BA0-980F-487C-943C-295FCF14F677}" destId="{A53C5A95-FE86-4F64-8FB4-40AC5D3753BA}" srcOrd="1" destOrd="0" parTransId="{6FDA76F1-76B6-4889-9C73-B99AAF5BAA4A}" sibTransId="{688A9A12-FBEB-485E-A980-481248E01C38}"/>
    <dgm:cxn modelId="{9C5DD2A4-BB60-4A55-978A-D0C839EB452A}" type="presParOf" srcId="{52DC174A-9114-4957-B5D5-ACC8220DE2DC}" destId="{81B447EB-C94D-45D4-AFE5-AD856F6F8475}" srcOrd="0" destOrd="0" presId="urn:microsoft.com/office/officeart/2005/8/layout/pyramid2"/>
    <dgm:cxn modelId="{5943DA09-C6E5-455A-8C0A-E23B854EC1BD}" type="presParOf" srcId="{52DC174A-9114-4957-B5D5-ACC8220DE2DC}" destId="{70F36FD1-C1F9-4FAD-A517-2FE5225F685C}" srcOrd="1" destOrd="0" presId="urn:microsoft.com/office/officeart/2005/8/layout/pyramid2"/>
    <dgm:cxn modelId="{9B74A2CB-050D-4DF9-A9A4-C4F5DC01C7F8}" type="presParOf" srcId="{70F36FD1-C1F9-4FAD-A517-2FE5225F685C}" destId="{7A7E3190-F950-45F3-9A89-567A6D1B1DAE}" srcOrd="0" destOrd="0" presId="urn:microsoft.com/office/officeart/2005/8/layout/pyramid2"/>
    <dgm:cxn modelId="{6E4A3FA4-6CE6-4E17-9E53-6FD853477F72}" type="presParOf" srcId="{70F36FD1-C1F9-4FAD-A517-2FE5225F685C}" destId="{083C19E5-8B98-420B-967F-AC5E083F8363}" srcOrd="1" destOrd="0" presId="urn:microsoft.com/office/officeart/2005/8/layout/pyramid2"/>
    <dgm:cxn modelId="{3F56A874-250D-40C2-B45B-4F58B608ADCB}" type="presParOf" srcId="{70F36FD1-C1F9-4FAD-A517-2FE5225F685C}" destId="{5D7FA0A0-3535-4EA6-BF21-E5467B7C0590}" srcOrd="2" destOrd="0" presId="urn:microsoft.com/office/officeart/2005/8/layout/pyramid2"/>
    <dgm:cxn modelId="{88850247-144B-47A2-A4DE-1AD7DC3FFF24}" type="presParOf" srcId="{70F36FD1-C1F9-4FAD-A517-2FE5225F685C}" destId="{78DDC576-D23C-4E4D-B6D3-9376DF93D7E2}"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5" csCatId="colorful" phldr="1"/>
      <dgm:spPr/>
    </dgm:pt>
    <dgm:pt modelId="{CF58E460-DF30-4E3A-BF88-845C22EFF429}">
      <dgm:prSet phldrT="[Texte]" custT="1"/>
      <dgm:spPr/>
      <dgm:t>
        <a:bodyPr/>
        <a:lstStyle/>
        <a:p>
          <a:r>
            <a:rPr lang="fr-BE" sz="2400" b="1" dirty="0" smtClean="0"/>
            <a:t>Métiers de la recherche et développement notamment des industries pharmaceutiques, Laboratoires étatiques et privés</a:t>
          </a:r>
          <a:endParaRPr lang="fr-FR" sz="2400" b="1" baseline="0" dirty="0" smtClean="0">
            <a:solidFill>
              <a:schemeClr val="accent4">
                <a:lumMod val="50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chemeClr val="accent6">
            <a:lumMod val="75000"/>
          </a:schemeClr>
        </a:solidFill>
      </dgm:spPr>
      <dgm:t>
        <a:bodyPr/>
        <a:lstStyle/>
        <a:p>
          <a:endParaRPr lang="fr-BE"/>
        </a:p>
      </dgm:t>
    </dgm:pt>
    <dgm:pt modelId="{70F36FD1-C1F9-4FAD-A517-2FE5225F685C}" type="pres">
      <dgm:prSet presAssocID="{DF850BA0-980F-487C-943C-295FCF14F677}" presName="theList" presStyleCnt="0"/>
      <dgm:spPr/>
    </dgm:pt>
    <dgm:pt modelId="{C3E477BD-5079-46B2-92AC-01225D574E5E}" type="pres">
      <dgm:prSet presAssocID="{CF58E460-DF30-4E3A-BF88-845C22EFF429}" presName="aNode" presStyleLbl="fgAcc1" presStyleIdx="0" presStyleCnt="1" custScaleX="119880" custScaleY="135727" custLinFactNeighborX="9494" custLinFactNeighborY="44142">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03799FC7-D34D-4E45-A809-0E147864B261}" srcId="{DF850BA0-980F-487C-943C-295FCF14F677}" destId="{CF58E460-DF30-4E3A-BF88-845C22EFF429}" srcOrd="0" destOrd="0" parTransId="{E22A5FD4-10E5-44A4-94BF-3200210FD3B7}" sibTransId="{D7D834B1-01ED-42FB-BBCA-8FB594B1DD15}"/>
    <dgm:cxn modelId="{4914D479-4245-487E-9BD3-925A0E0C1609}" type="presOf" srcId="{DF850BA0-980F-487C-943C-295FCF14F677}" destId="{52DC174A-9114-4957-B5D5-ACC8220DE2DC}" srcOrd="0" destOrd="0" presId="urn:microsoft.com/office/officeart/2005/8/layout/pyramid2"/>
    <dgm:cxn modelId="{EE16DE90-7521-4834-A2E9-D89F95372F03}" type="presOf" srcId="{CF58E460-DF30-4E3A-BF88-845C22EFF429}" destId="{C3E477BD-5079-46B2-92AC-01225D574E5E}" srcOrd="0" destOrd="0" presId="urn:microsoft.com/office/officeart/2005/8/layout/pyramid2"/>
    <dgm:cxn modelId="{CFA4F482-66CA-4355-98D3-0427653D92B7}" type="presParOf" srcId="{52DC174A-9114-4957-B5D5-ACC8220DE2DC}" destId="{81B447EB-C94D-45D4-AFE5-AD856F6F8475}" srcOrd="0" destOrd="0" presId="urn:microsoft.com/office/officeart/2005/8/layout/pyramid2"/>
    <dgm:cxn modelId="{55D92F9A-8182-4FA1-83A0-C57D256F22F6}" type="presParOf" srcId="{52DC174A-9114-4957-B5D5-ACC8220DE2DC}" destId="{70F36FD1-C1F9-4FAD-A517-2FE5225F685C}" srcOrd="1" destOrd="0" presId="urn:microsoft.com/office/officeart/2005/8/layout/pyramid2"/>
    <dgm:cxn modelId="{684A107E-3730-47EC-B090-9413F77A06D7}" type="presParOf" srcId="{70F36FD1-C1F9-4FAD-A517-2FE5225F685C}" destId="{C3E477BD-5079-46B2-92AC-01225D574E5E}" srcOrd="0" destOrd="0" presId="urn:microsoft.com/office/officeart/2005/8/layout/pyramid2"/>
    <dgm:cxn modelId="{AD744996-4DE1-42B2-9B46-8D100EFA7738}" type="presParOf" srcId="{70F36FD1-C1F9-4FAD-A517-2FE5225F685C}" destId="{948EB712-9C3F-48BE-8EDA-58617D9D6AD2}"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fr-FR"/>
        </a:p>
      </dgm:t>
    </dgm:pt>
    <dgm:pt modelId="{45761AAA-2151-4318-96C9-944C93BF5ACC}">
      <dgm:prSet phldrT="[Texte]" custT="1"/>
      <dgm:spPr/>
      <dgm:t>
        <a:bodyPr/>
        <a:lstStyle/>
        <a:p>
          <a:r>
            <a:rPr lang="fr-FR" sz="2800" b="1" dirty="0" smtClean="0"/>
            <a:t>Licences et Masters</a:t>
          </a:r>
          <a:endParaRPr lang="fr-FR" sz="28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073C6668-ECE8-40AB-8292-700A66A0E05B}">
      <dgm:prSet phldrT="[Texte]" custT="1"/>
      <dgm:spPr/>
      <dgm:t>
        <a:bodyPr/>
        <a:lstStyle/>
        <a:p>
          <a:r>
            <a:rPr lang="fr-FR" sz="2400" b="1" dirty="0" smtClean="0"/>
            <a:t>Forage</a:t>
          </a:r>
          <a:endParaRPr lang="fr-FR" sz="2400" b="1" dirty="0"/>
        </a:p>
      </dgm:t>
    </dgm:pt>
    <dgm:pt modelId="{A02BD0E3-18D0-42DC-A7F1-215D751D8C89}" type="parTrans" cxnId="{90EDE019-BFCF-401F-9373-913DA7922285}">
      <dgm:prSet/>
      <dgm:spPr/>
      <dgm:t>
        <a:bodyPr/>
        <a:lstStyle/>
        <a:p>
          <a:endParaRPr lang="fr-FR"/>
        </a:p>
      </dgm:t>
    </dgm:pt>
    <dgm:pt modelId="{089E6746-2E58-40C7-89C0-CD2FCB1DEE0C}" type="sibTrans" cxnId="{90EDE019-BFCF-401F-9373-913DA7922285}">
      <dgm:prSet/>
      <dgm:spPr/>
      <dgm:t>
        <a:bodyPr/>
        <a:lstStyle/>
        <a:p>
          <a:endParaRPr lang="fr-FR"/>
        </a:p>
      </dgm:t>
    </dgm:pt>
    <dgm:pt modelId="{E7928715-5021-4351-AD4D-EB764D8BFF60}">
      <dgm:prSet phldrT="[Texte]" custT="1"/>
      <dgm:spPr/>
      <dgm:t>
        <a:bodyPr/>
        <a:lstStyle/>
        <a:p>
          <a:r>
            <a:rPr lang="fr-FR" sz="2000" b="1" dirty="0" smtClean="0"/>
            <a:t>Mécanique des chantiers pétroliers</a:t>
          </a:r>
          <a:endParaRPr lang="fr-FR" sz="20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000" b="1" dirty="0" smtClean="0"/>
            <a:t>Production</a:t>
          </a:r>
          <a:endParaRPr lang="fr-FR" sz="20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85316">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E90E8773-6C65-4651-A22A-E21616EFB526}" type="pres">
      <dgm:prSet presAssocID="{A02BD0E3-18D0-42DC-A7F1-215D751D8C89}" presName="conn2-1" presStyleLbl="parChTrans1D2" presStyleIdx="0" presStyleCnt="3"/>
      <dgm:spPr/>
      <dgm:t>
        <a:bodyPr/>
        <a:lstStyle/>
        <a:p>
          <a:endParaRPr lang="fr-BE"/>
        </a:p>
      </dgm:t>
    </dgm:pt>
    <dgm:pt modelId="{B01488B2-377F-42FB-86B5-EA7F412DF893}" type="pres">
      <dgm:prSet presAssocID="{A02BD0E3-18D0-42DC-A7F1-215D751D8C89}" presName="connTx" presStyleLbl="parChTrans1D2" presStyleIdx="0" presStyleCnt="3"/>
      <dgm:spPr/>
      <dgm:t>
        <a:bodyPr/>
        <a:lstStyle/>
        <a:p>
          <a:endParaRPr lang="fr-BE"/>
        </a:p>
      </dgm:t>
    </dgm:pt>
    <dgm:pt modelId="{993B381A-1EF7-442D-878D-954AE8FB0639}" type="pres">
      <dgm:prSet presAssocID="{073C6668-ECE8-40AB-8292-700A66A0E05B}" presName="root2" presStyleCnt="0"/>
      <dgm:spPr/>
      <dgm:t>
        <a:bodyPr/>
        <a:lstStyle/>
        <a:p>
          <a:endParaRPr lang="fr-BE"/>
        </a:p>
      </dgm:t>
    </dgm:pt>
    <dgm:pt modelId="{CB24429C-D858-4418-A7D4-4FB92D78AE4D}" type="pres">
      <dgm:prSet presAssocID="{073C6668-ECE8-40AB-8292-700A66A0E05B}" presName="LevelTwoTextNode" presStyleLbl="node2" presStyleIdx="0" presStyleCnt="3">
        <dgm:presLayoutVars>
          <dgm:chPref val="3"/>
        </dgm:presLayoutVars>
      </dgm:prSet>
      <dgm:spPr/>
      <dgm:t>
        <a:bodyPr/>
        <a:lstStyle/>
        <a:p>
          <a:endParaRPr lang="fr-FR"/>
        </a:p>
      </dgm:t>
    </dgm:pt>
    <dgm:pt modelId="{76D9B0E2-67D9-425E-8E7B-FF419A8C15AA}" type="pres">
      <dgm:prSet presAssocID="{073C6668-ECE8-40AB-8292-700A66A0E05B}" presName="level3hierChild" presStyleCnt="0"/>
      <dgm:spPr/>
      <dgm:t>
        <a:bodyPr/>
        <a:lstStyle/>
        <a:p>
          <a:endParaRPr lang="fr-BE"/>
        </a:p>
      </dgm:t>
    </dgm:pt>
    <dgm:pt modelId="{AD5C507C-3B55-4FBE-B455-2A7676271099}" type="pres">
      <dgm:prSet presAssocID="{ED33E3B4-1B1A-425D-98F7-2E063A16FFEE}" presName="conn2-1" presStyleLbl="parChTrans1D2" presStyleIdx="1" presStyleCnt="3"/>
      <dgm:spPr/>
      <dgm:t>
        <a:bodyPr/>
        <a:lstStyle/>
        <a:p>
          <a:endParaRPr lang="fr-BE"/>
        </a:p>
      </dgm:t>
    </dgm:pt>
    <dgm:pt modelId="{59C327A3-C056-4A28-8758-4068EC267A6B}" type="pres">
      <dgm:prSet presAssocID="{ED33E3B4-1B1A-425D-98F7-2E063A16FFEE}" presName="connTx" presStyleLbl="parChTrans1D2" presStyleIdx="1"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1" presStyleCnt="3">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2" presStyleCnt="3"/>
      <dgm:spPr/>
      <dgm:t>
        <a:bodyPr/>
        <a:lstStyle/>
        <a:p>
          <a:endParaRPr lang="fr-BE"/>
        </a:p>
      </dgm:t>
    </dgm:pt>
    <dgm:pt modelId="{914A3A5A-A504-4AB1-B3A2-889158789E87}" type="pres">
      <dgm:prSet presAssocID="{B5A94278-3460-469C-9C5F-AD9D36C950F0}" presName="connTx" presStyleLbl="parChTrans1D2" presStyleIdx="2"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2" presStyleCnt="3">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EDF060AE-7876-4951-8962-5E097E15783A}" type="presOf" srcId="{A02BD0E3-18D0-42DC-A7F1-215D751D8C89}" destId="{E90E8773-6C65-4651-A22A-E21616EFB526}" srcOrd="0" destOrd="0" presId="urn:microsoft.com/office/officeart/2008/layout/HorizontalMultiLevelHierarchy"/>
    <dgm:cxn modelId="{4FBAC766-92E2-4078-B6F9-24A94FD0A53D}" srcId="{45761AAA-2151-4318-96C9-944C93BF5ACC}" destId="{E7928715-5021-4351-AD4D-EB764D8BFF60}" srcOrd="1" destOrd="0" parTransId="{ED33E3B4-1B1A-425D-98F7-2E063A16FFEE}" sibTransId="{54BD6094-1CC7-4C10-8A52-518CF735DB92}"/>
    <dgm:cxn modelId="{EF1598A4-7769-4AD0-ABFA-E5F610A20D0B}" srcId="{E9D04DB6-5D4D-4C68-9349-FBA364762E9C}" destId="{45761AAA-2151-4318-96C9-944C93BF5ACC}" srcOrd="0" destOrd="0" parTransId="{BEA2548D-A221-4855-AA5B-44A1D42D3821}" sibTransId="{5A58EAE5-D7C6-4AF2-8998-715A49058953}"/>
    <dgm:cxn modelId="{6CAC3D89-72C4-4DEE-A8CB-4D9929BBC762}" type="presOf" srcId="{ED33E3B4-1B1A-425D-98F7-2E063A16FFEE}" destId="{59C327A3-C056-4A28-8758-4068EC267A6B}" srcOrd="1" destOrd="0" presId="urn:microsoft.com/office/officeart/2008/layout/HorizontalMultiLevelHierarchy"/>
    <dgm:cxn modelId="{AC653036-E01C-4872-83C1-F569D30647AE}" type="presOf" srcId="{E7928715-5021-4351-AD4D-EB764D8BFF60}" destId="{8F28FD4D-CB61-42F5-A0EB-9A3E9641DFCF}" srcOrd="0" destOrd="0" presId="urn:microsoft.com/office/officeart/2008/layout/HorizontalMultiLevelHierarchy"/>
    <dgm:cxn modelId="{0A9FB777-2CA5-4F12-B511-B510843747D4}" type="presOf" srcId="{E9D04DB6-5D4D-4C68-9349-FBA364762E9C}" destId="{6D836D6B-5535-41D4-82FF-1E90CAC3E709}" srcOrd="0" destOrd="0" presId="urn:microsoft.com/office/officeart/2008/layout/HorizontalMultiLevelHierarchy"/>
    <dgm:cxn modelId="{19AF9FE8-9596-49B7-ACC0-CB8CE34B69CA}" type="presOf" srcId="{A02BD0E3-18D0-42DC-A7F1-215D751D8C89}" destId="{B01488B2-377F-42FB-86B5-EA7F412DF893}" srcOrd="1" destOrd="0" presId="urn:microsoft.com/office/officeart/2008/layout/HorizontalMultiLevelHierarchy"/>
    <dgm:cxn modelId="{1880BEAB-F758-411B-A76C-E140FEF40D1C}" type="presOf" srcId="{B5A94278-3460-469C-9C5F-AD9D36C950F0}" destId="{914A3A5A-A504-4AB1-B3A2-889158789E87}" srcOrd="1" destOrd="0" presId="urn:microsoft.com/office/officeart/2008/layout/HorizontalMultiLevelHierarchy"/>
    <dgm:cxn modelId="{5525DAF8-5E2E-4111-B38C-36108D79C5A5}" type="presOf" srcId="{ED33E3B4-1B1A-425D-98F7-2E063A16FFEE}" destId="{AD5C507C-3B55-4FBE-B455-2A7676271099}" srcOrd="0" destOrd="0" presId="urn:microsoft.com/office/officeart/2008/layout/HorizontalMultiLevelHierarchy"/>
    <dgm:cxn modelId="{79C40B8A-1C00-44EA-9EE6-03BBB20B09F1}" type="presOf" srcId="{073C6668-ECE8-40AB-8292-700A66A0E05B}" destId="{CB24429C-D858-4418-A7D4-4FB92D78AE4D}" srcOrd="0" destOrd="0" presId="urn:microsoft.com/office/officeart/2008/layout/HorizontalMultiLevelHierarchy"/>
    <dgm:cxn modelId="{0D5684FC-1077-41F9-AB48-66C38614872B}" type="presOf" srcId="{45761AAA-2151-4318-96C9-944C93BF5ACC}" destId="{99B23C76-9C6C-4428-BA96-671C52ADE9DE}" srcOrd="0" destOrd="0" presId="urn:microsoft.com/office/officeart/2008/layout/HorizontalMultiLevelHierarchy"/>
    <dgm:cxn modelId="{90EDE019-BFCF-401F-9373-913DA7922285}" srcId="{45761AAA-2151-4318-96C9-944C93BF5ACC}" destId="{073C6668-ECE8-40AB-8292-700A66A0E05B}" srcOrd="0" destOrd="0" parTransId="{A02BD0E3-18D0-42DC-A7F1-215D751D8C89}" sibTransId="{089E6746-2E58-40C7-89C0-CD2FCB1DEE0C}"/>
    <dgm:cxn modelId="{EB7F5EC8-412C-434D-B8D6-50B2E331B490}" type="presOf" srcId="{09FBB5B9-436D-4272-95D3-B5CCD0E157F9}" destId="{D992339D-5384-4EAB-987E-5B6757FA115D}" srcOrd="0" destOrd="0" presId="urn:microsoft.com/office/officeart/2008/layout/HorizontalMultiLevelHierarchy"/>
    <dgm:cxn modelId="{80653567-706A-494B-A8F4-56C18E4E982D}" type="presOf" srcId="{B5A94278-3460-469C-9C5F-AD9D36C950F0}" destId="{26C86DCF-BDB7-4173-9267-FEEFDC718A8F}" srcOrd="0" destOrd="0" presId="urn:microsoft.com/office/officeart/2008/layout/HorizontalMultiLevelHierarchy"/>
    <dgm:cxn modelId="{FFEEDA0D-70B1-4438-B492-026C2EC6EFF9}" srcId="{45761AAA-2151-4318-96C9-944C93BF5ACC}" destId="{09FBB5B9-436D-4272-95D3-B5CCD0E157F9}" srcOrd="2" destOrd="0" parTransId="{B5A94278-3460-469C-9C5F-AD9D36C950F0}" sibTransId="{6DB0E420-86E8-4A3B-BCF7-B92AC6A46686}"/>
    <dgm:cxn modelId="{665759C3-A4EE-4A6A-9499-ABBCDEA25F2E}" type="presParOf" srcId="{6D836D6B-5535-41D4-82FF-1E90CAC3E709}" destId="{819BCC26-DF61-4E9C-8AF4-3346901A7D82}" srcOrd="0" destOrd="0" presId="urn:microsoft.com/office/officeart/2008/layout/HorizontalMultiLevelHierarchy"/>
    <dgm:cxn modelId="{D7DB4925-5D00-40D3-9AD0-C8FD26578DF2}" type="presParOf" srcId="{819BCC26-DF61-4E9C-8AF4-3346901A7D82}" destId="{99B23C76-9C6C-4428-BA96-671C52ADE9DE}" srcOrd="0" destOrd="0" presId="urn:microsoft.com/office/officeart/2008/layout/HorizontalMultiLevelHierarchy"/>
    <dgm:cxn modelId="{A6E18CE7-7FFF-4D68-BE12-583151A89338}" type="presParOf" srcId="{819BCC26-DF61-4E9C-8AF4-3346901A7D82}" destId="{AD900A5E-FDE2-45F9-A07E-D39DFDFECCA6}" srcOrd="1" destOrd="0" presId="urn:microsoft.com/office/officeart/2008/layout/HorizontalMultiLevelHierarchy"/>
    <dgm:cxn modelId="{CA56F636-C979-4AA6-B3A7-189BDE6913C2}" type="presParOf" srcId="{AD900A5E-FDE2-45F9-A07E-D39DFDFECCA6}" destId="{E90E8773-6C65-4651-A22A-E21616EFB526}" srcOrd="0" destOrd="0" presId="urn:microsoft.com/office/officeart/2008/layout/HorizontalMultiLevelHierarchy"/>
    <dgm:cxn modelId="{0DC5F03A-B2F6-44AB-BC0C-F39A35C8D8EF}" type="presParOf" srcId="{E90E8773-6C65-4651-A22A-E21616EFB526}" destId="{B01488B2-377F-42FB-86B5-EA7F412DF893}" srcOrd="0" destOrd="0" presId="urn:microsoft.com/office/officeart/2008/layout/HorizontalMultiLevelHierarchy"/>
    <dgm:cxn modelId="{518A57B5-FAB7-4976-A689-A9B7292E1763}" type="presParOf" srcId="{AD900A5E-FDE2-45F9-A07E-D39DFDFECCA6}" destId="{993B381A-1EF7-442D-878D-954AE8FB0639}" srcOrd="1" destOrd="0" presId="urn:microsoft.com/office/officeart/2008/layout/HorizontalMultiLevelHierarchy"/>
    <dgm:cxn modelId="{08B05A0D-8B9E-451F-A862-3F0EBCDF4439}" type="presParOf" srcId="{993B381A-1EF7-442D-878D-954AE8FB0639}" destId="{CB24429C-D858-4418-A7D4-4FB92D78AE4D}" srcOrd="0" destOrd="0" presId="urn:microsoft.com/office/officeart/2008/layout/HorizontalMultiLevelHierarchy"/>
    <dgm:cxn modelId="{8B814FAD-5C55-4DD6-8E29-60AF6B5EF834}" type="presParOf" srcId="{993B381A-1EF7-442D-878D-954AE8FB0639}" destId="{76D9B0E2-67D9-425E-8E7B-FF419A8C15AA}" srcOrd="1" destOrd="0" presId="urn:microsoft.com/office/officeart/2008/layout/HorizontalMultiLevelHierarchy"/>
    <dgm:cxn modelId="{5BF3F937-EF0D-42BA-B755-ABAD4E546820}" type="presParOf" srcId="{AD900A5E-FDE2-45F9-A07E-D39DFDFECCA6}" destId="{AD5C507C-3B55-4FBE-B455-2A7676271099}" srcOrd="2" destOrd="0" presId="urn:microsoft.com/office/officeart/2008/layout/HorizontalMultiLevelHierarchy"/>
    <dgm:cxn modelId="{D144B82A-7085-4797-B605-202BCA02B7DD}" type="presParOf" srcId="{AD5C507C-3B55-4FBE-B455-2A7676271099}" destId="{59C327A3-C056-4A28-8758-4068EC267A6B}" srcOrd="0" destOrd="0" presId="urn:microsoft.com/office/officeart/2008/layout/HorizontalMultiLevelHierarchy"/>
    <dgm:cxn modelId="{5207CD4F-E872-491E-99A4-44BE08BE0E97}" type="presParOf" srcId="{AD900A5E-FDE2-45F9-A07E-D39DFDFECCA6}" destId="{B8EC352A-FBE2-468F-8FF0-110B7D5E2A61}" srcOrd="3" destOrd="0" presId="urn:microsoft.com/office/officeart/2008/layout/HorizontalMultiLevelHierarchy"/>
    <dgm:cxn modelId="{CE3D8653-D706-485A-ABAB-EFAF021E1894}" type="presParOf" srcId="{B8EC352A-FBE2-468F-8FF0-110B7D5E2A61}" destId="{8F28FD4D-CB61-42F5-A0EB-9A3E9641DFCF}" srcOrd="0" destOrd="0" presId="urn:microsoft.com/office/officeart/2008/layout/HorizontalMultiLevelHierarchy"/>
    <dgm:cxn modelId="{A0FA74BA-CEE4-44C3-B6AC-1581FABB87E8}" type="presParOf" srcId="{B8EC352A-FBE2-468F-8FF0-110B7D5E2A61}" destId="{BDBED3F8-8087-44EF-8219-D2B56B60E8D2}" srcOrd="1" destOrd="0" presId="urn:microsoft.com/office/officeart/2008/layout/HorizontalMultiLevelHierarchy"/>
    <dgm:cxn modelId="{67AE0275-04AF-4A43-B86C-23464BD370C4}" type="presParOf" srcId="{AD900A5E-FDE2-45F9-A07E-D39DFDFECCA6}" destId="{26C86DCF-BDB7-4173-9267-FEEFDC718A8F}" srcOrd="4" destOrd="0" presId="urn:microsoft.com/office/officeart/2008/layout/HorizontalMultiLevelHierarchy"/>
    <dgm:cxn modelId="{1F60A1A9-6AA6-479D-9814-EC4F0AE33E15}" type="presParOf" srcId="{26C86DCF-BDB7-4173-9267-FEEFDC718A8F}" destId="{914A3A5A-A504-4AB1-B3A2-889158789E87}" srcOrd="0" destOrd="0" presId="urn:microsoft.com/office/officeart/2008/layout/HorizontalMultiLevelHierarchy"/>
    <dgm:cxn modelId="{788B9C70-CDB3-4C38-BE61-F4C371DA04ED}" type="presParOf" srcId="{AD900A5E-FDE2-45F9-A07E-D39DFDFECCA6}" destId="{5A33E5D0-21BE-436A-BA06-623053B011F6}" srcOrd="5" destOrd="0" presId="urn:microsoft.com/office/officeart/2008/layout/HorizontalMultiLevelHierarchy"/>
    <dgm:cxn modelId="{D2BB4DD4-47C5-4A39-8E77-72D422EEAE2E}" type="presParOf" srcId="{5A33E5D0-21BE-436A-BA06-623053B011F6}" destId="{D992339D-5384-4EAB-987E-5B6757FA115D}" srcOrd="0" destOrd="0" presId="urn:microsoft.com/office/officeart/2008/layout/HorizontalMultiLevelHierarchy"/>
    <dgm:cxn modelId="{66DF38E3-6B3E-459B-ACB5-4C2F1DC918FE}"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2" qsCatId="3D" csTypeId="urn:microsoft.com/office/officeart/2005/8/colors/colorful1#7" csCatId="colorful" phldr="1"/>
      <dgm:spPr/>
      <dgm:t>
        <a:bodyPr/>
        <a:lstStyle/>
        <a:p>
          <a:endParaRPr lang="fr-FR"/>
        </a:p>
      </dgm:t>
    </dgm:pt>
    <dgm:pt modelId="{45761AAA-2151-4318-96C9-944C93BF5ACC}">
      <dgm:prSet phldrT="[Texte]" custT="1"/>
      <dgm:spPr/>
      <dgm:t>
        <a:bodyPr/>
        <a:lstStyle/>
        <a:p>
          <a:r>
            <a:rPr lang="fr-FR" sz="2400" b="1" dirty="0" smtClean="0"/>
            <a:t>Université d’Annaba</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400" b="1" dirty="0" smtClean="0"/>
            <a:t>Valorisation des ressources minérales</a:t>
          </a:r>
          <a:endParaRPr lang="fr-FR" sz="24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73C6668-ECE8-40AB-8292-700A66A0E05B}">
      <dgm:prSet phldrT="[Texte]" custT="1"/>
      <dgm:spPr/>
      <dgm:t>
        <a:bodyPr/>
        <a:lstStyle/>
        <a:p>
          <a:r>
            <a:rPr lang="fr-FR" sz="2400" b="1" dirty="0" smtClean="0"/>
            <a:t>Exploitation des mines</a:t>
          </a:r>
          <a:endParaRPr lang="fr-FR" sz="2400" b="1" dirty="0"/>
        </a:p>
      </dgm:t>
    </dgm:pt>
    <dgm:pt modelId="{089E6746-2E58-40C7-89C0-CD2FCB1DEE0C}" type="sibTrans" cxnId="{90EDE019-BFCF-401F-9373-913DA7922285}">
      <dgm:prSet/>
      <dgm:spPr/>
      <dgm:t>
        <a:bodyPr/>
        <a:lstStyle/>
        <a:p>
          <a:endParaRPr lang="fr-FR"/>
        </a:p>
      </dgm:t>
    </dgm:pt>
    <dgm:pt modelId="{A02BD0E3-18D0-42DC-A7F1-215D751D8C89}" type="parTrans" cxnId="{90EDE019-BFCF-401F-9373-913DA7922285}">
      <dgm:prSet/>
      <dgm:spPr/>
      <dgm:t>
        <a:bodyPr/>
        <a:lstStyle/>
        <a:p>
          <a:endParaRPr lang="fr-FR"/>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91343" custLinFactNeighborY="995">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E90E8773-6C65-4651-A22A-E21616EFB526}" type="pres">
      <dgm:prSet presAssocID="{A02BD0E3-18D0-42DC-A7F1-215D751D8C89}" presName="conn2-1" presStyleLbl="parChTrans1D2" presStyleIdx="0" presStyleCnt="2"/>
      <dgm:spPr/>
      <dgm:t>
        <a:bodyPr/>
        <a:lstStyle/>
        <a:p>
          <a:endParaRPr lang="fr-BE"/>
        </a:p>
      </dgm:t>
    </dgm:pt>
    <dgm:pt modelId="{B01488B2-377F-42FB-86B5-EA7F412DF893}" type="pres">
      <dgm:prSet presAssocID="{A02BD0E3-18D0-42DC-A7F1-215D751D8C89}" presName="connTx" presStyleLbl="parChTrans1D2" presStyleIdx="0" presStyleCnt="2"/>
      <dgm:spPr/>
      <dgm:t>
        <a:bodyPr/>
        <a:lstStyle/>
        <a:p>
          <a:endParaRPr lang="fr-BE"/>
        </a:p>
      </dgm:t>
    </dgm:pt>
    <dgm:pt modelId="{993B381A-1EF7-442D-878D-954AE8FB0639}" type="pres">
      <dgm:prSet presAssocID="{073C6668-ECE8-40AB-8292-700A66A0E05B}" presName="root2" presStyleCnt="0"/>
      <dgm:spPr/>
      <dgm:t>
        <a:bodyPr/>
        <a:lstStyle/>
        <a:p>
          <a:endParaRPr lang="fr-BE"/>
        </a:p>
      </dgm:t>
    </dgm:pt>
    <dgm:pt modelId="{CB24429C-D858-4418-A7D4-4FB92D78AE4D}" type="pres">
      <dgm:prSet presAssocID="{073C6668-ECE8-40AB-8292-700A66A0E05B}" presName="LevelTwoTextNode" presStyleLbl="node2" presStyleIdx="0" presStyleCnt="2" custScaleX="102526" custScaleY="145103">
        <dgm:presLayoutVars>
          <dgm:chPref val="3"/>
        </dgm:presLayoutVars>
      </dgm:prSet>
      <dgm:spPr/>
      <dgm:t>
        <a:bodyPr/>
        <a:lstStyle/>
        <a:p>
          <a:endParaRPr lang="fr-FR"/>
        </a:p>
      </dgm:t>
    </dgm:pt>
    <dgm:pt modelId="{76D9B0E2-67D9-425E-8E7B-FF419A8C15AA}" type="pres">
      <dgm:prSet presAssocID="{073C6668-ECE8-40AB-8292-700A66A0E05B}" presName="level3hierChild" presStyleCnt="0"/>
      <dgm:spPr/>
      <dgm:t>
        <a:bodyPr/>
        <a:lstStyle/>
        <a:p>
          <a:endParaRPr lang="fr-BE"/>
        </a:p>
      </dgm:t>
    </dgm:pt>
    <dgm:pt modelId="{AD5C507C-3B55-4FBE-B455-2A7676271099}" type="pres">
      <dgm:prSet presAssocID="{ED33E3B4-1B1A-425D-98F7-2E063A16FFEE}" presName="conn2-1" presStyleLbl="parChTrans1D2" presStyleIdx="1" presStyleCnt="2"/>
      <dgm:spPr/>
      <dgm:t>
        <a:bodyPr/>
        <a:lstStyle/>
        <a:p>
          <a:endParaRPr lang="fr-BE"/>
        </a:p>
      </dgm:t>
    </dgm:pt>
    <dgm:pt modelId="{59C327A3-C056-4A28-8758-4068EC267A6B}" type="pres">
      <dgm:prSet presAssocID="{ED33E3B4-1B1A-425D-98F7-2E063A16FFEE}" presName="connTx" presStyleLbl="parChTrans1D2" presStyleIdx="1" presStyleCnt="2"/>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1" presStyleCnt="2" custScaleX="104808" custScaleY="157155">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Lst>
  <dgm:cxnLst>
    <dgm:cxn modelId="{EF1598A4-7769-4AD0-ABFA-E5F610A20D0B}" srcId="{E9D04DB6-5D4D-4C68-9349-FBA364762E9C}" destId="{45761AAA-2151-4318-96C9-944C93BF5ACC}" srcOrd="0" destOrd="0" parTransId="{BEA2548D-A221-4855-AA5B-44A1D42D3821}" sibTransId="{5A58EAE5-D7C6-4AF2-8998-715A49058953}"/>
    <dgm:cxn modelId="{A0A2194C-28A0-44F7-A58C-8C5E171874B6}" type="presOf" srcId="{A02BD0E3-18D0-42DC-A7F1-215D751D8C89}" destId="{E90E8773-6C65-4651-A22A-E21616EFB526}" srcOrd="0" destOrd="0" presId="urn:microsoft.com/office/officeart/2008/layout/HorizontalMultiLevelHierarchy"/>
    <dgm:cxn modelId="{C3BD06B9-11AB-4FA6-A22E-A5DBFA19B3AF}" type="presOf" srcId="{E7928715-5021-4351-AD4D-EB764D8BFF60}" destId="{8F28FD4D-CB61-42F5-A0EB-9A3E9641DFCF}" srcOrd="0" destOrd="0" presId="urn:microsoft.com/office/officeart/2008/layout/HorizontalMultiLevelHierarchy"/>
    <dgm:cxn modelId="{87038C43-FE7E-421E-8313-2A4412674BC3}" type="presOf" srcId="{073C6668-ECE8-40AB-8292-700A66A0E05B}" destId="{CB24429C-D858-4418-A7D4-4FB92D78AE4D}" srcOrd="0" destOrd="0" presId="urn:microsoft.com/office/officeart/2008/layout/HorizontalMultiLevelHierarchy"/>
    <dgm:cxn modelId="{EBB82EAD-B0D6-4A52-B208-24B074B1485C}" type="presOf" srcId="{A02BD0E3-18D0-42DC-A7F1-215D751D8C89}" destId="{B01488B2-377F-42FB-86B5-EA7F412DF893}" srcOrd="1" destOrd="0" presId="urn:microsoft.com/office/officeart/2008/layout/HorizontalMultiLevelHierarchy"/>
    <dgm:cxn modelId="{5BE47A48-901B-459F-8FA9-FF72E53DCB8E}" type="presOf" srcId="{ED33E3B4-1B1A-425D-98F7-2E063A16FFEE}" destId="{AD5C507C-3B55-4FBE-B455-2A7676271099}" srcOrd="0" destOrd="0" presId="urn:microsoft.com/office/officeart/2008/layout/HorizontalMultiLevelHierarchy"/>
    <dgm:cxn modelId="{54BCC5DF-69D8-4C4A-BE73-ABF0508B92B8}" type="presOf" srcId="{ED33E3B4-1B1A-425D-98F7-2E063A16FFEE}" destId="{59C327A3-C056-4A28-8758-4068EC267A6B}" srcOrd="1" destOrd="0" presId="urn:microsoft.com/office/officeart/2008/layout/HorizontalMultiLevelHierarchy"/>
    <dgm:cxn modelId="{EADAED15-5D38-479C-8902-AB22D98AEE83}" type="presOf" srcId="{45761AAA-2151-4318-96C9-944C93BF5ACC}" destId="{99B23C76-9C6C-4428-BA96-671C52ADE9DE}" srcOrd="0" destOrd="0" presId="urn:microsoft.com/office/officeart/2008/layout/HorizontalMultiLevelHierarchy"/>
    <dgm:cxn modelId="{7D26F978-2ECC-4172-B1D9-D684CB7CB961}" type="presOf" srcId="{E9D04DB6-5D4D-4C68-9349-FBA364762E9C}" destId="{6D836D6B-5535-41D4-82FF-1E90CAC3E709}" srcOrd="0" destOrd="0" presId="urn:microsoft.com/office/officeart/2008/layout/HorizontalMultiLevelHierarchy"/>
    <dgm:cxn modelId="{4FBAC766-92E2-4078-B6F9-24A94FD0A53D}" srcId="{45761AAA-2151-4318-96C9-944C93BF5ACC}" destId="{E7928715-5021-4351-AD4D-EB764D8BFF60}" srcOrd="1" destOrd="0" parTransId="{ED33E3B4-1B1A-425D-98F7-2E063A16FFEE}" sibTransId="{54BD6094-1CC7-4C10-8A52-518CF735DB92}"/>
    <dgm:cxn modelId="{90EDE019-BFCF-401F-9373-913DA7922285}" srcId="{45761AAA-2151-4318-96C9-944C93BF5ACC}" destId="{073C6668-ECE8-40AB-8292-700A66A0E05B}" srcOrd="0" destOrd="0" parTransId="{A02BD0E3-18D0-42DC-A7F1-215D751D8C89}" sibTransId="{089E6746-2E58-40C7-89C0-CD2FCB1DEE0C}"/>
    <dgm:cxn modelId="{1A4A193F-53AB-49D9-B51B-B9B24A18998D}" type="presParOf" srcId="{6D836D6B-5535-41D4-82FF-1E90CAC3E709}" destId="{819BCC26-DF61-4E9C-8AF4-3346901A7D82}" srcOrd="0" destOrd="0" presId="urn:microsoft.com/office/officeart/2008/layout/HorizontalMultiLevelHierarchy"/>
    <dgm:cxn modelId="{1969B20A-79ED-439F-A7C0-904DB874C1B6}" type="presParOf" srcId="{819BCC26-DF61-4E9C-8AF4-3346901A7D82}" destId="{99B23C76-9C6C-4428-BA96-671C52ADE9DE}" srcOrd="0" destOrd="0" presId="urn:microsoft.com/office/officeart/2008/layout/HorizontalMultiLevelHierarchy"/>
    <dgm:cxn modelId="{585A608F-D32E-48D3-BDB0-F34555A64868}" type="presParOf" srcId="{819BCC26-DF61-4E9C-8AF4-3346901A7D82}" destId="{AD900A5E-FDE2-45F9-A07E-D39DFDFECCA6}" srcOrd="1" destOrd="0" presId="urn:microsoft.com/office/officeart/2008/layout/HorizontalMultiLevelHierarchy"/>
    <dgm:cxn modelId="{1B2D9184-F13E-4352-B259-443033AB022B}" type="presParOf" srcId="{AD900A5E-FDE2-45F9-A07E-D39DFDFECCA6}" destId="{E90E8773-6C65-4651-A22A-E21616EFB526}" srcOrd="0" destOrd="0" presId="urn:microsoft.com/office/officeart/2008/layout/HorizontalMultiLevelHierarchy"/>
    <dgm:cxn modelId="{07BF0D2F-0D2B-439C-96C5-2A8B07F96E62}" type="presParOf" srcId="{E90E8773-6C65-4651-A22A-E21616EFB526}" destId="{B01488B2-377F-42FB-86B5-EA7F412DF893}" srcOrd="0" destOrd="0" presId="urn:microsoft.com/office/officeart/2008/layout/HorizontalMultiLevelHierarchy"/>
    <dgm:cxn modelId="{4873BBF2-CBDC-4566-B008-E640841C614F}" type="presParOf" srcId="{AD900A5E-FDE2-45F9-A07E-D39DFDFECCA6}" destId="{993B381A-1EF7-442D-878D-954AE8FB0639}" srcOrd="1" destOrd="0" presId="urn:microsoft.com/office/officeart/2008/layout/HorizontalMultiLevelHierarchy"/>
    <dgm:cxn modelId="{E3EA354F-76E7-491A-B2FE-2D9EE79E1C11}" type="presParOf" srcId="{993B381A-1EF7-442D-878D-954AE8FB0639}" destId="{CB24429C-D858-4418-A7D4-4FB92D78AE4D}" srcOrd="0" destOrd="0" presId="urn:microsoft.com/office/officeart/2008/layout/HorizontalMultiLevelHierarchy"/>
    <dgm:cxn modelId="{268317A4-34E9-4A9C-AC1E-16B2C7E58DB7}" type="presParOf" srcId="{993B381A-1EF7-442D-878D-954AE8FB0639}" destId="{76D9B0E2-67D9-425E-8E7B-FF419A8C15AA}" srcOrd="1" destOrd="0" presId="urn:microsoft.com/office/officeart/2008/layout/HorizontalMultiLevelHierarchy"/>
    <dgm:cxn modelId="{A4A3F355-7521-4480-8123-4829FCC1E769}" type="presParOf" srcId="{AD900A5E-FDE2-45F9-A07E-D39DFDFECCA6}" destId="{AD5C507C-3B55-4FBE-B455-2A7676271099}" srcOrd="2" destOrd="0" presId="urn:microsoft.com/office/officeart/2008/layout/HorizontalMultiLevelHierarchy"/>
    <dgm:cxn modelId="{1E23EE07-2D04-4BB5-8F38-42817556E786}" type="presParOf" srcId="{AD5C507C-3B55-4FBE-B455-2A7676271099}" destId="{59C327A3-C056-4A28-8758-4068EC267A6B}" srcOrd="0" destOrd="0" presId="urn:microsoft.com/office/officeart/2008/layout/HorizontalMultiLevelHierarchy"/>
    <dgm:cxn modelId="{82538359-415C-42F5-879D-8EF33D2CDA4B}" type="presParOf" srcId="{AD900A5E-FDE2-45F9-A07E-D39DFDFECCA6}" destId="{B8EC352A-FBE2-468F-8FF0-110B7D5E2A61}" srcOrd="3" destOrd="0" presId="urn:microsoft.com/office/officeart/2008/layout/HorizontalMultiLevelHierarchy"/>
    <dgm:cxn modelId="{F51509F7-D37A-4B4D-BB7C-9B2D71AD4F02}" type="presParOf" srcId="{B8EC352A-FBE2-468F-8FF0-110B7D5E2A61}" destId="{8F28FD4D-CB61-42F5-A0EB-9A3E9641DFCF}" srcOrd="0" destOrd="0" presId="urn:microsoft.com/office/officeart/2008/layout/HorizontalMultiLevelHierarchy"/>
    <dgm:cxn modelId="{E04E1508-F59C-4942-B532-B8EC1D140369}" type="presParOf" srcId="{B8EC352A-FBE2-468F-8FF0-110B7D5E2A61}" destId="{BDBED3F8-8087-44EF-8219-D2B56B60E8D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4" csCatId="colorful" phldr="1"/>
      <dgm:spPr/>
      <dgm:t>
        <a:bodyPr/>
        <a:lstStyle/>
        <a:p>
          <a:endParaRPr lang="fr-FR"/>
        </a:p>
      </dgm:t>
    </dgm:pt>
    <dgm:pt modelId="{45761AAA-2151-4318-96C9-944C93BF5ACC}">
      <dgm:prSet phldrT="[Texte]" custT="1"/>
      <dgm:spPr>
        <a:solidFill>
          <a:schemeClr val="tx1">
            <a:lumMod val="75000"/>
            <a:lumOff val="25000"/>
          </a:schemeClr>
        </a:solidFill>
      </dgm:spPr>
      <dgm:t>
        <a:bodyPr/>
        <a:lstStyle/>
        <a:p>
          <a:r>
            <a:rPr lang="fr-FR" sz="2400" b="1" dirty="0" smtClean="0">
              <a:solidFill>
                <a:schemeClr val="bg1"/>
              </a:solidFill>
            </a:rPr>
            <a:t>Université de Tébessa</a:t>
          </a:r>
          <a:endParaRPr lang="fr-FR" sz="2400" b="1" dirty="0">
            <a:solidFill>
              <a:schemeClr val="bg1"/>
            </a:solidFill>
          </a:endParaRPr>
        </a:p>
      </dgm:t>
    </dgm:pt>
    <dgm:pt modelId="{BEA2548D-A221-4855-AA5B-44A1D42D3821}" type="parTrans" cxnId="{EF1598A4-7769-4AD0-ABFA-E5F610A20D0B}">
      <dgm:prSet/>
      <dgm:spPr/>
      <dgm:t>
        <a:bodyPr/>
        <a:lstStyle/>
        <a:p>
          <a:endParaRPr lang="fr-FR">
            <a:solidFill>
              <a:schemeClr val="bg1"/>
            </a:solidFill>
          </a:endParaRPr>
        </a:p>
      </dgm:t>
    </dgm:pt>
    <dgm:pt modelId="{5A58EAE5-D7C6-4AF2-8998-715A49058953}" type="sibTrans" cxnId="{EF1598A4-7769-4AD0-ABFA-E5F610A20D0B}">
      <dgm:prSet/>
      <dgm:spPr/>
      <dgm:t>
        <a:bodyPr/>
        <a:lstStyle/>
        <a:p>
          <a:endParaRPr lang="fr-FR">
            <a:solidFill>
              <a:schemeClr val="bg1"/>
            </a:solidFill>
          </a:endParaRPr>
        </a:p>
      </dgm:t>
    </dgm:pt>
    <dgm:pt modelId="{073C6668-ECE8-40AB-8292-700A66A0E05B}">
      <dgm:prSet phldrT="[Texte]" custT="1"/>
      <dgm:spPr>
        <a:solidFill>
          <a:srgbClr val="D6A300"/>
        </a:solidFill>
      </dgm:spPr>
      <dgm:t>
        <a:bodyPr/>
        <a:lstStyle/>
        <a:p>
          <a:r>
            <a:rPr lang="fr-FR" sz="2000" b="1" dirty="0" smtClean="0">
              <a:solidFill>
                <a:schemeClr val="tx1"/>
              </a:solidFill>
            </a:rPr>
            <a:t>                                                                                                                                                              Valorisation des ressources minérales</a:t>
          </a:r>
          <a:endParaRPr lang="fr-FR" sz="2000" b="1" dirty="0">
            <a:solidFill>
              <a:schemeClr val="tx1"/>
            </a:solidFill>
          </a:endParaRPr>
        </a:p>
      </dgm:t>
    </dgm:pt>
    <dgm:pt modelId="{A02BD0E3-18D0-42DC-A7F1-215D751D8C89}" type="parTrans" cxnId="{90EDE019-BFCF-401F-9373-913DA7922285}">
      <dgm:prSet/>
      <dgm:spPr/>
      <dgm:t>
        <a:bodyPr/>
        <a:lstStyle/>
        <a:p>
          <a:endParaRPr lang="fr-FR">
            <a:solidFill>
              <a:schemeClr val="bg1"/>
            </a:solidFill>
          </a:endParaRPr>
        </a:p>
      </dgm:t>
    </dgm:pt>
    <dgm:pt modelId="{089E6746-2E58-40C7-89C0-CD2FCB1DEE0C}" type="sibTrans" cxnId="{90EDE019-BFCF-401F-9373-913DA7922285}">
      <dgm:prSet/>
      <dgm:spPr/>
      <dgm:t>
        <a:bodyPr/>
        <a:lstStyle/>
        <a:p>
          <a:endParaRPr lang="fr-FR">
            <a:solidFill>
              <a:schemeClr val="bg1"/>
            </a:solidFill>
          </a:endParaRPr>
        </a:p>
      </dgm:t>
    </dgm:pt>
    <dgm:pt modelId="{E7928715-5021-4351-AD4D-EB764D8BFF60}">
      <dgm:prSet phldrT="[Texte]" custT="1"/>
      <dgm:spPr>
        <a:solidFill>
          <a:srgbClr val="D09E00"/>
        </a:solidFill>
      </dgm:spPr>
      <dgm:t>
        <a:bodyPr/>
        <a:lstStyle/>
        <a:p>
          <a:r>
            <a:rPr lang="fr-FR" sz="2000" b="1" dirty="0" smtClean="0">
              <a:solidFill>
                <a:schemeClr val="tx1"/>
              </a:solidFill>
            </a:rPr>
            <a:t>Géotechnique</a:t>
          </a:r>
          <a:endParaRPr lang="fr-FR" sz="2000" b="1" dirty="0">
            <a:solidFill>
              <a:schemeClr val="tx1"/>
            </a:solidFill>
          </a:endParaRPr>
        </a:p>
      </dgm:t>
    </dgm:pt>
    <dgm:pt modelId="{ED33E3B4-1B1A-425D-98F7-2E063A16FFEE}" type="parTrans" cxnId="{4FBAC766-92E2-4078-B6F9-24A94FD0A53D}">
      <dgm:prSet/>
      <dgm:spPr/>
      <dgm:t>
        <a:bodyPr/>
        <a:lstStyle/>
        <a:p>
          <a:endParaRPr lang="fr-FR">
            <a:solidFill>
              <a:schemeClr val="bg1"/>
            </a:solidFill>
          </a:endParaRPr>
        </a:p>
      </dgm:t>
    </dgm:pt>
    <dgm:pt modelId="{54BD6094-1CC7-4C10-8A52-518CF735DB92}" type="sibTrans" cxnId="{4FBAC766-92E2-4078-B6F9-24A94FD0A53D}">
      <dgm:prSet/>
      <dgm:spPr/>
      <dgm:t>
        <a:bodyPr/>
        <a:lstStyle/>
        <a:p>
          <a:endParaRPr lang="fr-FR">
            <a:solidFill>
              <a:schemeClr val="bg1"/>
            </a:solidFill>
          </a:endParaRPr>
        </a:p>
      </dgm:t>
    </dgm:pt>
    <dgm:pt modelId="{09FBB5B9-436D-4272-95D3-B5CCD0E157F9}">
      <dgm:prSet phldrT="[Texte]" custT="1"/>
      <dgm:spPr>
        <a:solidFill>
          <a:srgbClr val="D09E00"/>
        </a:solidFill>
      </dgm:spPr>
      <dgm:t>
        <a:bodyPr/>
        <a:lstStyle/>
        <a:p>
          <a:r>
            <a:rPr lang="fr-FR" sz="2000" b="1" dirty="0" smtClean="0">
              <a:solidFill>
                <a:schemeClr val="tx1"/>
              </a:solidFill>
            </a:rPr>
            <a:t>Electromécanique minière</a:t>
          </a:r>
          <a:endParaRPr lang="fr-FR" sz="2000" b="1" dirty="0">
            <a:solidFill>
              <a:schemeClr val="tx1"/>
            </a:solidFill>
          </a:endParaRPr>
        </a:p>
      </dgm:t>
    </dgm:pt>
    <dgm:pt modelId="{B5A94278-3460-469C-9C5F-AD9D36C950F0}" type="parTrans" cxnId="{FFEEDA0D-70B1-4438-B492-026C2EC6EFF9}">
      <dgm:prSet/>
      <dgm:spPr/>
      <dgm:t>
        <a:bodyPr/>
        <a:lstStyle/>
        <a:p>
          <a:endParaRPr lang="fr-FR">
            <a:solidFill>
              <a:schemeClr val="bg1"/>
            </a:solidFill>
          </a:endParaRPr>
        </a:p>
      </dgm:t>
    </dgm:pt>
    <dgm:pt modelId="{6DB0E420-86E8-4A3B-BCF7-B92AC6A46686}" type="sibTrans" cxnId="{FFEEDA0D-70B1-4438-B492-026C2EC6EFF9}">
      <dgm:prSet/>
      <dgm:spPr/>
      <dgm:t>
        <a:bodyPr/>
        <a:lstStyle/>
        <a:p>
          <a:endParaRPr lang="fr-FR">
            <a:solidFill>
              <a:schemeClr val="bg1"/>
            </a:solidFill>
          </a:endParaRPr>
        </a:p>
      </dgm:t>
    </dgm:pt>
    <dgm:pt modelId="{5B392639-5341-4F5B-90E2-F0B0C8760A2D}">
      <dgm:prSet phldrT="[Texte]" custT="1"/>
      <dgm:spPr>
        <a:solidFill>
          <a:srgbClr val="D09E00"/>
        </a:solidFill>
      </dgm:spPr>
      <dgm:t>
        <a:bodyPr/>
        <a:lstStyle/>
        <a:p>
          <a:r>
            <a:rPr lang="fr-FR" sz="2000" b="1" dirty="0" smtClean="0">
              <a:solidFill>
                <a:schemeClr val="tx1"/>
              </a:solidFill>
            </a:rPr>
            <a:t>Exploitation des mines</a:t>
          </a:r>
          <a:endParaRPr lang="fr-FR" sz="2000" b="1" dirty="0">
            <a:solidFill>
              <a:schemeClr val="tx1"/>
            </a:solidFill>
          </a:endParaRPr>
        </a:p>
      </dgm:t>
    </dgm:pt>
    <dgm:pt modelId="{7368C991-AEFB-476A-916F-71FC387DB4BF}" type="parTrans" cxnId="{37A2D7B7-7F12-4345-AE1E-3AFEDC18B1A3}">
      <dgm:prSet/>
      <dgm:spPr/>
      <dgm:t>
        <a:bodyPr/>
        <a:lstStyle/>
        <a:p>
          <a:endParaRPr lang="fr-FR">
            <a:solidFill>
              <a:schemeClr val="bg1"/>
            </a:solidFill>
          </a:endParaRPr>
        </a:p>
      </dgm:t>
    </dgm:pt>
    <dgm:pt modelId="{26177689-9777-48A7-BDBC-B06491AC6C81}" type="sibTrans" cxnId="{37A2D7B7-7F12-4345-AE1E-3AFEDC18B1A3}">
      <dgm:prSet/>
      <dgm:spPr/>
      <dgm:t>
        <a:bodyPr/>
        <a:lstStyle/>
        <a:p>
          <a:endParaRPr lang="fr-FR">
            <a:solidFill>
              <a:schemeClr val="bg1"/>
            </a:solidFill>
          </a:endParaRPr>
        </a:p>
      </dgm:t>
    </dgm:pt>
    <dgm:pt modelId="{6841BB2C-F130-465F-8111-0BF3C038D678}">
      <dgm:prSet phldrT="[Texte]" custT="1"/>
      <dgm:spPr>
        <a:solidFill>
          <a:srgbClr val="D09E00"/>
        </a:solidFill>
      </dgm:spPr>
      <dgm:t>
        <a:bodyPr/>
        <a:lstStyle/>
        <a:p>
          <a:r>
            <a:rPr lang="fr-FR" sz="2000" b="1" dirty="0" smtClean="0">
              <a:solidFill>
                <a:schemeClr val="tx1"/>
              </a:solidFill>
            </a:rPr>
            <a:t>Environnement minier</a:t>
          </a:r>
          <a:endParaRPr lang="fr-FR" sz="2000" b="1" dirty="0">
            <a:solidFill>
              <a:schemeClr val="tx1"/>
            </a:solidFill>
          </a:endParaRPr>
        </a:p>
      </dgm:t>
    </dgm:pt>
    <dgm:pt modelId="{89094EAB-AB24-4A02-A49D-608B61D9A542}" type="parTrans" cxnId="{ED718047-57C6-4F03-9A3E-2C90180E8628}">
      <dgm:prSet/>
      <dgm:spPr/>
      <dgm:t>
        <a:bodyPr/>
        <a:lstStyle/>
        <a:p>
          <a:endParaRPr lang="fr-FR">
            <a:solidFill>
              <a:schemeClr val="bg1"/>
            </a:solidFill>
          </a:endParaRPr>
        </a:p>
      </dgm:t>
    </dgm:pt>
    <dgm:pt modelId="{0EC9078F-25B3-45A4-837E-01B4D855452B}" type="sibTrans" cxnId="{ED718047-57C6-4F03-9A3E-2C90180E8628}">
      <dgm:prSet/>
      <dgm:spPr/>
      <dgm:t>
        <a:bodyPr/>
        <a:lstStyle/>
        <a:p>
          <a:endParaRPr lang="fr-FR">
            <a:solidFill>
              <a:schemeClr val="bg1"/>
            </a:solidFill>
          </a:endParaRPr>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X="135045" custScaleY="14374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E90E8773-6C65-4651-A22A-E21616EFB526}" type="pres">
      <dgm:prSet presAssocID="{A02BD0E3-18D0-42DC-A7F1-215D751D8C89}" presName="conn2-1" presStyleLbl="parChTrans1D2" presStyleIdx="0" presStyleCnt="5"/>
      <dgm:spPr/>
      <dgm:t>
        <a:bodyPr/>
        <a:lstStyle/>
        <a:p>
          <a:endParaRPr lang="fr-BE"/>
        </a:p>
      </dgm:t>
    </dgm:pt>
    <dgm:pt modelId="{B01488B2-377F-42FB-86B5-EA7F412DF893}" type="pres">
      <dgm:prSet presAssocID="{A02BD0E3-18D0-42DC-A7F1-215D751D8C89}" presName="connTx" presStyleLbl="parChTrans1D2" presStyleIdx="0" presStyleCnt="5"/>
      <dgm:spPr/>
      <dgm:t>
        <a:bodyPr/>
        <a:lstStyle/>
        <a:p>
          <a:endParaRPr lang="fr-BE"/>
        </a:p>
      </dgm:t>
    </dgm:pt>
    <dgm:pt modelId="{993B381A-1EF7-442D-878D-954AE8FB0639}" type="pres">
      <dgm:prSet presAssocID="{073C6668-ECE8-40AB-8292-700A66A0E05B}" presName="root2" presStyleCnt="0"/>
      <dgm:spPr/>
      <dgm:t>
        <a:bodyPr/>
        <a:lstStyle/>
        <a:p>
          <a:endParaRPr lang="fr-BE"/>
        </a:p>
      </dgm:t>
    </dgm:pt>
    <dgm:pt modelId="{CB24429C-D858-4418-A7D4-4FB92D78AE4D}" type="pres">
      <dgm:prSet presAssocID="{073C6668-ECE8-40AB-8292-700A66A0E05B}" presName="LevelTwoTextNode" presStyleLbl="node2" presStyleIdx="0" presStyleCnt="5" custScaleX="171256" custScaleY="142980">
        <dgm:presLayoutVars>
          <dgm:chPref val="3"/>
        </dgm:presLayoutVars>
      </dgm:prSet>
      <dgm:spPr/>
      <dgm:t>
        <a:bodyPr/>
        <a:lstStyle/>
        <a:p>
          <a:endParaRPr lang="fr-FR"/>
        </a:p>
      </dgm:t>
    </dgm:pt>
    <dgm:pt modelId="{76D9B0E2-67D9-425E-8E7B-FF419A8C15AA}" type="pres">
      <dgm:prSet presAssocID="{073C6668-ECE8-40AB-8292-700A66A0E05B}" presName="level3hierChild" presStyleCnt="0"/>
      <dgm:spPr/>
      <dgm:t>
        <a:bodyPr/>
        <a:lstStyle/>
        <a:p>
          <a:endParaRPr lang="fr-BE"/>
        </a:p>
      </dgm:t>
    </dgm:pt>
    <dgm:pt modelId="{AD5C507C-3B55-4FBE-B455-2A7676271099}" type="pres">
      <dgm:prSet presAssocID="{ED33E3B4-1B1A-425D-98F7-2E063A16FFEE}" presName="conn2-1" presStyleLbl="parChTrans1D2" presStyleIdx="1" presStyleCnt="5"/>
      <dgm:spPr/>
      <dgm:t>
        <a:bodyPr/>
        <a:lstStyle/>
        <a:p>
          <a:endParaRPr lang="fr-BE"/>
        </a:p>
      </dgm:t>
    </dgm:pt>
    <dgm:pt modelId="{59C327A3-C056-4A28-8758-4068EC267A6B}" type="pres">
      <dgm:prSet presAssocID="{ED33E3B4-1B1A-425D-98F7-2E063A16FFEE}" presName="connTx" presStyleLbl="parChTrans1D2" presStyleIdx="1" presStyleCnt="5"/>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1" presStyleCnt="5" custScaleX="170515" custScaleY="139130">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2" presStyleCnt="5"/>
      <dgm:spPr/>
      <dgm:t>
        <a:bodyPr/>
        <a:lstStyle/>
        <a:p>
          <a:endParaRPr lang="fr-BE"/>
        </a:p>
      </dgm:t>
    </dgm:pt>
    <dgm:pt modelId="{914A3A5A-A504-4AB1-B3A2-889158789E87}" type="pres">
      <dgm:prSet presAssocID="{B5A94278-3460-469C-9C5F-AD9D36C950F0}" presName="connTx" presStyleLbl="parChTrans1D2" presStyleIdx="2" presStyleCnt="5"/>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2" presStyleCnt="5" custScaleX="172096" custScaleY="141119">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 modelId="{2B2669A7-5E98-40D3-B11B-AD36CD58FB47}" type="pres">
      <dgm:prSet presAssocID="{7368C991-AEFB-476A-916F-71FC387DB4BF}" presName="conn2-1" presStyleLbl="parChTrans1D2" presStyleIdx="3" presStyleCnt="5"/>
      <dgm:spPr/>
      <dgm:t>
        <a:bodyPr/>
        <a:lstStyle/>
        <a:p>
          <a:endParaRPr lang="fr-BE"/>
        </a:p>
      </dgm:t>
    </dgm:pt>
    <dgm:pt modelId="{E4174A86-C3D8-4713-8AD1-E5254D5E4A3C}" type="pres">
      <dgm:prSet presAssocID="{7368C991-AEFB-476A-916F-71FC387DB4BF}" presName="connTx" presStyleLbl="parChTrans1D2" presStyleIdx="3" presStyleCnt="5"/>
      <dgm:spPr/>
      <dgm:t>
        <a:bodyPr/>
        <a:lstStyle/>
        <a:p>
          <a:endParaRPr lang="fr-BE"/>
        </a:p>
      </dgm:t>
    </dgm:pt>
    <dgm:pt modelId="{5717A634-2658-4E2D-BE42-E7CB508B25EB}" type="pres">
      <dgm:prSet presAssocID="{5B392639-5341-4F5B-90E2-F0B0C8760A2D}" presName="root2" presStyleCnt="0"/>
      <dgm:spPr/>
    </dgm:pt>
    <dgm:pt modelId="{44781C64-23B1-4B7D-A865-B87BB2127C98}" type="pres">
      <dgm:prSet presAssocID="{5B392639-5341-4F5B-90E2-F0B0C8760A2D}" presName="LevelTwoTextNode" presStyleLbl="node2" presStyleIdx="3" presStyleCnt="5" custScaleX="169559" custScaleY="151054">
        <dgm:presLayoutVars>
          <dgm:chPref val="3"/>
        </dgm:presLayoutVars>
      </dgm:prSet>
      <dgm:spPr/>
      <dgm:t>
        <a:bodyPr/>
        <a:lstStyle/>
        <a:p>
          <a:endParaRPr lang="fr-FR"/>
        </a:p>
      </dgm:t>
    </dgm:pt>
    <dgm:pt modelId="{DF289112-25AD-4BDD-94CE-F3574F776514}" type="pres">
      <dgm:prSet presAssocID="{5B392639-5341-4F5B-90E2-F0B0C8760A2D}" presName="level3hierChild" presStyleCnt="0"/>
      <dgm:spPr/>
    </dgm:pt>
    <dgm:pt modelId="{160AD9D0-D4F1-4B4D-843D-137574A4B887}" type="pres">
      <dgm:prSet presAssocID="{89094EAB-AB24-4A02-A49D-608B61D9A542}" presName="conn2-1" presStyleLbl="parChTrans1D2" presStyleIdx="4" presStyleCnt="5"/>
      <dgm:spPr/>
      <dgm:t>
        <a:bodyPr/>
        <a:lstStyle/>
        <a:p>
          <a:endParaRPr lang="fr-BE"/>
        </a:p>
      </dgm:t>
    </dgm:pt>
    <dgm:pt modelId="{B1EACA0D-E14F-4B83-A855-ADE65E9044F5}" type="pres">
      <dgm:prSet presAssocID="{89094EAB-AB24-4A02-A49D-608B61D9A542}" presName="connTx" presStyleLbl="parChTrans1D2" presStyleIdx="4" presStyleCnt="5"/>
      <dgm:spPr/>
      <dgm:t>
        <a:bodyPr/>
        <a:lstStyle/>
        <a:p>
          <a:endParaRPr lang="fr-BE"/>
        </a:p>
      </dgm:t>
    </dgm:pt>
    <dgm:pt modelId="{8E26BEB8-B08C-4936-9A53-9AF7628C42AB}" type="pres">
      <dgm:prSet presAssocID="{6841BB2C-F130-465F-8111-0BF3C038D678}" presName="root2" presStyleCnt="0"/>
      <dgm:spPr/>
    </dgm:pt>
    <dgm:pt modelId="{3818FB4F-27E2-4F38-B121-EDC4A7EE9BB5}" type="pres">
      <dgm:prSet presAssocID="{6841BB2C-F130-465F-8111-0BF3C038D678}" presName="LevelTwoTextNode" presStyleLbl="node2" presStyleIdx="4" presStyleCnt="5" custScaleX="172206" custScaleY="163505">
        <dgm:presLayoutVars>
          <dgm:chPref val="3"/>
        </dgm:presLayoutVars>
      </dgm:prSet>
      <dgm:spPr/>
      <dgm:t>
        <a:bodyPr/>
        <a:lstStyle/>
        <a:p>
          <a:endParaRPr lang="fr-FR"/>
        </a:p>
      </dgm:t>
    </dgm:pt>
    <dgm:pt modelId="{E92ED912-5983-49A0-84CE-0880A111358A}" type="pres">
      <dgm:prSet presAssocID="{6841BB2C-F130-465F-8111-0BF3C038D678}" presName="level3hierChild" presStyleCnt="0"/>
      <dgm:spPr/>
    </dgm:pt>
  </dgm:ptLst>
  <dgm:cxnLst>
    <dgm:cxn modelId="{A467D4A6-3B89-4604-AE04-D23B7434C586}" type="presOf" srcId="{E7928715-5021-4351-AD4D-EB764D8BFF60}" destId="{8F28FD4D-CB61-42F5-A0EB-9A3E9641DFCF}" srcOrd="0" destOrd="0" presId="urn:microsoft.com/office/officeart/2008/layout/HorizontalMultiLevelHierarchy"/>
    <dgm:cxn modelId="{F5547FF8-90DE-4753-ACB6-0E141BDE3ABC}" type="presOf" srcId="{89094EAB-AB24-4A02-A49D-608B61D9A542}" destId="{160AD9D0-D4F1-4B4D-843D-137574A4B887}" srcOrd="0" destOrd="0" presId="urn:microsoft.com/office/officeart/2008/layout/HorizontalMultiLevelHierarchy"/>
    <dgm:cxn modelId="{A5229221-301A-4A31-BA20-2847A6802CB7}" type="presOf" srcId="{89094EAB-AB24-4A02-A49D-608B61D9A542}" destId="{B1EACA0D-E14F-4B83-A855-ADE65E9044F5}" srcOrd="1" destOrd="0" presId="urn:microsoft.com/office/officeart/2008/layout/HorizontalMultiLevelHierarchy"/>
    <dgm:cxn modelId="{83028C5C-6D1E-4C25-81C6-45E917F86CBD}" type="presOf" srcId="{ED33E3B4-1B1A-425D-98F7-2E063A16FFEE}" destId="{AD5C507C-3B55-4FBE-B455-2A7676271099}" srcOrd="0" destOrd="0" presId="urn:microsoft.com/office/officeart/2008/layout/HorizontalMultiLevelHierarchy"/>
    <dgm:cxn modelId="{E02EA2A0-DE9D-4882-868B-76C2BA9CEEB2}" type="presOf" srcId="{5B392639-5341-4F5B-90E2-F0B0C8760A2D}" destId="{44781C64-23B1-4B7D-A865-B87BB2127C98}" srcOrd="0" destOrd="0" presId="urn:microsoft.com/office/officeart/2008/layout/HorizontalMultiLevelHierarchy"/>
    <dgm:cxn modelId="{8D020F44-2082-4FF5-8FBA-2C9695953B4D}" type="presOf" srcId="{B5A94278-3460-469C-9C5F-AD9D36C950F0}" destId="{914A3A5A-A504-4AB1-B3A2-889158789E87}" srcOrd="1" destOrd="0" presId="urn:microsoft.com/office/officeart/2008/layout/HorizontalMultiLevelHierarchy"/>
    <dgm:cxn modelId="{E8E5389F-110C-4682-85A4-E7A9A7076122}" type="presOf" srcId="{B5A94278-3460-469C-9C5F-AD9D36C950F0}" destId="{26C86DCF-BDB7-4173-9267-FEEFDC718A8F}" srcOrd="0" destOrd="0" presId="urn:microsoft.com/office/officeart/2008/layout/HorizontalMultiLevelHierarchy"/>
    <dgm:cxn modelId="{4FBAC766-92E2-4078-B6F9-24A94FD0A53D}" srcId="{45761AAA-2151-4318-96C9-944C93BF5ACC}" destId="{E7928715-5021-4351-AD4D-EB764D8BFF60}" srcOrd="1" destOrd="0" parTransId="{ED33E3B4-1B1A-425D-98F7-2E063A16FFEE}" sibTransId="{54BD6094-1CC7-4C10-8A52-518CF735DB92}"/>
    <dgm:cxn modelId="{40DF0EE4-07AD-466E-B4A4-2E2EC7C9B299}" type="presOf" srcId="{7368C991-AEFB-476A-916F-71FC387DB4BF}" destId="{E4174A86-C3D8-4713-8AD1-E5254D5E4A3C}" srcOrd="1"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8A6D3E73-ECEA-4D87-8736-D3684D1467D5}" type="presOf" srcId="{45761AAA-2151-4318-96C9-944C93BF5ACC}" destId="{99B23C76-9C6C-4428-BA96-671C52ADE9DE}" srcOrd="0" destOrd="0" presId="urn:microsoft.com/office/officeart/2008/layout/HorizontalMultiLevelHierarchy"/>
    <dgm:cxn modelId="{A33FBF4B-BA3B-4FA1-87E5-0365022AB532}" type="presOf" srcId="{A02BD0E3-18D0-42DC-A7F1-215D751D8C89}" destId="{E90E8773-6C65-4651-A22A-E21616EFB526}" srcOrd="0" destOrd="0" presId="urn:microsoft.com/office/officeart/2008/layout/HorizontalMultiLevelHierarchy"/>
    <dgm:cxn modelId="{37A2D7B7-7F12-4345-AE1E-3AFEDC18B1A3}" srcId="{45761AAA-2151-4318-96C9-944C93BF5ACC}" destId="{5B392639-5341-4F5B-90E2-F0B0C8760A2D}" srcOrd="3" destOrd="0" parTransId="{7368C991-AEFB-476A-916F-71FC387DB4BF}" sibTransId="{26177689-9777-48A7-BDBC-B06491AC6C81}"/>
    <dgm:cxn modelId="{892F8624-4F3E-460D-8779-A413138D2453}" type="presOf" srcId="{A02BD0E3-18D0-42DC-A7F1-215D751D8C89}" destId="{B01488B2-377F-42FB-86B5-EA7F412DF893}" srcOrd="1" destOrd="0" presId="urn:microsoft.com/office/officeart/2008/layout/HorizontalMultiLevelHierarchy"/>
    <dgm:cxn modelId="{FFEEDA0D-70B1-4438-B492-026C2EC6EFF9}" srcId="{45761AAA-2151-4318-96C9-944C93BF5ACC}" destId="{09FBB5B9-436D-4272-95D3-B5CCD0E157F9}" srcOrd="2" destOrd="0" parTransId="{B5A94278-3460-469C-9C5F-AD9D36C950F0}" sibTransId="{6DB0E420-86E8-4A3B-BCF7-B92AC6A46686}"/>
    <dgm:cxn modelId="{90EDE019-BFCF-401F-9373-913DA7922285}" srcId="{45761AAA-2151-4318-96C9-944C93BF5ACC}" destId="{073C6668-ECE8-40AB-8292-700A66A0E05B}" srcOrd="0" destOrd="0" parTransId="{A02BD0E3-18D0-42DC-A7F1-215D751D8C89}" sibTransId="{089E6746-2E58-40C7-89C0-CD2FCB1DEE0C}"/>
    <dgm:cxn modelId="{699CFFCF-3761-4D3E-9B68-21E0322033E3}" type="presOf" srcId="{073C6668-ECE8-40AB-8292-700A66A0E05B}" destId="{CB24429C-D858-4418-A7D4-4FB92D78AE4D}" srcOrd="0" destOrd="0" presId="urn:microsoft.com/office/officeart/2008/layout/HorizontalMultiLevelHierarchy"/>
    <dgm:cxn modelId="{37698278-9C56-4053-AD1A-7449E73056B2}" type="presOf" srcId="{ED33E3B4-1B1A-425D-98F7-2E063A16FFEE}" destId="{59C327A3-C056-4A28-8758-4068EC267A6B}" srcOrd="1" destOrd="0" presId="urn:microsoft.com/office/officeart/2008/layout/HorizontalMultiLevelHierarchy"/>
    <dgm:cxn modelId="{C9E8B12A-1DCB-4675-A43B-AD7EC6F60DAD}" type="presOf" srcId="{E9D04DB6-5D4D-4C68-9349-FBA364762E9C}" destId="{6D836D6B-5535-41D4-82FF-1E90CAC3E709}" srcOrd="0" destOrd="0" presId="urn:microsoft.com/office/officeart/2008/layout/HorizontalMultiLevelHierarchy"/>
    <dgm:cxn modelId="{5180C589-92C1-4EE5-9BAE-0D5F98B3D8A8}" type="presOf" srcId="{6841BB2C-F130-465F-8111-0BF3C038D678}" destId="{3818FB4F-27E2-4F38-B121-EDC4A7EE9BB5}" srcOrd="0" destOrd="0" presId="urn:microsoft.com/office/officeart/2008/layout/HorizontalMultiLevelHierarchy"/>
    <dgm:cxn modelId="{ED718047-57C6-4F03-9A3E-2C90180E8628}" srcId="{45761AAA-2151-4318-96C9-944C93BF5ACC}" destId="{6841BB2C-F130-465F-8111-0BF3C038D678}" srcOrd="4" destOrd="0" parTransId="{89094EAB-AB24-4A02-A49D-608B61D9A542}" sibTransId="{0EC9078F-25B3-45A4-837E-01B4D855452B}"/>
    <dgm:cxn modelId="{62FE6926-579B-4A2F-B852-ECF1D867D1C9}" type="presOf" srcId="{7368C991-AEFB-476A-916F-71FC387DB4BF}" destId="{2B2669A7-5E98-40D3-B11B-AD36CD58FB47}" srcOrd="0" destOrd="0" presId="urn:microsoft.com/office/officeart/2008/layout/HorizontalMultiLevelHierarchy"/>
    <dgm:cxn modelId="{F8006EC2-EA8E-43E7-BF7E-F3B3819BB57E}" type="presOf" srcId="{09FBB5B9-436D-4272-95D3-B5CCD0E157F9}" destId="{D992339D-5384-4EAB-987E-5B6757FA115D}" srcOrd="0" destOrd="0" presId="urn:microsoft.com/office/officeart/2008/layout/HorizontalMultiLevelHierarchy"/>
    <dgm:cxn modelId="{A187940C-9905-4C7D-B67A-62CDF16A5BAF}" type="presParOf" srcId="{6D836D6B-5535-41D4-82FF-1E90CAC3E709}" destId="{819BCC26-DF61-4E9C-8AF4-3346901A7D82}" srcOrd="0" destOrd="0" presId="urn:microsoft.com/office/officeart/2008/layout/HorizontalMultiLevelHierarchy"/>
    <dgm:cxn modelId="{954711D2-F5B2-4484-BE21-BA773A234834}" type="presParOf" srcId="{819BCC26-DF61-4E9C-8AF4-3346901A7D82}" destId="{99B23C76-9C6C-4428-BA96-671C52ADE9DE}" srcOrd="0" destOrd="0" presId="urn:microsoft.com/office/officeart/2008/layout/HorizontalMultiLevelHierarchy"/>
    <dgm:cxn modelId="{87E2B425-CBBD-4C29-B9D3-2652DD96AFDD}" type="presParOf" srcId="{819BCC26-DF61-4E9C-8AF4-3346901A7D82}" destId="{AD900A5E-FDE2-45F9-A07E-D39DFDFECCA6}" srcOrd="1" destOrd="0" presId="urn:microsoft.com/office/officeart/2008/layout/HorizontalMultiLevelHierarchy"/>
    <dgm:cxn modelId="{283C5816-CE38-4626-8D08-2A863A1F8320}" type="presParOf" srcId="{AD900A5E-FDE2-45F9-A07E-D39DFDFECCA6}" destId="{E90E8773-6C65-4651-A22A-E21616EFB526}" srcOrd="0" destOrd="0" presId="urn:microsoft.com/office/officeart/2008/layout/HorizontalMultiLevelHierarchy"/>
    <dgm:cxn modelId="{F9C5607D-75B8-48DE-B0DE-C398D7174C18}" type="presParOf" srcId="{E90E8773-6C65-4651-A22A-E21616EFB526}" destId="{B01488B2-377F-42FB-86B5-EA7F412DF893}" srcOrd="0" destOrd="0" presId="urn:microsoft.com/office/officeart/2008/layout/HorizontalMultiLevelHierarchy"/>
    <dgm:cxn modelId="{976BBB47-961D-41E0-A2FC-E9ACCC2042A5}" type="presParOf" srcId="{AD900A5E-FDE2-45F9-A07E-D39DFDFECCA6}" destId="{993B381A-1EF7-442D-878D-954AE8FB0639}" srcOrd="1" destOrd="0" presId="urn:microsoft.com/office/officeart/2008/layout/HorizontalMultiLevelHierarchy"/>
    <dgm:cxn modelId="{188C63A2-30B6-463F-BF1A-10D186A5F2DE}" type="presParOf" srcId="{993B381A-1EF7-442D-878D-954AE8FB0639}" destId="{CB24429C-D858-4418-A7D4-4FB92D78AE4D}" srcOrd="0" destOrd="0" presId="urn:microsoft.com/office/officeart/2008/layout/HorizontalMultiLevelHierarchy"/>
    <dgm:cxn modelId="{CCD5F792-0333-4CDC-B1B2-98E9A02DA742}" type="presParOf" srcId="{993B381A-1EF7-442D-878D-954AE8FB0639}" destId="{76D9B0E2-67D9-425E-8E7B-FF419A8C15AA}" srcOrd="1" destOrd="0" presId="urn:microsoft.com/office/officeart/2008/layout/HorizontalMultiLevelHierarchy"/>
    <dgm:cxn modelId="{33CECF51-E962-46B0-8A72-0D745A39265F}" type="presParOf" srcId="{AD900A5E-FDE2-45F9-A07E-D39DFDFECCA6}" destId="{AD5C507C-3B55-4FBE-B455-2A7676271099}" srcOrd="2" destOrd="0" presId="urn:microsoft.com/office/officeart/2008/layout/HorizontalMultiLevelHierarchy"/>
    <dgm:cxn modelId="{B70E9AD7-15BD-40AD-82B8-A23DF287C9C7}" type="presParOf" srcId="{AD5C507C-3B55-4FBE-B455-2A7676271099}" destId="{59C327A3-C056-4A28-8758-4068EC267A6B}" srcOrd="0" destOrd="0" presId="urn:microsoft.com/office/officeart/2008/layout/HorizontalMultiLevelHierarchy"/>
    <dgm:cxn modelId="{AA7DB7F3-004B-496C-BE24-3B4840EF2C19}" type="presParOf" srcId="{AD900A5E-FDE2-45F9-A07E-D39DFDFECCA6}" destId="{B8EC352A-FBE2-468F-8FF0-110B7D5E2A61}" srcOrd="3" destOrd="0" presId="urn:microsoft.com/office/officeart/2008/layout/HorizontalMultiLevelHierarchy"/>
    <dgm:cxn modelId="{412EC251-974B-436D-8DEB-1C90F0F3B9C0}" type="presParOf" srcId="{B8EC352A-FBE2-468F-8FF0-110B7D5E2A61}" destId="{8F28FD4D-CB61-42F5-A0EB-9A3E9641DFCF}" srcOrd="0" destOrd="0" presId="urn:microsoft.com/office/officeart/2008/layout/HorizontalMultiLevelHierarchy"/>
    <dgm:cxn modelId="{3C05D1A8-EAC0-4E35-B156-0337E214D306}" type="presParOf" srcId="{B8EC352A-FBE2-468F-8FF0-110B7D5E2A61}" destId="{BDBED3F8-8087-44EF-8219-D2B56B60E8D2}" srcOrd="1" destOrd="0" presId="urn:microsoft.com/office/officeart/2008/layout/HorizontalMultiLevelHierarchy"/>
    <dgm:cxn modelId="{5F621D54-3A10-47DB-B22B-71157B20BD10}" type="presParOf" srcId="{AD900A5E-FDE2-45F9-A07E-D39DFDFECCA6}" destId="{26C86DCF-BDB7-4173-9267-FEEFDC718A8F}" srcOrd="4" destOrd="0" presId="urn:microsoft.com/office/officeart/2008/layout/HorizontalMultiLevelHierarchy"/>
    <dgm:cxn modelId="{33D11F1E-B880-4696-A1AC-932152D47F64}" type="presParOf" srcId="{26C86DCF-BDB7-4173-9267-FEEFDC718A8F}" destId="{914A3A5A-A504-4AB1-B3A2-889158789E87}" srcOrd="0" destOrd="0" presId="urn:microsoft.com/office/officeart/2008/layout/HorizontalMultiLevelHierarchy"/>
    <dgm:cxn modelId="{010B7DEA-5117-4094-A08D-755F6D32FA35}" type="presParOf" srcId="{AD900A5E-FDE2-45F9-A07E-D39DFDFECCA6}" destId="{5A33E5D0-21BE-436A-BA06-623053B011F6}" srcOrd="5" destOrd="0" presId="urn:microsoft.com/office/officeart/2008/layout/HorizontalMultiLevelHierarchy"/>
    <dgm:cxn modelId="{9F93F13D-EAA8-430A-80A2-16A30D2B33D8}" type="presParOf" srcId="{5A33E5D0-21BE-436A-BA06-623053B011F6}" destId="{D992339D-5384-4EAB-987E-5B6757FA115D}" srcOrd="0" destOrd="0" presId="urn:microsoft.com/office/officeart/2008/layout/HorizontalMultiLevelHierarchy"/>
    <dgm:cxn modelId="{1EF1BCED-7100-4F1D-8A85-78006567CDEE}" type="presParOf" srcId="{5A33E5D0-21BE-436A-BA06-623053B011F6}" destId="{F84B0491-CAF4-4782-9917-A4B83E2591B4}" srcOrd="1" destOrd="0" presId="urn:microsoft.com/office/officeart/2008/layout/HorizontalMultiLevelHierarchy"/>
    <dgm:cxn modelId="{1DEB3B21-44A4-4CB2-B4F4-2F1F8FF0B0C6}" type="presParOf" srcId="{AD900A5E-FDE2-45F9-A07E-D39DFDFECCA6}" destId="{2B2669A7-5E98-40D3-B11B-AD36CD58FB47}" srcOrd="6" destOrd="0" presId="urn:microsoft.com/office/officeart/2008/layout/HorizontalMultiLevelHierarchy"/>
    <dgm:cxn modelId="{040A5485-4FC8-4DEF-A691-92E3F0D70DEE}" type="presParOf" srcId="{2B2669A7-5E98-40D3-B11B-AD36CD58FB47}" destId="{E4174A86-C3D8-4713-8AD1-E5254D5E4A3C}" srcOrd="0" destOrd="0" presId="urn:microsoft.com/office/officeart/2008/layout/HorizontalMultiLevelHierarchy"/>
    <dgm:cxn modelId="{56C28C72-97F6-49CB-A0C7-200A2A658272}" type="presParOf" srcId="{AD900A5E-FDE2-45F9-A07E-D39DFDFECCA6}" destId="{5717A634-2658-4E2D-BE42-E7CB508B25EB}" srcOrd="7" destOrd="0" presId="urn:microsoft.com/office/officeart/2008/layout/HorizontalMultiLevelHierarchy"/>
    <dgm:cxn modelId="{77AC55E3-DB17-4FE1-BC7C-551534FE439B}" type="presParOf" srcId="{5717A634-2658-4E2D-BE42-E7CB508B25EB}" destId="{44781C64-23B1-4B7D-A865-B87BB2127C98}" srcOrd="0" destOrd="0" presId="urn:microsoft.com/office/officeart/2008/layout/HorizontalMultiLevelHierarchy"/>
    <dgm:cxn modelId="{9CA75BA7-25C2-4D0D-B54D-3F50BF2F184A}" type="presParOf" srcId="{5717A634-2658-4E2D-BE42-E7CB508B25EB}" destId="{DF289112-25AD-4BDD-94CE-F3574F776514}" srcOrd="1" destOrd="0" presId="urn:microsoft.com/office/officeart/2008/layout/HorizontalMultiLevelHierarchy"/>
    <dgm:cxn modelId="{1A655B95-60C2-464C-ACF9-0D8CD03505D2}" type="presParOf" srcId="{AD900A5E-FDE2-45F9-A07E-D39DFDFECCA6}" destId="{160AD9D0-D4F1-4B4D-843D-137574A4B887}" srcOrd="8" destOrd="0" presId="urn:microsoft.com/office/officeart/2008/layout/HorizontalMultiLevelHierarchy"/>
    <dgm:cxn modelId="{CAA7AE02-E130-404D-8123-A5365D39D4CB}" type="presParOf" srcId="{160AD9D0-D4F1-4B4D-843D-137574A4B887}" destId="{B1EACA0D-E14F-4B83-A855-ADE65E9044F5}" srcOrd="0" destOrd="0" presId="urn:microsoft.com/office/officeart/2008/layout/HorizontalMultiLevelHierarchy"/>
    <dgm:cxn modelId="{CC85331B-A28A-434C-98BF-37B2FE65EF01}" type="presParOf" srcId="{AD900A5E-FDE2-45F9-A07E-D39DFDFECCA6}" destId="{8E26BEB8-B08C-4936-9A53-9AF7628C42AB}" srcOrd="9" destOrd="0" presId="urn:microsoft.com/office/officeart/2008/layout/HorizontalMultiLevelHierarchy"/>
    <dgm:cxn modelId="{C8D948AD-EAD8-4D23-9E76-221D849BA25F}" type="presParOf" srcId="{8E26BEB8-B08C-4936-9A53-9AF7628C42AB}" destId="{3818FB4F-27E2-4F38-B121-EDC4A7EE9BB5}" srcOrd="0" destOrd="0" presId="urn:microsoft.com/office/officeart/2008/layout/HorizontalMultiLevelHierarchy"/>
    <dgm:cxn modelId="{249FE4AD-8F43-4F73-A99E-098F05420279}" type="presParOf" srcId="{8E26BEB8-B08C-4936-9A53-9AF7628C42AB}" destId="{E92ED912-5983-49A0-84CE-0880A111358A}"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3" csCatId="colorful" phldr="1"/>
      <dgm:spPr/>
    </dgm:pt>
    <dgm:pt modelId="{C0FCB6FA-27F6-4276-A848-DDD391414462}">
      <dgm:prSet phldrT="[Texte]" custT="1"/>
      <dgm:spPr/>
      <dgm:t>
        <a:bodyPr/>
        <a:lstStyle/>
        <a:p>
          <a:r>
            <a:rPr lang="fr-FR" sz="1800" b="1" dirty="0" smtClean="0">
              <a:solidFill>
                <a:schemeClr val="tx1">
                  <a:lumMod val="95000"/>
                  <a:lumOff val="5000"/>
                </a:schemeClr>
              </a:solidFill>
            </a:rPr>
            <a:t>Usinage par laser, métrologie, contrôles par méthodes et captures optiques</a:t>
          </a:r>
          <a:endParaRPr lang="fr-FR" sz="1800" b="1" dirty="0">
            <a:solidFill>
              <a:schemeClr val="tx1">
                <a:lumMod val="95000"/>
                <a:lumOff val="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800" b="1" u="sng" dirty="0" smtClean="0">
              <a:solidFill>
                <a:schemeClr val="tx1">
                  <a:lumMod val="95000"/>
                  <a:lumOff val="5000"/>
                </a:schemeClr>
              </a:solidFill>
            </a:rPr>
            <a:t>Télécommunications</a:t>
          </a:r>
          <a:r>
            <a:rPr lang="fr-FR" sz="1800" b="1" dirty="0" smtClean="0">
              <a:solidFill>
                <a:schemeClr val="tx1">
                  <a:lumMod val="95000"/>
                  <a:lumOff val="5000"/>
                </a:schemeClr>
              </a:solidFill>
            </a:rPr>
            <a:t>: transfert des données par fibre optique</a:t>
          </a:r>
          <a:endParaRPr lang="fr-FR" sz="1800" b="1" dirty="0">
            <a:solidFill>
              <a:schemeClr val="tx1">
                <a:lumMod val="95000"/>
                <a:lumOff val="5000"/>
              </a:schemeClr>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600" b="1" u="sng" dirty="0" smtClean="0">
              <a:solidFill>
                <a:schemeClr val="tx1">
                  <a:lumMod val="95000"/>
                  <a:lumOff val="5000"/>
                </a:schemeClr>
              </a:solidFill>
            </a:rPr>
            <a:t>Instrumentation optique</a:t>
          </a:r>
          <a:r>
            <a:rPr lang="fr-FR" sz="1600" b="1" dirty="0" smtClean="0">
              <a:solidFill>
                <a:schemeClr val="tx1">
                  <a:lumMod val="95000"/>
                  <a:lumOff val="5000"/>
                </a:schemeClr>
              </a:solidFill>
            </a:rPr>
            <a:t>:  observation de l’infiniment petit (microscope) à l’infiniment loin (</a:t>
          </a:r>
          <a:r>
            <a:rPr lang="fr-FR" sz="1600" b="1" dirty="0" err="1" smtClean="0">
              <a:solidFill>
                <a:schemeClr val="tx1">
                  <a:lumMod val="95000"/>
                  <a:lumOff val="5000"/>
                </a:schemeClr>
              </a:solidFill>
            </a:rPr>
            <a:t>téléscope</a:t>
          </a:r>
          <a:r>
            <a:rPr lang="fr-FR" sz="1600" b="1" dirty="0" smtClean="0">
              <a:solidFill>
                <a:schemeClr val="tx1">
                  <a:lumMod val="95000"/>
                  <a:lumOff val="5000"/>
                </a:schemeClr>
              </a:solidFill>
            </a:rPr>
            <a:t>)</a:t>
          </a:r>
          <a:endParaRPr lang="fr-FR" sz="1600" b="1" dirty="0">
            <a:solidFill>
              <a:schemeClr val="tx1">
                <a:lumMod val="95000"/>
                <a:lumOff val="5000"/>
              </a:schemeClr>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r>
            <a:rPr lang="fr-FR" sz="1800" b="1" u="sng" dirty="0" smtClean="0">
              <a:solidFill>
                <a:schemeClr val="tx1">
                  <a:lumMod val="95000"/>
                  <a:lumOff val="5000"/>
                </a:schemeClr>
              </a:solidFill>
            </a:rPr>
            <a:t>Audiovisuel:</a:t>
          </a:r>
          <a:r>
            <a:rPr lang="fr-FR" sz="1800" b="1" u="none" dirty="0" smtClean="0">
              <a:solidFill>
                <a:schemeClr val="tx1">
                  <a:lumMod val="95000"/>
                  <a:lumOff val="5000"/>
                </a:schemeClr>
              </a:solidFill>
            </a:rPr>
            <a:t> appareils photos et caméras pour appareils modernes</a:t>
          </a:r>
          <a:r>
            <a:rPr lang="fr-FR" sz="1800" b="1" u="sng" dirty="0" smtClean="0">
              <a:solidFill>
                <a:schemeClr val="tx1">
                  <a:lumMod val="95000"/>
                  <a:lumOff val="5000"/>
                </a:schemeClr>
              </a:solidFill>
            </a:rPr>
            <a:t> </a:t>
          </a:r>
          <a:endParaRPr lang="fr-FR" sz="1800" b="1" u="sng" dirty="0">
            <a:solidFill>
              <a:schemeClr val="tx1">
                <a:lumMod val="95000"/>
                <a:lumOff val="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800" b="1" u="sng" dirty="0" smtClean="0">
              <a:solidFill>
                <a:schemeClr val="tx1">
                  <a:lumMod val="95000"/>
                  <a:lumOff val="5000"/>
                </a:schemeClr>
              </a:solidFill>
            </a:rPr>
            <a:t>Médecine</a:t>
          </a:r>
          <a:r>
            <a:rPr lang="fr-FR" sz="1800" b="1" dirty="0" smtClean="0">
              <a:solidFill>
                <a:schemeClr val="tx1">
                  <a:lumMod val="95000"/>
                  <a:lumOff val="5000"/>
                </a:schemeClr>
              </a:solidFill>
            </a:rPr>
            <a:t>: Radiologie, instrumentation optique (ophtalmologie, optométrie, chirurgie…)</a:t>
          </a:r>
          <a:endParaRPr lang="fr-FR" sz="1800" b="1" dirty="0">
            <a:solidFill>
              <a:schemeClr val="tx1">
                <a:lumMod val="95000"/>
                <a:lumOff val="5000"/>
              </a:schemeClr>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0070C0"/>
        </a:solidFill>
      </dgm:spPr>
      <dgm:t>
        <a:bodyPr/>
        <a:lstStyle/>
        <a:p>
          <a:endParaRPr lang="fr-FR"/>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47694" custScaleY="175299"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48272" custScaleY="147082" custLinFactNeighborX="10330">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47656" custScaleY="200015" custLinFactNeighborX="10090">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ScaleX="147176" custScaleY="236007"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47623" custScaleY="186674" custLinFactNeighborX="10090"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FDE2DE10-AF1C-4C11-8E14-1CD373873725}" srcId="{DF850BA0-980F-487C-943C-295FCF14F677}" destId="{A53C5A95-FE86-4F64-8FB4-40AC5D3753BA}" srcOrd="3" destOrd="0" parTransId="{6FDA76F1-76B6-4889-9C73-B99AAF5BAA4A}" sibTransId="{688A9A12-FBEB-485E-A980-481248E01C38}"/>
    <dgm:cxn modelId="{5A5E5CC7-1B5D-4C6B-AF83-AE2267E5B2F6}" type="presOf" srcId="{CF58E460-DF30-4E3A-BF88-845C22EFF429}" destId="{C3E477BD-5079-46B2-92AC-01225D574E5E}" srcOrd="0" destOrd="0" presId="urn:microsoft.com/office/officeart/2005/8/layout/pyramid2"/>
    <dgm:cxn modelId="{4D39E737-394D-4825-8270-F856D534862A}" type="presOf" srcId="{00E92796-8F80-4A84-A80E-73C97AC2D915}" destId="{CD5718A3-3CE4-4E27-990C-EE04E3F231CA}"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B90BBBCA-4F6C-4AF1-8A8F-7B2480F52493}" srcId="{DF850BA0-980F-487C-943C-295FCF14F677}" destId="{00E92796-8F80-4A84-A80E-73C97AC2D915}" srcOrd="1" destOrd="0" parTransId="{11BB66E1-C880-47D5-ADE3-E5A3FACB0BBD}" sibTransId="{9DB9A6AA-7F2A-4982-BB7F-AE48AE2AA524}"/>
    <dgm:cxn modelId="{2FD4A086-325A-4000-8CE3-3797F09875C0}" type="presOf" srcId="{DF850BA0-980F-487C-943C-295FCF14F677}" destId="{52DC174A-9114-4957-B5D5-ACC8220DE2DC}"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E10FFFAF-A11A-4E05-902D-E8228711DA74}" type="presOf" srcId="{A53C5A95-FE86-4F64-8FB4-40AC5D3753BA}" destId="{5D7FA0A0-3535-4EA6-BF21-E5467B7C0590}" srcOrd="0" destOrd="0" presId="urn:microsoft.com/office/officeart/2005/8/layout/pyramid2"/>
    <dgm:cxn modelId="{FF1B1CAC-4961-4136-9B15-F318A0B32541}" type="presOf" srcId="{75F510E6-5908-4545-B4C1-82DD263817F0}" destId="{ECEEF24C-6443-4BA5-8E80-EB257DA876C0}" srcOrd="0" destOrd="0" presId="urn:microsoft.com/office/officeart/2005/8/layout/pyramid2"/>
    <dgm:cxn modelId="{89FAFA22-D973-4697-8C16-3C66F972E0A6}" type="presOf" srcId="{C0FCB6FA-27F6-4276-A848-DDD391414462}" destId="{7A7E3190-F950-45F3-9A89-567A6D1B1DAE}" srcOrd="0" destOrd="0" presId="urn:microsoft.com/office/officeart/2005/8/layout/pyramid2"/>
    <dgm:cxn modelId="{03799FC7-D34D-4E45-A809-0E147864B261}" srcId="{DF850BA0-980F-487C-943C-295FCF14F677}" destId="{CF58E460-DF30-4E3A-BF88-845C22EFF429}" srcOrd="4" destOrd="0" parTransId="{E22A5FD4-10E5-44A4-94BF-3200210FD3B7}" sibTransId="{D7D834B1-01ED-42FB-BBCA-8FB594B1DD15}"/>
    <dgm:cxn modelId="{BFA098DF-F80E-4E27-8E92-90BAA3F9E956}" type="presParOf" srcId="{52DC174A-9114-4957-B5D5-ACC8220DE2DC}" destId="{81B447EB-C94D-45D4-AFE5-AD856F6F8475}" srcOrd="0" destOrd="0" presId="urn:microsoft.com/office/officeart/2005/8/layout/pyramid2"/>
    <dgm:cxn modelId="{D94AE917-9251-4108-A9AA-67B58219E69B}" type="presParOf" srcId="{52DC174A-9114-4957-B5D5-ACC8220DE2DC}" destId="{70F36FD1-C1F9-4FAD-A517-2FE5225F685C}" srcOrd="1" destOrd="0" presId="urn:microsoft.com/office/officeart/2005/8/layout/pyramid2"/>
    <dgm:cxn modelId="{A5844903-9210-4E1B-A315-62D0991061B8}" type="presParOf" srcId="{70F36FD1-C1F9-4FAD-A517-2FE5225F685C}" destId="{7A7E3190-F950-45F3-9A89-567A6D1B1DAE}" srcOrd="0" destOrd="0" presId="urn:microsoft.com/office/officeart/2005/8/layout/pyramid2"/>
    <dgm:cxn modelId="{C7B7CBC1-8DCD-49FA-9DFA-B2FD13D5550F}" type="presParOf" srcId="{70F36FD1-C1F9-4FAD-A517-2FE5225F685C}" destId="{083C19E5-8B98-420B-967F-AC5E083F8363}" srcOrd="1" destOrd="0" presId="urn:microsoft.com/office/officeart/2005/8/layout/pyramid2"/>
    <dgm:cxn modelId="{E486E2B2-6A5B-484B-9B94-AE26F53E80D6}" type="presParOf" srcId="{70F36FD1-C1F9-4FAD-A517-2FE5225F685C}" destId="{CD5718A3-3CE4-4E27-990C-EE04E3F231CA}" srcOrd="2" destOrd="0" presId="urn:microsoft.com/office/officeart/2005/8/layout/pyramid2"/>
    <dgm:cxn modelId="{9E893840-7F60-47E3-B3C2-3BD572D7E975}" type="presParOf" srcId="{70F36FD1-C1F9-4FAD-A517-2FE5225F685C}" destId="{BD83CF3B-6FFC-431D-A29D-04587BECA2A9}" srcOrd="3" destOrd="0" presId="urn:microsoft.com/office/officeart/2005/8/layout/pyramid2"/>
    <dgm:cxn modelId="{F804DC1D-E31E-469B-9B80-CB139C2C7F36}" type="presParOf" srcId="{70F36FD1-C1F9-4FAD-A517-2FE5225F685C}" destId="{ECEEF24C-6443-4BA5-8E80-EB257DA876C0}" srcOrd="4" destOrd="0" presId="urn:microsoft.com/office/officeart/2005/8/layout/pyramid2"/>
    <dgm:cxn modelId="{50CB5E93-8C12-4827-896E-362957F2E753}" type="presParOf" srcId="{70F36FD1-C1F9-4FAD-A517-2FE5225F685C}" destId="{FBEB7C95-A293-422E-82F1-9FF77B11DC22}" srcOrd="5" destOrd="0" presId="urn:microsoft.com/office/officeart/2005/8/layout/pyramid2"/>
    <dgm:cxn modelId="{2C2F404F-50DF-404E-93C2-55472E633ACB}" type="presParOf" srcId="{70F36FD1-C1F9-4FAD-A517-2FE5225F685C}" destId="{5D7FA0A0-3535-4EA6-BF21-E5467B7C0590}" srcOrd="6" destOrd="0" presId="urn:microsoft.com/office/officeart/2005/8/layout/pyramid2"/>
    <dgm:cxn modelId="{C65CA1D1-E83D-4CE2-AC6E-396CED3B7819}" type="presParOf" srcId="{70F36FD1-C1F9-4FAD-A517-2FE5225F685C}" destId="{78DDC576-D23C-4E4D-B6D3-9376DF93D7E2}" srcOrd="7" destOrd="0" presId="urn:microsoft.com/office/officeart/2005/8/layout/pyramid2"/>
    <dgm:cxn modelId="{2C4BDA6A-0D36-41E9-88F9-B00CF01DD97B}" type="presParOf" srcId="{70F36FD1-C1F9-4FAD-A517-2FE5225F685C}" destId="{C3E477BD-5079-46B2-92AC-01225D574E5E}" srcOrd="8" destOrd="0" presId="urn:microsoft.com/office/officeart/2005/8/layout/pyramid2"/>
    <dgm:cxn modelId="{B295D79F-9745-4AD1-9759-E9E301657166}"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2" csCatId="colorful" phldr="1"/>
      <dgm:spPr/>
    </dgm:pt>
    <dgm:pt modelId="{C0FCB6FA-27F6-4276-A848-DDD391414462}">
      <dgm:prSet phldrT="[Texte]" custT="1"/>
      <dgm:spPr/>
      <dgm:t>
        <a:bodyPr/>
        <a:lstStyle/>
        <a:p>
          <a:r>
            <a:rPr lang="fr-FR" sz="1800" b="1" dirty="0" smtClean="0">
              <a:solidFill>
                <a:schemeClr val="tx2">
                  <a:lumMod val="75000"/>
                </a:schemeClr>
              </a:solidFill>
            </a:rPr>
            <a:t>Complexe pétrochimique de Skikda, Entreprise Nationale de Pétrochimie (ENIP),</a:t>
          </a:r>
          <a:endParaRPr lang="fr-FR" sz="1800" b="1" dirty="0">
            <a:solidFill>
              <a:schemeClr val="tx2">
                <a:lumMod val="7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800" b="1" dirty="0" smtClean="0">
              <a:solidFill>
                <a:schemeClr val="tx2">
                  <a:lumMod val="75000"/>
                </a:schemeClr>
              </a:solidFill>
            </a:rPr>
            <a:t>Gaz Naturel Liquéfié (GNL), Raffinerie</a:t>
          </a:r>
          <a:endParaRPr lang="fr-FR" sz="1800" b="1" dirty="0">
            <a:solidFill>
              <a:schemeClr val="tx2">
                <a:lumMod val="75000"/>
              </a:schemeClr>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800" b="1" dirty="0" smtClean="0">
              <a:solidFill>
                <a:schemeClr val="tx2">
                  <a:lumMod val="75000"/>
                </a:schemeClr>
              </a:solidFill>
            </a:rPr>
            <a:t>Industries des hydrocarbures, Complexe Méthanol et dérivés d’Arzew.</a:t>
          </a:r>
          <a:endParaRPr lang="fr-FR" sz="1800" b="1" dirty="0">
            <a:solidFill>
              <a:schemeClr val="tx2">
                <a:lumMod val="75000"/>
              </a:schemeClr>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r>
            <a:rPr lang="fr-FR" sz="1800" b="1" dirty="0" smtClean="0">
              <a:solidFill>
                <a:schemeClr val="tx2">
                  <a:lumMod val="75000"/>
                </a:schemeClr>
              </a:solidFill>
            </a:rPr>
            <a:t>Entreprise de production basée sur des procédés chimiques et/ou automatisés.</a:t>
          </a:r>
          <a:endParaRPr lang="fr-FR" sz="1800" b="1" dirty="0">
            <a:solidFill>
              <a:schemeClr val="tx2">
                <a:lumMod val="7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FFC000"/>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4" custScaleX="119918" custScaleY="127302"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4" custScaleX="119880" custScaleY="127058" custLinFactNeighborX="10330">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4" custScaleX="119880" custScaleY="131749" custLinFactNeighborX="10090">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C3E477BD-5079-46B2-92AC-01225D574E5E}" type="pres">
      <dgm:prSet presAssocID="{CF58E460-DF30-4E3A-BF88-845C22EFF429}" presName="aNode" presStyleLbl="fgAcc1" presStyleIdx="3" presStyleCnt="4" custScaleX="119880" custScaleY="135727" custLinFactNeighborX="10090"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525C386F-B62A-41FC-8197-A02BBB5F5134}" type="presOf" srcId="{00E92796-8F80-4A84-A80E-73C97AC2D915}" destId="{CD5718A3-3CE4-4E27-990C-EE04E3F231CA}" srcOrd="0" destOrd="0" presId="urn:microsoft.com/office/officeart/2005/8/layout/pyramid2"/>
    <dgm:cxn modelId="{A89A5FD1-1B88-4FF0-9C6E-E12DD3CC5074}" type="presOf" srcId="{CF58E460-DF30-4E3A-BF88-845C22EFF429}" destId="{C3E477BD-5079-46B2-92AC-01225D574E5E}"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B90BBBCA-4F6C-4AF1-8A8F-7B2480F52493}" srcId="{DF850BA0-980F-487C-943C-295FCF14F677}" destId="{00E92796-8F80-4A84-A80E-73C97AC2D915}" srcOrd="1" destOrd="0" parTransId="{11BB66E1-C880-47D5-ADE3-E5A3FACB0BBD}" sibTransId="{9DB9A6AA-7F2A-4982-BB7F-AE48AE2AA524}"/>
    <dgm:cxn modelId="{2B089A04-EA64-48A1-8AEC-A77EB301D1B6}" srcId="{DF850BA0-980F-487C-943C-295FCF14F677}" destId="{C0FCB6FA-27F6-4276-A848-DDD391414462}" srcOrd="0" destOrd="0" parTransId="{515EE362-FA91-41B0-AC1D-4901FF5606DE}" sibTransId="{0738F614-6F7E-47D8-903B-609C0288B3F7}"/>
    <dgm:cxn modelId="{7B1C937D-6B49-4130-887B-AA36A7B3FB25}" type="presOf" srcId="{75F510E6-5908-4545-B4C1-82DD263817F0}" destId="{ECEEF24C-6443-4BA5-8E80-EB257DA876C0}" srcOrd="0" destOrd="0" presId="urn:microsoft.com/office/officeart/2005/8/layout/pyramid2"/>
    <dgm:cxn modelId="{965EB4E7-DCF1-4F50-B7CC-59A33234CCF4}" type="presOf" srcId="{C0FCB6FA-27F6-4276-A848-DDD391414462}" destId="{7A7E3190-F950-45F3-9A89-567A6D1B1DAE}" srcOrd="0" destOrd="0" presId="urn:microsoft.com/office/officeart/2005/8/layout/pyramid2"/>
    <dgm:cxn modelId="{2B96226B-48A6-4AB5-9BC2-BB9904185A9C}" type="presOf" srcId="{DF850BA0-980F-487C-943C-295FCF14F677}" destId="{52DC174A-9114-4957-B5D5-ACC8220DE2DC}" srcOrd="0" destOrd="0" presId="urn:microsoft.com/office/officeart/2005/8/layout/pyramid2"/>
    <dgm:cxn modelId="{03799FC7-D34D-4E45-A809-0E147864B261}" srcId="{DF850BA0-980F-487C-943C-295FCF14F677}" destId="{CF58E460-DF30-4E3A-BF88-845C22EFF429}" srcOrd="3" destOrd="0" parTransId="{E22A5FD4-10E5-44A4-94BF-3200210FD3B7}" sibTransId="{D7D834B1-01ED-42FB-BBCA-8FB594B1DD15}"/>
    <dgm:cxn modelId="{7E0B2A9E-7D4C-4EDA-94C2-BD6C9AC7A96F}" type="presParOf" srcId="{52DC174A-9114-4957-B5D5-ACC8220DE2DC}" destId="{81B447EB-C94D-45D4-AFE5-AD856F6F8475}" srcOrd="0" destOrd="0" presId="urn:microsoft.com/office/officeart/2005/8/layout/pyramid2"/>
    <dgm:cxn modelId="{0212FABF-BA38-428E-A8A8-E878408B2D98}" type="presParOf" srcId="{52DC174A-9114-4957-B5D5-ACC8220DE2DC}" destId="{70F36FD1-C1F9-4FAD-A517-2FE5225F685C}" srcOrd="1" destOrd="0" presId="urn:microsoft.com/office/officeart/2005/8/layout/pyramid2"/>
    <dgm:cxn modelId="{CF516FEE-38BE-4488-85C0-524B1F55675D}" type="presParOf" srcId="{70F36FD1-C1F9-4FAD-A517-2FE5225F685C}" destId="{7A7E3190-F950-45F3-9A89-567A6D1B1DAE}" srcOrd="0" destOrd="0" presId="urn:microsoft.com/office/officeart/2005/8/layout/pyramid2"/>
    <dgm:cxn modelId="{DCE825CE-D6CA-4CCC-86D1-6B6616A711C9}" type="presParOf" srcId="{70F36FD1-C1F9-4FAD-A517-2FE5225F685C}" destId="{083C19E5-8B98-420B-967F-AC5E083F8363}" srcOrd="1" destOrd="0" presId="urn:microsoft.com/office/officeart/2005/8/layout/pyramid2"/>
    <dgm:cxn modelId="{CB827CBF-969D-414C-95D2-94B190490888}" type="presParOf" srcId="{70F36FD1-C1F9-4FAD-A517-2FE5225F685C}" destId="{CD5718A3-3CE4-4E27-990C-EE04E3F231CA}" srcOrd="2" destOrd="0" presId="urn:microsoft.com/office/officeart/2005/8/layout/pyramid2"/>
    <dgm:cxn modelId="{CE04E08E-576B-4C25-883E-51FD2A2068B5}" type="presParOf" srcId="{70F36FD1-C1F9-4FAD-A517-2FE5225F685C}" destId="{BD83CF3B-6FFC-431D-A29D-04587BECA2A9}" srcOrd="3" destOrd="0" presId="urn:microsoft.com/office/officeart/2005/8/layout/pyramid2"/>
    <dgm:cxn modelId="{DE922C9E-1CAE-4077-A45D-D6C3402B4F33}" type="presParOf" srcId="{70F36FD1-C1F9-4FAD-A517-2FE5225F685C}" destId="{ECEEF24C-6443-4BA5-8E80-EB257DA876C0}" srcOrd="4" destOrd="0" presId="urn:microsoft.com/office/officeart/2005/8/layout/pyramid2"/>
    <dgm:cxn modelId="{8DE52BA4-1AFC-4BA6-830C-A3155AB10803}" type="presParOf" srcId="{70F36FD1-C1F9-4FAD-A517-2FE5225F685C}" destId="{FBEB7C95-A293-422E-82F1-9FF77B11DC22}" srcOrd="5" destOrd="0" presId="urn:microsoft.com/office/officeart/2005/8/layout/pyramid2"/>
    <dgm:cxn modelId="{C7BBEB9A-393E-4977-8F67-D9978BC5ACEB}" type="presParOf" srcId="{70F36FD1-C1F9-4FAD-A517-2FE5225F685C}" destId="{C3E477BD-5079-46B2-92AC-01225D574E5E}" srcOrd="6" destOrd="0" presId="urn:microsoft.com/office/officeart/2005/8/layout/pyramid2"/>
    <dgm:cxn modelId="{82A46F63-82DA-40E9-8DC2-02A615134834}" type="presParOf" srcId="{70F36FD1-C1F9-4FAD-A517-2FE5225F685C}" destId="{948EB712-9C3F-48BE-8EDA-58617D9D6AD2}"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3" csCatId="colorful" phldr="1"/>
      <dgm:spPr/>
      <dgm:t>
        <a:bodyPr/>
        <a:lstStyle/>
        <a:p>
          <a:endParaRPr lang="fr-FR"/>
        </a:p>
      </dgm:t>
    </dgm:pt>
    <dgm:pt modelId="{45761AAA-2151-4318-96C9-944C93BF5ACC}">
      <dgm:prSet phldrT="[Texte]" custT="1"/>
      <dgm:spPr>
        <a:solidFill>
          <a:srgbClr val="002060"/>
        </a:solidFill>
      </dgm:spPr>
      <dgm:t>
        <a:bodyPr/>
        <a:lstStyle/>
        <a:p>
          <a:r>
            <a:rPr lang="fr-FR" sz="2400" b="1" dirty="0" smtClean="0"/>
            <a:t>Licences</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1800" b="1" dirty="0" smtClean="0"/>
            <a:t>Transport et distribution des hydrocarbures</a:t>
          </a:r>
          <a:endParaRPr lang="fr-FR" sz="18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000" b="1" dirty="0" smtClean="0"/>
            <a:t>Traction électrique</a:t>
          </a:r>
          <a:endParaRPr lang="fr-FR" sz="20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ED01B48D-0526-45C1-A9B3-1E40F1EA0A5C}">
      <dgm:prSet phldrT="[Texte]" custT="1"/>
      <dgm:spPr/>
      <dgm:t>
        <a:bodyPr/>
        <a:lstStyle/>
        <a:p>
          <a:r>
            <a:rPr lang="fr-FR" sz="1800" b="1" dirty="0" smtClean="0"/>
            <a:t>Ingénierie des transports</a:t>
          </a:r>
          <a:endParaRPr lang="fr-FR" sz="1800" b="1" dirty="0"/>
        </a:p>
      </dgm:t>
    </dgm:pt>
    <dgm:pt modelId="{9795DC91-DFF6-4CE8-B2DB-D9CD222A4493}" type="parTrans" cxnId="{AD5EF11E-90AD-44F5-A053-70854C85E53C}">
      <dgm:prSet/>
      <dgm:spPr/>
      <dgm:t>
        <a:bodyPr/>
        <a:lstStyle/>
        <a:p>
          <a:endParaRPr lang="fr-BE"/>
        </a:p>
      </dgm:t>
    </dgm:pt>
    <dgm:pt modelId="{D8DF05C2-AFA9-4594-8286-326937AB83BE}" type="sibTrans" cxnId="{AD5EF11E-90AD-44F5-A053-70854C85E53C}">
      <dgm:prSet/>
      <dgm:spPr/>
      <dgm:t>
        <a:bodyPr/>
        <a:lstStyle/>
        <a:p>
          <a:endParaRPr lang="fr-BE"/>
        </a:p>
      </dgm:t>
    </dgm:pt>
    <dgm:pt modelId="{FABF981F-8038-4E32-A978-2B6231CB4AF9}">
      <dgm:prSet phldrT="[Texte]" custT="1"/>
      <dgm:spPr/>
      <dgm:t>
        <a:bodyPr/>
        <a:lstStyle/>
        <a:p>
          <a:r>
            <a:rPr lang="fr-FR" sz="1800" b="1" dirty="0" smtClean="0"/>
            <a:t>Hygiène et sécurité industrielle</a:t>
          </a:r>
          <a:endParaRPr lang="fr-FR" sz="1800" b="1" dirty="0"/>
        </a:p>
      </dgm:t>
    </dgm:pt>
    <dgm:pt modelId="{934FAF98-603E-4B3B-AE74-A0E0E53A4395}" type="parTrans" cxnId="{688471B4-E573-45FD-8FAE-E87991299614}">
      <dgm:prSet/>
      <dgm:spPr/>
      <dgm:t>
        <a:bodyPr/>
        <a:lstStyle/>
        <a:p>
          <a:endParaRPr lang="fr-BE"/>
        </a:p>
      </dgm:t>
    </dgm:pt>
    <dgm:pt modelId="{92795C27-FD35-4333-BD9A-48D514963933}" type="sibTrans" cxnId="{688471B4-E573-45FD-8FAE-E87991299614}">
      <dgm:prSet/>
      <dgm:spPr/>
      <dgm:t>
        <a:bodyPr/>
        <a:lstStyle/>
        <a:p>
          <a:endParaRPr lang="fr-BE"/>
        </a:p>
      </dgm:t>
    </dgm:pt>
    <dgm:pt modelId="{15E7485A-0AE0-47E6-BB6D-ECD0D2A7DDD0}">
      <dgm:prSet phldrT="[Texte]" custT="1"/>
      <dgm:spPr/>
      <dgm:t>
        <a:bodyPr/>
        <a:lstStyle/>
        <a:p>
          <a:r>
            <a:rPr lang="fr-FR" sz="1800" b="1" dirty="0" smtClean="0"/>
            <a:t>Ingénierie de la maintenance des moyens de transports</a:t>
          </a:r>
          <a:endParaRPr lang="fr-FR" sz="1800" b="1" dirty="0"/>
        </a:p>
      </dgm:t>
    </dgm:pt>
    <dgm:pt modelId="{9372D0FB-936C-4D25-8C85-CEC2AC59CE19}" type="parTrans" cxnId="{B0F5D5CB-2FF0-40A9-B7CB-60F30322800B}">
      <dgm:prSet/>
      <dgm:spPr/>
      <dgm:t>
        <a:bodyPr/>
        <a:lstStyle/>
        <a:p>
          <a:endParaRPr lang="fr-BE"/>
        </a:p>
      </dgm:t>
    </dgm:pt>
    <dgm:pt modelId="{8C8EC708-963A-4431-8D37-65208CE01BD0}" type="sibTrans" cxnId="{B0F5D5CB-2FF0-40A9-B7CB-60F30322800B}">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X="139328" custScaleY="151167">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13CD430-D1AA-4EF4-8A29-8779A846A3DE}" type="pres">
      <dgm:prSet presAssocID="{9795DC91-DFF6-4CE8-B2DB-D9CD222A4493}" presName="conn2-1" presStyleLbl="parChTrans1D2" presStyleIdx="0" presStyleCnt="5"/>
      <dgm:spPr/>
      <dgm:t>
        <a:bodyPr/>
        <a:lstStyle/>
        <a:p>
          <a:endParaRPr lang="fr-FR"/>
        </a:p>
      </dgm:t>
    </dgm:pt>
    <dgm:pt modelId="{1412DAC1-B4D9-4D62-81AD-7D8F8E0316C1}" type="pres">
      <dgm:prSet presAssocID="{9795DC91-DFF6-4CE8-B2DB-D9CD222A4493}" presName="connTx" presStyleLbl="parChTrans1D2" presStyleIdx="0" presStyleCnt="5"/>
      <dgm:spPr/>
      <dgm:t>
        <a:bodyPr/>
        <a:lstStyle/>
        <a:p>
          <a:endParaRPr lang="fr-FR"/>
        </a:p>
      </dgm:t>
    </dgm:pt>
    <dgm:pt modelId="{A20861C8-6561-4A53-981E-6CA4A61DD0E1}" type="pres">
      <dgm:prSet presAssocID="{ED01B48D-0526-45C1-A9B3-1E40F1EA0A5C}" presName="root2" presStyleCnt="0"/>
      <dgm:spPr/>
      <dgm:t>
        <a:bodyPr/>
        <a:lstStyle/>
        <a:p>
          <a:endParaRPr lang="fr-FR"/>
        </a:p>
      </dgm:t>
    </dgm:pt>
    <dgm:pt modelId="{76B3CA0F-ED92-47E9-AB09-EBA5D52537E5}" type="pres">
      <dgm:prSet presAssocID="{ED01B48D-0526-45C1-A9B3-1E40F1EA0A5C}" presName="LevelTwoTextNode" presStyleLbl="node2" presStyleIdx="0" presStyleCnt="5" custScaleX="159122">
        <dgm:presLayoutVars>
          <dgm:chPref val="3"/>
        </dgm:presLayoutVars>
      </dgm:prSet>
      <dgm:spPr/>
      <dgm:t>
        <a:bodyPr/>
        <a:lstStyle/>
        <a:p>
          <a:endParaRPr lang="fr-BE"/>
        </a:p>
      </dgm:t>
    </dgm:pt>
    <dgm:pt modelId="{8188CA18-3939-4D7C-A7E6-6BB2E4B0EC49}" type="pres">
      <dgm:prSet presAssocID="{ED01B48D-0526-45C1-A9B3-1E40F1EA0A5C}" presName="level3hierChild" presStyleCnt="0"/>
      <dgm:spPr/>
      <dgm:t>
        <a:bodyPr/>
        <a:lstStyle/>
        <a:p>
          <a:endParaRPr lang="fr-FR"/>
        </a:p>
      </dgm:t>
    </dgm:pt>
    <dgm:pt modelId="{EC36A7DF-F617-4EDE-8D9A-2B1E1FFCF324}" type="pres">
      <dgm:prSet presAssocID="{9372D0FB-936C-4D25-8C85-CEC2AC59CE19}" presName="conn2-1" presStyleLbl="parChTrans1D2" presStyleIdx="1" presStyleCnt="5"/>
      <dgm:spPr/>
      <dgm:t>
        <a:bodyPr/>
        <a:lstStyle/>
        <a:p>
          <a:endParaRPr lang="fr-BE"/>
        </a:p>
      </dgm:t>
    </dgm:pt>
    <dgm:pt modelId="{1F178C84-0832-4DFD-A30F-9A9ABB3FB2D6}" type="pres">
      <dgm:prSet presAssocID="{9372D0FB-936C-4D25-8C85-CEC2AC59CE19}" presName="connTx" presStyleLbl="parChTrans1D2" presStyleIdx="1" presStyleCnt="5"/>
      <dgm:spPr/>
      <dgm:t>
        <a:bodyPr/>
        <a:lstStyle/>
        <a:p>
          <a:endParaRPr lang="fr-BE"/>
        </a:p>
      </dgm:t>
    </dgm:pt>
    <dgm:pt modelId="{7921EA1F-FC34-42AE-AF9B-5A695EFB36B1}" type="pres">
      <dgm:prSet presAssocID="{15E7485A-0AE0-47E6-BB6D-ECD0D2A7DDD0}" presName="root2" presStyleCnt="0"/>
      <dgm:spPr/>
    </dgm:pt>
    <dgm:pt modelId="{F5B6BF0E-76C9-444C-978B-1AD93FCE36AC}" type="pres">
      <dgm:prSet presAssocID="{15E7485A-0AE0-47E6-BB6D-ECD0D2A7DDD0}" presName="LevelTwoTextNode" presStyleLbl="node2" presStyleIdx="1" presStyleCnt="5" custScaleX="159122" custScaleY="211912">
        <dgm:presLayoutVars>
          <dgm:chPref val="3"/>
        </dgm:presLayoutVars>
      </dgm:prSet>
      <dgm:spPr/>
      <dgm:t>
        <a:bodyPr/>
        <a:lstStyle/>
        <a:p>
          <a:endParaRPr lang="fr-BE"/>
        </a:p>
      </dgm:t>
    </dgm:pt>
    <dgm:pt modelId="{6EC217F6-E986-462F-AC2A-69E72C8FC8EA}" type="pres">
      <dgm:prSet presAssocID="{15E7485A-0AE0-47E6-BB6D-ECD0D2A7DDD0}" presName="level3hierChild" presStyleCnt="0"/>
      <dgm:spPr/>
    </dgm:pt>
    <dgm:pt modelId="{AD5C507C-3B55-4FBE-B455-2A7676271099}" type="pres">
      <dgm:prSet presAssocID="{ED33E3B4-1B1A-425D-98F7-2E063A16FFEE}" presName="conn2-1" presStyleLbl="parChTrans1D2" presStyleIdx="2" presStyleCnt="5"/>
      <dgm:spPr/>
      <dgm:t>
        <a:bodyPr/>
        <a:lstStyle/>
        <a:p>
          <a:endParaRPr lang="fr-BE"/>
        </a:p>
      </dgm:t>
    </dgm:pt>
    <dgm:pt modelId="{59C327A3-C056-4A28-8758-4068EC267A6B}" type="pres">
      <dgm:prSet presAssocID="{ED33E3B4-1B1A-425D-98F7-2E063A16FFEE}" presName="connTx" presStyleLbl="parChTrans1D2" presStyleIdx="2" presStyleCnt="5"/>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2" presStyleCnt="5" custScaleX="159122" custScaleY="242348">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3" presStyleCnt="5"/>
      <dgm:spPr/>
      <dgm:t>
        <a:bodyPr/>
        <a:lstStyle/>
        <a:p>
          <a:endParaRPr lang="fr-BE"/>
        </a:p>
      </dgm:t>
    </dgm:pt>
    <dgm:pt modelId="{914A3A5A-A504-4AB1-B3A2-889158789E87}" type="pres">
      <dgm:prSet presAssocID="{B5A94278-3460-469C-9C5F-AD9D36C950F0}" presName="connTx" presStyleLbl="parChTrans1D2" presStyleIdx="3" presStyleCnt="5"/>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3" presStyleCnt="5" custScaleX="159122">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 modelId="{68A4C08B-E0FB-4DF3-A943-A261137759D5}" type="pres">
      <dgm:prSet presAssocID="{934FAF98-603E-4B3B-AE74-A0E0E53A4395}" presName="conn2-1" presStyleLbl="parChTrans1D2" presStyleIdx="4" presStyleCnt="5"/>
      <dgm:spPr/>
      <dgm:t>
        <a:bodyPr/>
        <a:lstStyle/>
        <a:p>
          <a:endParaRPr lang="fr-FR"/>
        </a:p>
      </dgm:t>
    </dgm:pt>
    <dgm:pt modelId="{02674A05-5472-44B4-81D2-7116F4184BEE}" type="pres">
      <dgm:prSet presAssocID="{934FAF98-603E-4B3B-AE74-A0E0E53A4395}" presName="connTx" presStyleLbl="parChTrans1D2" presStyleIdx="4" presStyleCnt="5"/>
      <dgm:spPr/>
      <dgm:t>
        <a:bodyPr/>
        <a:lstStyle/>
        <a:p>
          <a:endParaRPr lang="fr-FR"/>
        </a:p>
      </dgm:t>
    </dgm:pt>
    <dgm:pt modelId="{99FBE0EC-804C-4BA3-A276-387795E15B00}" type="pres">
      <dgm:prSet presAssocID="{FABF981F-8038-4E32-A978-2B6231CB4AF9}" presName="root2" presStyleCnt="0"/>
      <dgm:spPr/>
      <dgm:t>
        <a:bodyPr/>
        <a:lstStyle/>
        <a:p>
          <a:endParaRPr lang="fr-FR"/>
        </a:p>
      </dgm:t>
    </dgm:pt>
    <dgm:pt modelId="{846EFAB4-EAE1-4E6C-B88B-7E52796C5205}" type="pres">
      <dgm:prSet presAssocID="{FABF981F-8038-4E32-A978-2B6231CB4AF9}" presName="LevelTwoTextNode" presStyleLbl="node2" presStyleIdx="4" presStyleCnt="5" custScaleX="162734">
        <dgm:presLayoutVars>
          <dgm:chPref val="3"/>
        </dgm:presLayoutVars>
      </dgm:prSet>
      <dgm:spPr/>
      <dgm:t>
        <a:bodyPr/>
        <a:lstStyle/>
        <a:p>
          <a:endParaRPr lang="fr-BE"/>
        </a:p>
      </dgm:t>
    </dgm:pt>
    <dgm:pt modelId="{16B00D61-A70A-4778-8017-4C2DC1C0E2A5}" type="pres">
      <dgm:prSet presAssocID="{FABF981F-8038-4E32-A978-2B6231CB4AF9}" presName="level3hierChild" presStyleCnt="0"/>
      <dgm:spPr/>
      <dgm:t>
        <a:bodyPr/>
        <a:lstStyle/>
        <a:p>
          <a:endParaRPr lang="fr-FR"/>
        </a:p>
      </dgm:t>
    </dgm:pt>
  </dgm:ptLst>
  <dgm:cxnLst>
    <dgm:cxn modelId="{74D84D25-27D0-45EE-B936-28B98421DFB9}" type="presOf" srcId="{934FAF98-603E-4B3B-AE74-A0E0E53A4395}" destId="{68A4C08B-E0FB-4DF3-A943-A261137759D5}" srcOrd="0" destOrd="0" presId="urn:microsoft.com/office/officeart/2008/layout/HorizontalMultiLevelHierarchy"/>
    <dgm:cxn modelId="{59BF6D14-9242-4B27-922D-FD3A82C7A0C9}" type="presOf" srcId="{09FBB5B9-436D-4272-95D3-B5CCD0E157F9}" destId="{D992339D-5384-4EAB-987E-5B6757FA115D}" srcOrd="0" destOrd="0" presId="urn:microsoft.com/office/officeart/2008/layout/HorizontalMultiLevelHierarchy"/>
    <dgm:cxn modelId="{6B5CF183-D30F-4534-9D3D-A630481F0A52}" type="presOf" srcId="{E9D04DB6-5D4D-4C68-9349-FBA364762E9C}" destId="{6D836D6B-5535-41D4-82FF-1E90CAC3E709}" srcOrd="0" destOrd="0" presId="urn:microsoft.com/office/officeart/2008/layout/HorizontalMultiLevelHierarchy"/>
    <dgm:cxn modelId="{B9CD6B6D-595D-469F-AC86-ECEF4118B900}" type="presOf" srcId="{45761AAA-2151-4318-96C9-944C93BF5ACC}" destId="{99B23C76-9C6C-4428-BA96-671C52ADE9DE}" srcOrd="0" destOrd="0" presId="urn:microsoft.com/office/officeart/2008/layout/HorizontalMultiLevelHierarchy"/>
    <dgm:cxn modelId="{E12B9ECB-AC50-4333-A6A2-86A654DEBB9A}" type="presOf" srcId="{9372D0FB-936C-4D25-8C85-CEC2AC59CE19}" destId="{EC36A7DF-F617-4EDE-8D9A-2B1E1FFCF324}" srcOrd="0" destOrd="0" presId="urn:microsoft.com/office/officeart/2008/layout/HorizontalMultiLevelHierarchy"/>
    <dgm:cxn modelId="{2B2E7F57-BF37-436F-AD05-685BE254D62A}" type="presOf" srcId="{E7928715-5021-4351-AD4D-EB764D8BFF60}" destId="{8F28FD4D-CB61-42F5-A0EB-9A3E9641DFCF}" srcOrd="0" destOrd="0" presId="urn:microsoft.com/office/officeart/2008/layout/HorizontalMultiLevelHierarchy"/>
    <dgm:cxn modelId="{4FBAC766-92E2-4078-B6F9-24A94FD0A53D}" srcId="{45761AAA-2151-4318-96C9-944C93BF5ACC}" destId="{E7928715-5021-4351-AD4D-EB764D8BFF60}" srcOrd="2" destOrd="0" parTransId="{ED33E3B4-1B1A-425D-98F7-2E063A16FFEE}" sibTransId="{54BD6094-1CC7-4C10-8A52-518CF735DB92}"/>
    <dgm:cxn modelId="{3300B16F-EB44-44F1-9E20-342D400D0957}" type="presOf" srcId="{9372D0FB-936C-4D25-8C85-CEC2AC59CE19}" destId="{1F178C84-0832-4DFD-A30F-9A9ABB3FB2D6}" srcOrd="1"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688471B4-E573-45FD-8FAE-E87991299614}" srcId="{45761AAA-2151-4318-96C9-944C93BF5ACC}" destId="{FABF981F-8038-4E32-A978-2B6231CB4AF9}" srcOrd="4" destOrd="0" parTransId="{934FAF98-603E-4B3B-AE74-A0E0E53A4395}" sibTransId="{92795C27-FD35-4333-BD9A-48D514963933}"/>
    <dgm:cxn modelId="{C4FDCAAC-2139-4506-9BC2-9C216B34D6A8}" type="presOf" srcId="{15E7485A-0AE0-47E6-BB6D-ECD0D2A7DDD0}" destId="{F5B6BF0E-76C9-444C-978B-1AD93FCE36AC}" srcOrd="0" destOrd="0" presId="urn:microsoft.com/office/officeart/2008/layout/HorizontalMultiLevelHierarchy"/>
    <dgm:cxn modelId="{56582671-2F67-4423-96D8-132EF9CE528A}" type="presOf" srcId="{ED33E3B4-1B1A-425D-98F7-2E063A16FFEE}" destId="{AD5C507C-3B55-4FBE-B455-2A7676271099}" srcOrd="0" destOrd="0" presId="urn:microsoft.com/office/officeart/2008/layout/HorizontalMultiLevelHierarchy"/>
    <dgm:cxn modelId="{FFEEDA0D-70B1-4438-B492-026C2EC6EFF9}" srcId="{45761AAA-2151-4318-96C9-944C93BF5ACC}" destId="{09FBB5B9-436D-4272-95D3-B5CCD0E157F9}" srcOrd="3" destOrd="0" parTransId="{B5A94278-3460-469C-9C5F-AD9D36C950F0}" sibTransId="{6DB0E420-86E8-4A3B-BCF7-B92AC6A46686}"/>
    <dgm:cxn modelId="{B95062C2-BABD-4C9B-A3F9-933BDB68CD7B}" type="presOf" srcId="{B5A94278-3460-469C-9C5F-AD9D36C950F0}" destId="{26C86DCF-BDB7-4173-9267-FEEFDC718A8F}" srcOrd="0" destOrd="0" presId="urn:microsoft.com/office/officeart/2008/layout/HorizontalMultiLevelHierarchy"/>
    <dgm:cxn modelId="{AD5EF11E-90AD-44F5-A053-70854C85E53C}" srcId="{45761AAA-2151-4318-96C9-944C93BF5ACC}" destId="{ED01B48D-0526-45C1-A9B3-1E40F1EA0A5C}" srcOrd="0" destOrd="0" parTransId="{9795DC91-DFF6-4CE8-B2DB-D9CD222A4493}" sibTransId="{D8DF05C2-AFA9-4594-8286-326937AB83BE}"/>
    <dgm:cxn modelId="{A1BE3BF1-4A78-4F77-AD17-084ECF8DE5C0}" type="presOf" srcId="{FABF981F-8038-4E32-A978-2B6231CB4AF9}" destId="{846EFAB4-EAE1-4E6C-B88B-7E52796C5205}" srcOrd="0" destOrd="0" presId="urn:microsoft.com/office/officeart/2008/layout/HorizontalMultiLevelHierarchy"/>
    <dgm:cxn modelId="{C75F8A25-13F1-4D96-BEE9-EE166885F61F}" type="presOf" srcId="{ED33E3B4-1B1A-425D-98F7-2E063A16FFEE}" destId="{59C327A3-C056-4A28-8758-4068EC267A6B}" srcOrd="1" destOrd="0" presId="urn:microsoft.com/office/officeart/2008/layout/HorizontalMultiLevelHierarchy"/>
    <dgm:cxn modelId="{F3295D51-5494-4CE9-887F-F81331170871}" type="presOf" srcId="{9795DC91-DFF6-4CE8-B2DB-D9CD222A4493}" destId="{A13CD430-D1AA-4EF4-8A29-8779A846A3DE}" srcOrd="0" destOrd="0" presId="urn:microsoft.com/office/officeart/2008/layout/HorizontalMultiLevelHierarchy"/>
    <dgm:cxn modelId="{F4058604-6863-485F-995F-F537C60014A7}" type="presOf" srcId="{934FAF98-603E-4B3B-AE74-A0E0E53A4395}" destId="{02674A05-5472-44B4-81D2-7116F4184BEE}" srcOrd="1" destOrd="0" presId="urn:microsoft.com/office/officeart/2008/layout/HorizontalMultiLevelHierarchy"/>
    <dgm:cxn modelId="{E53E8FFA-6F2E-49A9-9A34-79E636B11B21}" type="presOf" srcId="{B5A94278-3460-469C-9C5F-AD9D36C950F0}" destId="{914A3A5A-A504-4AB1-B3A2-889158789E87}" srcOrd="1" destOrd="0" presId="urn:microsoft.com/office/officeart/2008/layout/HorizontalMultiLevelHierarchy"/>
    <dgm:cxn modelId="{075E8E97-1D13-4C28-8CED-7BE57F5BE3DE}" type="presOf" srcId="{ED01B48D-0526-45C1-A9B3-1E40F1EA0A5C}" destId="{76B3CA0F-ED92-47E9-AB09-EBA5D52537E5}" srcOrd="0" destOrd="0" presId="urn:microsoft.com/office/officeart/2008/layout/HorizontalMultiLevelHierarchy"/>
    <dgm:cxn modelId="{DCA79EB0-91A2-4107-A2E4-B695B0EE56E6}" type="presOf" srcId="{9795DC91-DFF6-4CE8-B2DB-D9CD222A4493}" destId="{1412DAC1-B4D9-4D62-81AD-7D8F8E0316C1}" srcOrd="1" destOrd="0" presId="urn:microsoft.com/office/officeart/2008/layout/HorizontalMultiLevelHierarchy"/>
    <dgm:cxn modelId="{B0F5D5CB-2FF0-40A9-B7CB-60F30322800B}" srcId="{45761AAA-2151-4318-96C9-944C93BF5ACC}" destId="{15E7485A-0AE0-47E6-BB6D-ECD0D2A7DDD0}" srcOrd="1" destOrd="0" parTransId="{9372D0FB-936C-4D25-8C85-CEC2AC59CE19}" sibTransId="{8C8EC708-963A-4431-8D37-65208CE01BD0}"/>
    <dgm:cxn modelId="{1FC6FF17-3F29-4DAC-ABB1-DB551E0F907B}" type="presParOf" srcId="{6D836D6B-5535-41D4-82FF-1E90CAC3E709}" destId="{819BCC26-DF61-4E9C-8AF4-3346901A7D82}" srcOrd="0" destOrd="0" presId="urn:microsoft.com/office/officeart/2008/layout/HorizontalMultiLevelHierarchy"/>
    <dgm:cxn modelId="{1C9AE37F-4B4C-4AF4-9AE6-586DA5BA4E87}" type="presParOf" srcId="{819BCC26-DF61-4E9C-8AF4-3346901A7D82}" destId="{99B23C76-9C6C-4428-BA96-671C52ADE9DE}" srcOrd="0" destOrd="0" presId="urn:microsoft.com/office/officeart/2008/layout/HorizontalMultiLevelHierarchy"/>
    <dgm:cxn modelId="{978165FD-20AC-4D8F-8595-59D0A4B92DEE}" type="presParOf" srcId="{819BCC26-DF61-4E9C-8AF4-3346901A7D82}" destId="{AD900A5E-FDE2-45F9-A07E-D39DFDFECCA6}" srcOrd="1" destOrd="0" presId="urn:microsoft.com/office/officeart/2008/layout/HorizontalMultiLevelHierarchy"/>
    <dgm:cxn modelId="{D89C3170-B4D2-4135-978F-0145AE6B2BFC}" type="presParOf" srcId="{AD900A5E-FDE2-45F9-A07E-D39DFDFECCA6}" destId="{A13CD430-D1AA-4EF4-8A29-8779A846A3DE}" srcOrd="0" destOrd="0" presId="urn:microsoft.com/office/officeart/2008/layout/HorizontalMultiLevelHierarchy"/>
    <dgm:cxn modelId="{5AE48A44-A0BC-4266-8AAB-3B3DB66ABE7D}" type="presParOf" srcId="{A13CD430-D1AA-4EF4-8A29-8779A846A3DE}" destId="{1412DAC1-B4D9-4D62-81AD-7D8F8E0316C1}" srcOrd="0" destOrd="0" presId="urn:microsoft.com/office/officeart/2008/layout/HorizontalMultiLevelHierarchy"/>
    <dgm:cxn modelId="{641F9E4F-4F68-4A07-AB44-FA4E813B11CE}" type="presParOf" srcId="{AD900A5E-FDE2-45F9-A07E-D39DFDFECCA6}" destId="{A20861C8-6561-4A53-981E-6CA4A61DD0E1}" srcOrd="1" destOrd="0" presId="urn:microsoft.com/office/officeart/2008/layout/HorizontalMultiLevelHierarchy"/>
    <dgm:cxn modelId="{36D793BF-C22C-42A4-8017-6E2BB14F4E82}" type="presParOf" srcId="{A20861C8-6561-4A53-981E-6CA4A61DD0E1}" destId="{76B3CA0F-ED92-47E9-AB09-EBA5D52537E5}" srcOrd="0" destOrd="0" presId="urn:microsoft.com/office/officeart/2008/layout/HorizontalMultiLevelHierarchy"/>
    <dgm:cxn modelId="{430814D3-D5D3-462F-8BA0-D12D2AF64450}" type="presParOf" srcId="{A20861C8-6561-4A53-981E-6CA4A61DD0E1}" destId="{8188CA18-3939-4D7C-A7E6-6BB2E4B0EC49}" srcOrd="1" destOrd="0" presId="urn:microsoft.com/office/officeart/2008/layout/HorizontalMultiLevelHierarchy"/>
    <dgm:cxn modelId="{89055365-7102-4252-9EA5-C158EAB2DF4E}" type="presParOf" srcId="{AD900A5E-FDE2-45F9-A07E-D39DFDFECCA6}" destId="{EC36A7DF-F617-4EDE-8D9A-2B1E1FFCF324}" srcOrd="2" destOrd="0" presId="urn:microsoft.com/office/officeart/2008/layout/HorizontalMultiLevelHierarchy"/>
    <dgm:cxn modelId="{BC6B9AA1-A35E-484C-BF39-02FFCA744A5C}" type="presParOf" srcId="{EC36A7DF-F617-4EDE-8D9A-2B1E1FFCF324}" destId="{1F178C84-0832-4DFD-A30F-9A9ABB3FB2D6}" srcOrd="0" destOrd="0" presId="urn:microsoft.com/office/officeart/2008/layout/HorizontalMultiLevelHierarchy"/>
    <dgm:cxn modelId="{AF68BB31-C683-47AA-9865-CA5557426924}" type="presParOf" srcId="{AD900A5E-FDE2-45F9-A07E-D39DFDFECCA6}" destId="{7921EA1F-FC34-42AE-AF9B-5A695EFB36B1}" srcOrd="3" destOrd="0" presId="urn:microsoft.com/office/officeart/2008/layout/HorizontalMultiLevelHierarchy"/>
    <dgm:cxn modelId="{F2F1635B-6BA6-4ECF-87DA-F626AA268794}" type="presParOf" srcId="{7921EA1F-FC34-42AE-AF9B-5A695EFB36B1}" destId="{F5B6BF0E-76C9-444C-978B-1AD93FCE36AC}" srcOrd="0" destOrd="0" presId="urn:microsoft.com/office/officeart/2008/layout/HorizontalMultiLevelHierarchy"/>
    <dgm:cxn modelId="{F73B8B06-0149-45F9-B4DB-2C344E6EBFFA}" type="presParOf" srcId="{7921EA1F-FC34-42AE-AF9B-5A695EFB36B1}" destId="{6EC217F6-E986-462F-AC2A-69E72C8FC8EA}" srcOrd="1" destOrd="0" presId="urn:microsoft.com/office/officeart/2008/layout/HorizontalMultiLevelHierarchy"/>
    <dgm:cxn modelId="{349EBE3C-B54F-44AC-9CDA-7C6A526227D1}" type="presParOf" srcId="{AD900A5E-FDE2-45F9-A07E-D39DFDFECCA6}" destId="{AD5C507C-3B55-4FBE-B455-2A7676271099}" srcOrd="4" destOrd="0" presId="urn:microsoft.com/office/officeart/2008/layout/HorizontalMultiLevelHierarchy"/>
    <dgm:cxn modelId="{5AAA640E-1B18-45CD-92CB-BE8FDB2843A0}" type="presParOf" srcId="{AD5C507C-3B55-4FBE-B455-2A7676271099}" destId="{59C327A3-C056-4A28-8758-4068EC267A6B}" srcOrd="0" destOrd="0" presId="urn:microsoft.com/office/officeart/2008/layout/HorizontalMultiLevelHierarchy"/>
    <dgm:cxn modelId="{FF741987-E6DD-4D25-88CE-D4D6185C9E9D}" type="presParOf" srcId="{AD900A5E-FDE2-45F9-A07E-D39DFDFECCA6}" destId="{B8EC352A-FBE2-468F-8FF0-110B7D5E2A61}" srcOrd="5" destOrd="0" presId="urn:microsoft.com/office/officeart/2008/layout/HorizontalMultiLevelHierarchy"/>
    <dgm:cxn modelId="{FE2A6E3C-66FB-46DB-AB53-B9124DAE1DB1}" type="presParOf" srcId="{B8EC352A-FBE2-468F-8FF0-110B7D5E2A61}" destId="{8F28FD4D-CB61-42F5-A0EB-9A3E9641DFCF}" srcOrd="0" destOrd="0" presId="urn:microsoft.com/office/officeart/2008/layout/HorizontalMultiLevelHierarchy"/>
    <dgm:cxn modelId="{BFADDBE9-30BC-42B0-BA9E-F69D60EBBBB4}" type="presParOf" srcId="{B8EC352A-FBE2-468F-8FF0-110B7D5E2A61}" destId="{BDBED3F8-8087-44EF-8219-D2B56B60E8D2}" srcOrd="1" destOrd="0" presId="urn:microsoft.com/office/officeart/2008/layout/HorizontalMultiLevelHierarchy"/>
    <dgm:cxn modelId="{96A64731-8CE4-43A0-AD0D-C338E3676426}" type="presParOf" srcId="{AD900A5E-FDE2-45F9-A07E-D39DFDFECCA6}" destId="{26C86DCF-BDB7-4173-9267-FEEFDC718A8F}" srcOrd="6" destOrd="0" presId="urn:microsoft.com/office/officeart/2008/layout/HorizontalMultiLevelHierarchy"/>
    <dgm:cxn modelId="{77C185DE-368B-4CB7-8918-1F4B5CD6A346}" type="presParOf" srcId="{26C86DCF-BDB7-4173-9267-FEEFDC718A8F}" destId="{914A3A5A-A504-4AB1-B3A2-889158789E87}" srcOrd="0" destOrd="0" presId="urn:microsoft.com/office/officeart/2008/layout/HorizontalMultiLevelHierarchy"/>
    <dgm:cxn modelId="{AA8D0AF2-B6BE-45B1-A588-2035555F4885}" type="presParOf" srcId="{AD900A5E-FDE2-45F9-A07E-D39DFDFECCA6}" destId="{5A33E5D0-21BE-436A-BA06-623053B011F6}" srcOrd="7" destOrd="0" presId="urn:microsoft.com/office/officeart/2008/layout/HorizontalMultiLevelHierarchy"/>
    <dgm:cxn modelId="{62573367-96AE-43CD-99D1-A1A71C098DEF}" type="presParOf" srcId="{5A33E5D0-21BE-436A-BA06-623053B011F6}" destId="{D992339D-5384-4EAB-987E-5B6757FA115D}" srcOrd="0" destOrd="0" presId="urn:microsoft.com/office/officeart/2008/layout/HorizontalMultiLevelHierarchy"/>
    <dgm:cxn modelId="{D6224582-1B5B-4081-833D-E454EA1E398E}" type="presParOf" srcId="{5A33E5D0-21BE-436A-BA06-623053B011F6}" destId="{F84B0491-CAF4-4782-9917-A4B83E2591B4}" srcOrd="1" destOrd="0" presId="urn:microsoft.com/office/officeart/2008/layout/HorizontalMultiLevelHierarchy"/>
    <dgm:cxn modelId="{B7C86FBB-0962-4BA0-B894-732C421CE5B0}" type="presParOf" srcId="{AD900A5E-FDE2-45F9-A07E-D39DFDFECCA6}" destId="{68A4C08B-E0FB-4DF3-A943-A261137759D5}" srcOrd="8" destOrd="0" presId="urn:microsoft.com/office/officeart/2008/layout/HorizontalMultiLevelHierarchy"/>
    <dgm:cxn modelId="{1EED6040-E904-4065-8EC3-3A44AD31D3F8}" type="presParOf" srcId="{68A4C08B-E0FB-4DF3-A943-A261137759D5}" destId="{02674A05-5472-44B4-81D2-7116F4184BEE}" srcOrd="0" destOrd="0" presId="urn:microsoft.com/office/officeart/2008/layout/HorizontalMultiLevelHierarchy"/>
    <dgm:cxn modelId="{D4D3C5DE-F7BF-41B9-8B77-B166EAD6E8DE}" type="presParOf" srcId="{AD900A5E-FDE2-45F9-A07E-D39DFDFECCA6}" destId="{99FBE0EC-804C-4BA3-A276-387795E15B00}" srcOrd="9" destOrd="0" presId="urn:microsoft.com/office/officeart/2008/layout/HorizontalMultiLevelHierarchy"/>
    <dgm:cxn modelId="{14747C9A-EDF7-430E-AF16-563DDCA9754C}" type="presParOf" srcId="{99FBE0EC-804C-4BA3-A276-387795E15B00}" destId="{846EFAB4-EAE1-4E6C-B88B-7E52796C5205}" srcOrd="0" destOrd="0" presId="urn:microsoft.com/office/officeart/2008/layout/HorizontalMultiLevelHierarchy"/>
    <dgm:cxn modelId="{401AE60E-5A1B-4500-800F-69FF83E9BD17}" type="presParOf" srcId="{99FBE0EC-804C-4BA3-A276-387795E15B00}" destId="{16B00D61-A70A-4778-8017-4C2DC1C0E2A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3" csCatId="colorful" phldr="1"/>
      <dgm:spPr/>
      <dgm:t>
        <a:bodyPr/>
        <a:lstStyle/>
        <a:p>
          <a:endParaRPr lang="fr-FR"/>
        </a:p>
      </dgm:t>
    </dgm:pt>
    <dgm:pt modelId="{073C6668-ECE8-40AB-8292-700A66A0E05B}">
      <dgm:prSet phldrT="[Texte]" custT="1"/>
      <dgm:spPr/>
      <dgm:t>
        <a:bodyPr/>
        <a:lstStyle/>
        <a:p>
          <a:r>
            <a:rPr lang="fr-FR" sz="2000" b="1" dirty="0" smtClean="0"/>
            <a:t>Génie des transports</a:t>
          </a:r>
          <a:endParaRPr lang="fr-FR" sz="2000" b="1" dirty="0"/>
        </a:p>
      </dgm:t>
    </dgm:pt>
    <dgm:pt modelId="{A02BD0E3-18D0-42DC-A7F1-215D751D8C89}" type="parTrans" cxnId="{90EDE019-BFCF-401F-9373-913DA7922285}">
      <dgm:prSet/>
      <dgm:spPr/>
      <dgm:t>
        <a:bodyPr/>
        <a:lstStyle/>
        <a:p>
          <a:endParaRPr lang="fr-FR"/>
        </a:p>
      </dgm:t>
    </dgm:pt>
    <dgm:pt modelId="{089E6746-2E58-40C7-89C0-CD2FCB1DEE0C}" type="sibTrans" cxnId="{90EDE019-BFCF-401F-9373-913DA7922285}">
      <dgm:prSet/>
      <dgm:spPr/>
      <dgm:t>
        <a:bodyPr/>
        <a:lstStyle/>
        <a:p>
          <a:endParaRPr lang="fr-FR"/>
        </a:p>
      </dgm:t>
    </dgm:pt>
    <dgm:pt modelId="{E7928715-5021-4351-AD4D-EB764D8BFF60}">
      <dgm:prSet phldrT="[Texte]" custT="1"/>
      <dgm:spPr/>
      <dgm:t>
        <a:bodyPr/>
        <a:lstStyle/>
        <a:p>
          <a:r>
            <a:rPr lang="fr-FR" sz="1800" b="1" dirty="0" smtClean="0"/>
            <a:t>Management et ingénierie de la maintenance des systèmes de transports</a:t>
          </a:r>
          <a:endParaRPr lang="fr-FR" sz="18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1800" b="1" dirty="0" smtClean="0"/>
            <a:t>Management des risques et environnement</a:t>
          </a:r>
          <a:endParaRPr lang="fr-FR" sz="18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E55915F-87F5-4217-8BEA-49BC3B419BF0}">
      <dgm:prSet phldrT="[Texte]" custT="1"/>
      <dgm:spPr/>
      <dgm:t>
        <a:bodyPr/>
        <a:lstStyle/>
        <a:p>
          <a:r>
            <a:rPr lang="fr-FR" sz="2000" b="1" dirty="0" smtClean="0"/>
            <a:t>Traction électrique</a:t>
          </a:r>
          <a:endParaRPr lang="fr-FR" sz="2000" b="1" dirty="0"/>
        </a:p>
      </dgm:t>
    </dgm:pt>
    <dgm:pt modelId="{B1B22B87-F2CA-4955-8A65-BBB023B06541}" type="parTrans" cxnId="{08D01D82-0A3B-4A01-A3CB-856896C40C05}">
      <dgm:prSet/>
      <dgm:spPr/>
      <dgm:t>
        <a:bodyPr/>
        <a:lstStyle/>
        <a:p>
          <a:endParaRPr lang="fr-BE"/>
        </a:p>
      </dgm:t>
    </dgm:pt>
    <dgm:pt modelId="{583EAFDF-0A97-4E0A-B59E-0988EB529A16}" type="sibTrans" cxnId="{08D01D82-0A3B-4A01-A3CB-856896C40C05}">
      <dgm:prSet/>
      <dgm:spPr/>
      <dgm:t>
        <a:bodyPr/>
        <a:lstStyle/>
        <a:p>
          <a:endParaRPr lang="fr-BE"/>
        </a:p>
      </dgm:t>
    </dgm:pt>
    <dgm:pt modelId="{45761AAA-2151-4318-96C9-944C93BF5ACC}">
      <dgm:prSet phldrT="[Texte]" custT="1"/>
      <dgm:spPr>
        <a:solidFill>
          <a:srgbClr val="002060"/>
        </a:solidFill>
      </dgm:spPr>
      <dgm:t>
        <a:bodyPr/>
        <a:lstStyle/>
        <a:p>
          <a:pPr algn="ctr"/>
          <a:r>
            <a:rPr lang="fr-FR" sz="2400" b="1" dirty="0" smtClean="0"/>
            <a:t>Masters</a:t>
          </a:r>
          <a:endParaRPr lang="fr-FR" sz="2400" b="1" dirty="0"/>
        </a:p>
      </dgm:t>
    </dgm:pt>
    <dgm:pt modelId="{5A58EAE5-D7C6-4AF2-8998-715A49058953}" type="sibTrans" cxnId="{EF1598A4-7769-4AD0-ABFA-E5F610A20D0B}">
      <dgm:prSet/>
      <dgm:spPr/>
      <dgm:t>
        <a:bodyPr/>
        <a:lstStyle/>
        <a:p>
          <a:endParaRPr lang="fr-FR"/>
        </a:p>
      </dgm:t>
    </dgm:pt>
    <dgm:pt modelId="{BEA2548D-A221-4855-AA5B-44A1D42D3821}" type="parTrans" cxnId="{EF1598A4-7769-4AD0-ABFA-E5F610A20D0B}">
      <dgm:prSet/>
      <dgm:spPr/>
      <dgm:t>
        <a:bodyPr/>
        <a:lstStyle/>
        <a:p>
          <a:endParaRPr lang="fr-FR"/>
        </a:p>
      </dgm:t>
    </dgm:pt>
    <dgm:pt modelId="{827CC5C4-C05B-4DF3-B571-D10CDB209F5E}">
      <dgm:prSet phldrT="[Texte]" custT="1"/>
      <dgm:spPr/>
      <dgm:t>
        <a:bodyPr/>
        <a:lstStyle/>
        <a:p>
          <a:r>
            <a:rPr lang="fr-FR" sz="1800" b="1" dirty="0" smtClean="0"/>
            <a:t>Transport et distribution des hydrocarbures</a:t>
          </a:r>
          <a:endParaRPr lang="fr-FR" sz="1800" b="1" dirty="0"/>
        </a:p>
      </dgm:t>
    </dgm:pt>
    <dgm:pt modelId="{A4A073B2-0C71-41AE-A66D-C744D51AFB0F}" type="parTrans" cxnId="{64D2C895-D4E2-4613-98C7-0A62B496F945}">
      <dgm:prSet/>
      <dgm:spPr/>
      <dgm:t>
        <a:bodyPr/>
        <a:lstStyle/>
        <a:p>
          <a:endParaRPr lang="fr-BE"/>
        </a:p>
      </dgm:t>
    </dgm:pt>
    <dgm:pt modelId="{6B154C04-4982-42B6-8956-8FB0A5B3DBAA}" type="sibTrans" cxnId="{64D2C895-D4E2-4613-98C7-0A62B496F945}">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2100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E90E8773-6C65-4651-A22A-E21616EFB526}" type="pres">
      <dgm:prSet presAssocID="{A02BD0E3-18D0-42DC-A7F1-215D751D8C89}" presName="conn2-1" presStyleLbl="parChTrans1D2" presStyleIdx="0" presStyleCnt="5"/>
      <dgm:spPr/>
      <dgm:t>
        <a:bodyPr/>
        <a:lstStyle/>
        <a:p>
          <a:endParaRPr lang="fr-BE"/>
        </a:p>
      </dgm:t>
    </dgm:pt>
    <dgm:pt modelId="{B01488B2-377F-42FB-86B5-EA7F412DF893}" type="pres">
      <dgm:prSet presAssocID="{A02BD0E3-18D0-42DC-A7F1-215D751D8C89}" presName="connTx" presStyleLbl="parChTrans1D2" presStyleIdx="0" presStyleCnt="5"/>
      <dgm:spPr/>
      <dgm:t>
        <a:bodyPr/>
        <a:lstStyle/>
        <a:p>
          <a:endParaRPr lang="fr-BE"/>
        </a:p>
      </dgm:t>
    </dgm:pt>
    <dgm:pt modelId="{993B381A-1EF7-442D-878D-954AE8FB0639}" type="pres">
      <dgm:prSet presAssocID="{073C6668-ECE8-40AB-8292-700A66A0E05B}" presName="root2" presStyleCnt="0"/>
      <dgm:spPr/>
      <dgm:t>
        <a:bodyPr/>
        <a:lstStyle/>
        <a:p>
          <a:endParaRPr lang="fr-BE"/>
        </a:p>
      </dgm:t>
    </dgm:pt>
    <dgm:pt modelId="{CB24429C-D858-4418-A7D4-4FB92D78AE4D}" type="pres">
      <dgm:prSet presAssocID="{073C6668-ECE8-40AB-8292-700A66A0E05B}" presName="LevelTwoTextNode" presStyleLbl="node2" presStyleIdx="0" presStyleCnt="5" custScaleX="151663" custScaleY="72297">
        <dgm:presLayoutVars>
          <dgm:chPref val="3"/>
        </dgm:presLayoutVars>
      </dgm:prSet>
      <dgm:spPr/>
      <dgm:t>
        <a:bodyPr/>
        <a:lstStyle/>
        <a:p>
          <a:endParaRPr lang="fr-FR"/>
        </a:p>
      </dgm:t>
    </dgm:pt>
    <dgm:pt modelId="{76D9B0E2-67D9-425E-8E7B-FF419A8C15AA}" type="pres">
      <dgm:prSet presAssocID="{073C6668-ECE8-40AB-8292-700A66A0E05B}" presName="level3hierChild" presStyleCnt="0"/>
      <dgm:spPr/>
      <dgm:t>
        <a:bodyPr/>
        <a:lstStyle/>
        <a:p>
          <a:endParaRPr lang="fr-BE"/>
        </a:p>
      </dgm:t>
    </dgm:pt>
    <dgm:pt modelId="{AD5C507C-3B55-4FBE-B455-2A7676271099}" type="pres">
      <dgm:prSet presAssocID="{ED33E3B4-1B1A-425D-98F7-2E063A16FFEE}" presName="conn2-1" presStyleLbl="parChTrans1D2" presStyleIdx="1" presStyleCnt="5"/>
      <dgm:spPr/>
      <dgm:t>
        <a:bodyPr/>
        <a:lstStyle/>
        <a:p>
          <a:endParaRPr lang="fr-BE"/>
        </a:p>
      </dgm:t>
    </dgm:pt>
    <dgm:pt modelId="{59C327A3-C056-4A28-8758-4068EC267A6B}" type="pres">
      <dgm:prSet presAssocID="{ED33E3B4-1B1A-425D-98F7-2E063A16FFEE}" presName="connTx" presStyleLbl="parChTrans1D2" presStyleIdx="1" presStyleCnt="5"/>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1" presStyleCnt="5" custScaleX="151663" custScaleY="197489">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54A79533-7F14-4B48-9DCF-A4B1E8445DE0}" type="pres">
      <dgm:prSet presAssocID="{A4A073B2-0C71-41AE-A66D-C744D51AFB0F}" presName="conn2-1" presStyleLbl="parChTrans1D2" presStyleIdx="2" presStyleCnt="5"/>
      <dgm:spPr/>
      <dgm:t>
        <a:bodyPr/>
        <a:lstStyle/>
        <a:p>
          <a:endParaRPr lang="fr-BE"/>
        </a:p>
      </dgm:t>
    </dgm:pt>
    <dgm:pt modelId="{3432EDAC-91CC-43EC-9FC1-1C54C2486669}" type="pres">
      <dgm:prSet presAssocID="{A4A073B2-0C71-41AE-A66D-C744D51AFB0F}" presName="connTx" presStyleLbl="parChTrans1D2" presStyleIdx="2" presStyleCnt="5"/>
      <dgm:spPr/>
      <dgm:t>
        <a:bodyPr/>
        <a:lstStyle/>
        <a:p>
          <a:endParaRPr lang="fr-BE"/>
        </a:p>
      </dgm:t>
    </dgm:pt>
    <dgm:pt modelId="{783C662B-E242-44F3-A598-10C190CF6847}" type="pres">
      <dgm:prSet presAssocID="{827CC5C4-C05B-4DF3-B571-D10CDB209F5E}" presName="root2" presStyleCnt="0"/>
      <dgm:spPr/>
    </dgm:pt>
    <dgm:pt modelId="{3E6410DC-2C69-42D5-BC80-7B0517970767}" type="pres">
      <dgm:prSet presAssocID="{827CC5C4-C05B-4DF3-B571-D10CDB209F5E}" presName="LevelTwoTextNode" presStyleLbl="node2" presStyleIdx="2" presStyleCnt="5" custScaleX="151728" custScaleY="141968">
        <dgm:presLayoutVars>
          <dgm:chPref val="3"/>
        </dgm:presLayoutVars>
      </dgm:prSet>
      <dgm:spPr/>
      <dgm:t>
        <a:bodyPr/>
        <a:lstStyle/>
        <a:p>
          <a:endParaRPr lang="fr-BE"/>
        </a:p>
      </dgm:t>
    </dgm:pt>
    <dgm:pt modelId="{A591926E-D614-49D6-AC43-AEDF0AC1B91C}" type="pres">
      <dgm:prSet presAssocID="{827CC5C4-C05B-4DF3-B571-D10CDB209F5E}" presName="level3hierChild" presStyleCnt="0"/>
      <dgm:spPr/>
    </dgm:pt>
    <dgm:pt modelId="{21F1DF82-CBEF-423C-BF04-7B2705E921CA}" type="pres">
      <dgm:prSet presAssocID="{B1B22B87-F2CA-4955-8A65-BBB023B06541}" presName="conn2-1" presStyleLbl="parChTrans1D2" presStyleIdx="3" presStyleCnt="5"/>
      <dgm:spPr/>
      <dgm:t>
        <a:bodyPr/>
        <a:lstStyle/>
        <a:p>
          <a:endParaRPr lang="fr-FR"/>
        </a:p>
      </dgm:t>
    </dgm:pt>
    <dgm:pt modelId="{501972E7-1ECB-48A8-A9A1-3DCB5329568E}" type="pres">
      <dgm:prSet presAssocID="{B1B22B87-F2CA-4955-8A65-BBB023B06541}" presName="connTx" presStyleLbl="parChTrans1D2" presStyleIdx="3" presStyleCnt="5"/>
      <dgm:spPr/>
      <dgm:t>
        <a:bodyPr/>
        <a:lstStyle/>
        <a:p>
          <a:endParaRPr lang="fr-FR"/>
        </a:p>
      </dgm:t>
    </dgm:pt>
    <dgm:pt modelId="{5F60A46B-F6FA-4BA1-B7A4-BB6E15919C8D}" type="pres">
      <dgm:prSet presAssocID="{FE55915F-87F5-4217-8BEA-49BC3B419BF0}" presName="root2" presStyleCnt="0"/>
      <dgm:spPr/>
      <dgm:t>
        <a:bodyPr/>
        <a:lstStyle/>
        <a:p>
          <a:endParaRPr lang="fr-FR"/>
        </a:p>
      </dgm:t>
    </dgm:pt>
    <dgm:pt modelId="{41AD8E22-41F7-4BC4-A129-F159DD7A7675}" type="pres">
      <dgm:prSet presAssocID="{FE55915F-87F5-4217-8BEA-49BC3B419BF0}" presName="LevelTwoTextNode" presStyleLbl="node2" presStyleIdx="3" presStyleCnt="5" custScaleX="151536" custLinFactNeighborX="96" custLinFactNeighborY="-6313">
        <dgm:presLayoutVars>
          <dgm:chPref val="3"/>
        </dgm:presLayoutVars>
      </dgm:prSet>
      <dgm:spPr/>
      <dgm:t>
        <a:bodyPr/>
        <a:lstStyle/>
        <a:p>
          <a:endParaRPr lang="fr-BE"/>
        </a:p>
      </dgm:t>
    </dgm:pt>
    <dgm:pt modelId="{659EEDB6-D104-4AA4-A7CE-09287C393A79}" type="pres">
      <dgm:prSet presAssocID="{FE55915F-87F5-4217-8BEA-49BC3B419BF0}" presName="level3hierChild" presStyleCnt="0"/>
      <dgm:spPr/>
      <dgm:t>
        <a:bodyPr/>
        <a:lstStyle/>
        <a:p>
          <a:endParaRPr lang="fr-FR"/>
        </a:p>
      </dgm:t>
    </dgm:pt>
    <dgm:pt modelId="{26C86DCF-BDB7-4173-9267-FEEFDC718A8F}" type="pres">
      <dgm:prSet presAssocID="{B5A94278-3460-469C-9C5F-AD9D36C950F0}" presName="conn2-1" presStyleLbl="parChTrans1D2" presStyleIdx="4" presStyleCnt="5"/>
      <dgm:spPr/>
      <dgm:t>
        <a:bodyPr/>
        <a:lstStyle/>
        <a:p>
          <a:endParaRPr lang="fr-BE"/>
        </a:p>
      </dgm:t>
    </dgm:pt>
    <dgm:pt modelId="{914A3A5A-A504-4AB1-B3A2-889158789E87}" type="pres">
      <dgm:prSet presAssocID="{B5A94278-3460-469C-9C5F-AD9D36C950F0}" presName="connTx" presStyleLbl="parChTrans1D2" presStyleIdx="4" presStyleCnt="5"/>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4" presStyleCnt="5" custScaleX="151728">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F2998F12-AD6A-40DD-8D34-6C335DA237A5}" type="presOf" srcId="{09FBB5B9-436D-4272-95D3-B5CCD0E157F9}" destId="{D992339D-5384-4EAB-987E-5B6757FA115D}" srcOrd="0" destOrd="0" presId="urn:microsoft.com/office/officeart/2008/layout/HorizontalMultiLevelHierarchy"/>
    <dgm:cxn modelId="{4980CE9E-1C52-49A8-BF67-BEE63D66F02C}" type="presOf" srcId="{073C6668-ECE8-40AB-8292-700A66A0E05B}" destId="{CB24429C-D858-4418-A7D4-4FB92D78AE4D}" srcOrd="0" destOrd="0" presId="urn:microsoft.com/office/officeart/2008/layout/HorizontalMultiLevelHierarchy"/>
    <dgm:cxn modelId="{4A0C1830-5629-4CC0-8489-812E5E5AE47A}" type="presOf" srcId="{45761AAA-2151-4318-96C9-944C93BF5ACC}" destId="{99B23C76-9C6C-4428-BA96-671C52ADE9DE}" srcOrd="0" destOrd="0" presId="urn:microsoft.com/office/officeart/2008/layout/HorizontalMultiLevelHierarchy"/>
    <dgm:cxn modelId="{84F4778D-9116-4FAF-8E9F-FDC4493EFA76}" type="presOf" srcId="{B1B22B87-F2CA-4955-8A65-BBB023B06541}" destId="{21F1DF82-CBEF-423C-BF04-7B2705E921CA}" srcOrd="0" destOrd="0" presId="urn:microsoft.com/office/officeart/2008/layout/HorizontalMultiLevelHierarchy"/>
    <dgm:cxn modelId="{8115D3E4-D677-4314-AF20-6133BD1117AC}" type="presOf" srcId="{A02BD0E3-18D0-42DC-A7F1-215D751D8C89}" destId="{B01488B2-377F-42FB-86B5-EA7F412DF893}" srcOrd="1" destOrd="0" presId="urn:microsoft.com/office/officeart/2008/layout/HorizontalMultiLevelHierarchy"/>
    <dgm:cxn modelId="{9D556295-FD3A-4FA8-85F2-779E2E45A61B}" type="presOf" srcId="{A4A073B2-0C71-41AE-A66D-C744D51AFB0F}" destId="{54A79533-7F14-4B48-9DCF-A4B1E8445DE0}" srcOrd="0" destOrd="0" presId="urn:microsoft.com/office/officeart/2008/layout/HorizontalMultiLevelHierarchy"/>
    <dgm:cxn modelId="{4FBAC766-92E2-4078-B6F9-24A94FD0A53D}" srcId="{45761AAA-2151-4318-96C9-944C93BF5ACC}" destId="{E7928715-5021-4351-AD4D-EB764D8BFF60}" srcOrd="1" destOrd="0" parTransId="{ED33E3B4-1B1A-425D-98F7-2E063A16FFEE}" sibTransId="{54BD6094-1CC7-4C10-8A52-518CF735DB92}"/>
    <dgm:cxn modelId="{A1916FFD-D9B4-465A-9C92-97FADAE7F502}" type="presOf" srcId="{FE55915F-87F5-4217-8BEA-49BC3B419BF0}" destId="{41AD8E22-41F7-4BC4-A129-F159DD7A7675}" srcOrd="0" destOrd="0" presId="urn:microsoft.com/office/officeart/2008/layout/HorizontalMultiLevelHierarchy"/>
    <dgm:cxn modelId="{97985672-404A-4A6E-A241-2FA5EBDFFA25}" type="presOf" srcId="{B5A94278-3460-469C-9C5F-AD9D36C950F0}" destId="{914A3A5A-A504-4AB1-B3A2-889158789E87}" srcOrd="1"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B97FFABB-7C1A-425D-B7FE-8EE6B6232020}" type="presOf" srcId="{E7928715-5021-4351-AD4D-EB764D8BFF60}" destId="{8F28FD4D-CB61-42F5-A0EB-9A3E9641DFCF}" srcOrd="0" destOrd="0" presId="urn:microsoft.com/office/officeart/2008/layout/HorizontalMultiLevelHierarchy"/>
    <dgm:cxn modelId="{FFEEDA0D-70B1-4438-B492-026C2EC6EFF9}" srcId="{45761AAA-2151-4318-96C9-944C93BF5ACC}" destId="{09FBB5B9-436D-4272-95D3-B5CCD0E157F9}" srcOrd="4" destOrd="0" parTransId="{B5A94278-3460-469C-9C5F-AD9D36C950F0}" sibTransId="{6DB0E420-86E8-4A3B-BCF7-B92AC6A46686}"/>
    <dgm:cxn modelId="{90EDE019-BFCF-401F-9373-913DA7922285}" srcId="{45761AAA-2151-4318-96C9-944C93BF5ACC}" destId="{073C6668-ECE8-40AB-8292-700A66A0E05B}" srcOrd="0" destOrd="0" parTransId="{A02BD0E3-18D0-42DC-A7F1-215D751D8C89}" sibTransId="{089E6746-2E58-40C7-89C0-CD2FCB1DEE0C}"/>
    <dgm:cxn modelId="{21CE2A72-8110-4F9B-B69D-EE1D22EBBE3B}" type="presOf" srcId="{A4A073B2-0C71-41AE-A66D-C744D51AFB0F}" destId="{3432EDAC-91CC-43EC-9FC1-1C54C2486669}" srcOrd="1" destOrd="0" presId="urn:microsoft.com/office/officeart/2008/layout/HorizontalMultiLevelHierarchy"/>
    <dgm:cxn modelId="{7B910096-378C-4B1B-832C-163E140594A2}" type="presOf" srcId="{827CC5C4-C05B-4DF3-B571-D10CDB209F5E}" destId="{3E6410DC-2C69-42D5-BC80-7B0517970767}" srcOrd="0" destOrd="0" presId="urn:microsoft.com/office/officeart/2008/layout/HorizontalMultiLevelHierarchy"/>
    <dgm:cxn modelId="{08D01D82-0A3B-4A01-A3CB-856896C40C05}" srcId="{45761AAA-2151-4318-96C9-944C93BF5ACC}" destId="{FE55915F-87F5-4217-8BEA-49BC3B419BF0}" srcOrd="3" destOrd="0" parTransId="{B1B22B87-F2CA-4955-8A65-BBB023B06541}" sibTransId="{583EAFDF-0A97-4E0A-B59E-0988EB529A16}"/>
    <dgm:cxn modelId="{342CE416-4A4B-409C-A65A-F443BB3AECC2}" type="presOf" srcId="{ED33E3B4-1B1A-425D-98F7-2E063A16FFEE}" destId="{59C327A3-C056-4A28-8758-4068EC267A6B}" srcOrd="1" destOrd="0" presId="urn:microsoft.com/office/officeart/2008/layout/HorizontalMultiLevelHierarchy"/>
    <dgm:cxn modelId="{6299DF0E-6588-4FF5-9DB9-1967DAE45566}" type="presOf" srcId="{E9D04DB6-5D4D-4C68-9349-FBA364762E9C}" destId="{6D836D6B-5535-41D4-82FF-1E90CAC3E709}" srcOrd="0" destOrd="0" presId="urn:microsoft.com/office/officeart/2008/layout/HorizontalMultiLevelHierarchy"/>
    <dgm:cxn modelId="{64D2C895-D4E2-4613-98C7-0A62B496F945}" srcId="{45761AAA-2151-4318-96C9-944C93BF5ACC}" destId="{827CC5C4-C05B-4DF3-B571-D10CDB209F5E}" srcOrd="2" destOrd="0" parTransId="{A4A073B2-0C71-41AE-A66D-C744D51AFB0F}" sibTransId="{6B154C04-4982-42B6-8956-8FB0A5B3DBAA}"/>
    <dgm:cxn modelId="{1D5537E3-9E4F-464B-B8E6-8EA570A2FD9B}" type="presOf" srcId="{B5A94278-3460-469C-9C5F-AD9D36C950F0}" destId="{26C86DCF-BDB7-4173-9267-FEEFDC718A8F}" srcOrd="0" destOrd="0" presId="urn:microsoft.com/office/officeart/2008/layout/HorizontalMultiLevelHierarchy"/>
    <dgm:cxn modelId="{8C68FC1E-74D6-4250-8A5F-39189496CCB8}" type="presOf" srcId="{ED33E3B4-1B1A-425D-98F7-2E063A16FFEE}" destId="{AD5C507C-3B55-4FBE-B455-2A7676271099}" srcOrd="0" destOrd="0" presId="urn:microsoft.com/office/officeart/2008/layout/HorizontalMultiLevelHierarchy"/>
    <dgm:cxn modelId="{A3903E93-D678-4E74-8250-707A17E79894}" type="presOf" srcId="{B1B22B87-F2CA-4955-8A65-BBB023B06541}" destId="{501972E7-1ECB-48A8-A9A1-3DCB5329568E}" srcOrd="1" destOrd="0" presId="urn:microsoft.com/office/officeart/2008/layout/HorizontalMultiLevelHierarchy"/>
    <dgm:cxn modelId="{0DD63934-282C-490D-AE8C-885B295D0043}" type="presOf" srcId="{A02BD0E3-18D0-42DC-A7F1-215D751D8C89}" destId="{E90E8773-6C65-4651-A22A-E21616EFB526}" srcOrd="0" destOrd="0" presId="urn:microsoft.com/office/officeart/2008/layout/HorizontalMultiLevelHierarchy"/>
    <dgm:cxn modelId="{3B0D2CCA-7A93-46A0-98BE-DB32D3CEC87C}" type="presParOf" srcId="{6D836D6B-5535-41D4-82FF-1E90CAC3E709}" destId="{819BCC26-DF61-4E9C-8AF4-3346901A7D82}" srcOrd="0" destOrd="0" presId="urn:microsoft.com/office/officeart/2008/layout/HorizontalMultiLevelHierarchy"/>
    <dgm:cxn modelId="{8EB40249-7EDF-40B1-936B-64835A95793E}" type="presParOf" srcId="{819BCC26-DF61-4E9C-8AF4-3346901A7D82}" destId="{99B23C76-9C6C-4428-BA96-671C52ADE9DE}" srcOrd="0" destOrd="0" presId="urn:microsoft.com/office/officeart/2008/layout/HorizontalMultiLevelHierarchy"/>
    <dgm:cxn modelId="{9A57DAC5-5B47-43E3-A3D5-C9A0F90B60EA}" type="presParOf" srcId="{819BCC26-DF61-4E9C-8AF4-3346901A7D82}" destId="{AD900A5E-FDE2-45F9-A07E-D39DFDFECCA6}" srcOrd="1" destOrd="0" presId="urn:microsoft.com/office/officeart/2008/layout/HorizontalMultiLevelHierarchy"/>
    <dgm:cxn modelId="{EDDED2D4-3C01-47FF-97CC-EC9FD4A032AA}" type="presParOf" srcId="{AD900A5E-FDE2-45F9-A07E-D39DFDFECCA6}" destId="{E90E8773-6C65-4651-A22A-E21616EFB526}" srcOrd="0" destOrd="0" presId="urn:microsoft.com/office/officeart/2008/layout/HorizontalMultiLevelHierarchy"/>
    <dgm:cxn modelId="{206DF7EA-E4F1-4E8E-BCA3-CB09E072FC8E}" type="presParOf" srcId="{E90E8773-6C65-4651-A22A-E21616EFB526}" destId="{B01488B2-377F-42FB-86B5-EA7F412DF893}" srcOrd="0" destOrd="0" presId="urn:microsoft.com/office/officeart/2008/layout/HorizontalMultiLevelHierarchy"/>
    <dgm:cxn modelId="{A581BE81-5BA1-4B5E-B0BC-24C9BE2FBA59}" type="presParOf" srcId="{AD900A5E-FDE2-45F9-A07E-D39DFDFECCA6}" destId="{993B381A-1EF7-442D-878D-954AE8FB0639}" srcOrd="1" destOrd="0" presId="urn:microsoft.com/office/officeart/2008/layout/HorizontalMultiLevelHierarchy"/>
    <dgm:cxn modelId="{B78691F8-9C55-4C56-AE78-F4869C56B8B7}" type="presParOf" srcId="{993B381A-1EF7-442D-878D-954AE8FB0639}" destId="{CB24429C-D858-4418-A7D4-4FB92D78AE4D}" srcOrd="0" destOrd="0" presId="urn:microsoft.com/office/officeart/2008/layout/HorizontalMultiLevelHierarchy"/>
    <dgm:cxn modelId="{C1A60482-D92C-433C-B935-51D78F3771B1}" type="presParOf" srcId="{993B381A-1EF7-442D-878D-954AE8FB0639}" destId="{76D9B0E2-67D9-425E-8E7B-FF419A8C15AA}" srcOrd="1" destOrd="0" presId="urn:microsoft.com/office/officeart/2008/layout/HorizontalMultiLevelHierarchy"/>
    <dgm:cxn modelId="{1754E0FA-D5B9-484E-9510-1CA14D933501}" type="presParOf" srcId="{AD900A5E-FDE2-45F9-A07E-D39DFDFECCA6}" destId="{AD5C507C-3B55-4FBE-B455-2A7676271099}" srcOrd="2" destOrd="0" presId="urn:microsoft.com/office/officeart/2008/layout/HorizontalMultiLevelHierarchy"/>
    <dgm:cxn modelId="{757228D4-EB89-4A92-B744-E6AFAE3E1881}" type="presParOf" srcId="{AD5C507C-3B55-4FBE-B455-2A7676271099}" destId="{59C327A3-C056-4A28-8758-4068EC267A6B}" srcOrd="0" destOrd="0" presId="urn:microsoft.com/office/officeart/2008/layout/HorizontalMultiLevelHierarchy"/>
    <dgm:cxn modelId="{9CAF2112-E213-4CAC-AA24-88D85E9205C3}" type="presParOf" srcId="{AD900A5E-FDE2-45F9-A07E-D39DFDFECCA6}" destId="{B8EC352A-FBE2-468F-8FF0-110B7D5E2A61}" srcOrd="3" destOrd="0" presId="urn:microsoft.com/office/officeart/2008/layout/HorizontalMultiLevelHierarchy"/>
    <dgm:cxn modelId="{9DAE3C9A-781F-4085-A83F-1283A3518830}" type="presParOf" srcId="{B8EC352A-FBE2-468F-8FF0-110B7D5E2A61}" destId="{8F28FD4D-CB61-42F5-A0EB-9A3E9641DFCF}" srcOrd="0" destOrd="0" presId="urn:microsoft.com/office/officeart/2008/layout/HorizontalMultiLevelHierarchy"/>
    <dgm:cxn modelId="{516560FB-197D-42E0-B9AB-EC9D117177EE}" type="presParOf" srcId="{B8EC352A-FBE2-468F-8FF0-110B7D5E2A61}" destId="{BDBED3F8-8087-44EF-8219-D2B56B60E8D2}" srcOrd="1" destOrd="0" presId="urn:microsoft.com/office/officeart/2008/layout/HorizontalMultiLevelHierarchy"/>
    <dgm:cxn modelId="{1814C501-754A-4F2C-89A9-31EE9EE183C5}" type="presParOf" srcId="{AD900A5E-FDE2-45F9-A07E-D39DFDFECCA6}" destId="{54A79533-7F14-4B48-9DCF-A4B1E8445DE0}" srcOrd="4" destOrd="0" presId="urn:microsoft.com/office/officeart/2008/layout/HorizontalMultiLevelHierarchy"/>
    <dgm:cxn modelId="{C5803FA0-8912-42BD-958D-19D845FC2318}" type="presParOf" srcId="{54A79533-7F14-4B48-9DCF-A4B1E8445DE0}" destId="{3432EDAC-91CC-43EC-9FC1-1C54C2486669}" srcOrd="0" destOrd="0" presId="urn:microsoft.com/office/officeart/2008/layout/HorizontalMultiLevelHierarchy"/>
    <dgm:cxn modelId="{0D564329-C9E7-48E2-AC7A-9176AEE6E679}" type="presParOf" srcId="{AD900A5E-FDE2-45F9-A07E-D39DFDFECCA6}" destId="{783C662B-E242-44F3-A598-10C190CF6847}" srcOrd="5" destOrd="0" presId="urn:microsoft.com/office/officeart/2008/layout/HorizontalMultiLevelHierarchy"/>
    <dgm:cxn modelId="{78C1DBF8-4722-4E61-A6FD-E3AFC1C75CFA}" type="presParOf" srcId="{783C662B-E242-44F3-A598-10C190CF6847}" destId="{3E6410DC-2C69-42D5-BC80-7B0517970767}" srcOrd="0" destOrd="0" presId="urn:microsoft.com/office/officeart/2008/layout/HorizontalMultiLevelHierarchy"/>
    <dgm:cxn modelId="{CD58DC49-CCC8-4044-9FDD-35B8C551A8C8}" type="presParOf" srcId="{783C662B-E242-44F3-A598-10C190CF6847}" destId="{A591926E-D614-49D6-AC43-AEDF0AC1B91C}" srcOrd="1" destOrd="0" presId="urn:microsoft.com/office/officeart/2008/layout/HorizontalMultiLevelHierarchy"/>
    <dgm:cxn modelId="{165F516B-4020-4F8F-88EC-27DC8253B669}" type="presParOf" srcId="{AD900A5E-FDE2-45F9-A07E-D39DFDFECCA6}" destId="{21F1DF82-CBEF-423C-BF04-7B2705E921CA}" srcOrd="6" destOrd="0" presId="urn:microsoft.com/office/officeart/2008/layout/HorizontalMultiLevelHierarchy"/>
    <dgm:cxn modelId="{69B6B7C5-6FFD-4703-B149-AD8599AFBE54}" type="presParOf" srcId="{21F1DF82-CBEF-423C-BF04-7B2705E921CA}" destId="{501972E7-1ECB-48A8-A9A1-3DCB5329568E}" srcOrd="0" destOrd="0" presId="urn:microsoft.com/office/officeart/2008/layout/HorizontalMultiLevelHierarchy"/>
    <dgm:cxn modelId="{2044FABC-9357-4E1C-AD90-1DE18FB27C27}" type="presParOf" srcId="{AD900A5E-FDE2-45F9-A07E-D39DFDFECCA6}" destId="{5F60A46B-F6FA-4BA1-B7A4-BB6E15919C8D}" srcOrd="7" destOrd="0" presId="urn:microsoft.com/office/officeart/2008/layout/HorizontalMultiLevelHierarchy"/>
    <dgm:cxn modelId="{CF2CC435-46D3-4337-826B-76831BD12B17}" type="presParOf" srcId="{5F60A46B-F6FA-4BA1-B7A4-BB6E15919C8D}" destId="{41AD8E22-41F7-4BC4-A129-F159DD7A7675}" srcOrd="0" destOrd="0" presId="urn:microsoft.com/office/officeart/2008/layout/HorizontalMultiLevelHierarchy"/>
    <dgm:cxn modelId="{6A09B6D4-C87F-4F52-A121-924CD2F57D5D}" type="presParOf" srcId="{5F60A46B-F6FA-4BA1-B7A4-BB6E15919C8D}" destId="{659EEDB6-D104-4AA4-A7CE-09287C393A79}" srcOrd="1" destOrd="0" presId="urn:microsoft.com/office/officeart/2008/layout/HorizontalMultiLevelHierarchy"/>
    <dgm:cxn modelId="{2DFAFD79-612C-4B7B-8A6A-3C9C0247D53B}" type="presParOf" srcId="{AD900A5E-FDE2-45F9-A07E-D39DFDFECCA6}" destId="{26C86DCF-BDB7-4173-9267-FEEFDC718A8F}" srcOrd="8" destOrd="0" presId="urn:microsoft.com/office/officeart/2008/layout/HorizontalMultiLevelHierarchy"/>
    <dgm:cxn modelId="{E92E15C3-CA88-4DF0-9511-2C002939387C}" type="presParOf" srcId="{26C86DCF-BDB7-4173-9267-FEEFDC718A8F}" destId="{914A3A5A-A504-4AB1-B3A2-889158789E87}" srcOrd="0" destOrd="0" presId="urn:microsoft.com/office/officeart/2008/layout/HorizontalMultiLevelHierarchy"/>
    <dgm:cxn modelId="{758BFDD4-1132-4E49-88D1-13C9A7E28C65}" type="presParOf" srcId="{AD900A5E-FDE2-45F9-A07E-D39DFDFECCA6}" destId="{5A33E5D0-21BE-436A-BA06-623053B011F6}" srcOrd="9" destOrd="0" presId="urn:microsoft.com/office/officeart/2008/layout/HorizontalMultiLevelHierarchy"/>
    <dgm:cxn modelId="{CCFD2CBC-0A2B-45CE-BAB6-D3987589CF16}" type="presParOf" srcId="{5A33E5D0-21BE-436A-BA06-623053B011F6}" destId="{D992339D-5384-4EAB-987E-5B6757FA115D}" srcOrd="0" destOrd="0" presId="urn:microsoft.com/office/officeart/2008/layout/HorizontalMultiLevelHierarchy"/>
    <dgm:cxn modelId="{857F64C7-C5B1-4A63-AFF7-13D350B1C9E1}"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accent3_3" csCatId="accent3" phldr="1"/>
      <dgm:spPr/>
      <dgm:t>
        <a:bodyPr/>
        <a:lstStyle/>
        <a:p>
          <a:endParaRPr lang="fr-BE"/>
        </a:p>
      </dgm:t>
    </dgm:pt>
    <dgm:pt modelId="{C0FCB6FA-27F6-4276-A848-DDD391414462}">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FR" sz="1800" b="1" dirty="0" smtClean="0">
            <a:solidFill>
              <a:schemeClr val="bg2">
                <a:lumMod val="25000"/>
              </a:schemeClr>
            </a:solidFill>
          </a:endParaRPr>
        </a:p>
        <a:p>
          <a:pPr defTabSz="800100">
            <a:lnSpc>
              <a:spcPct val="100000"/>
            </a:lnSpc>
            <a:spcBef>
              <a:spcPct val="0"/>
            </a:spcBef>
            <a:spcAft>
              <a:spcPts val="0"/>
            </a:spcAft>
          </a:pPr>
          <a:r>
            <a:rPr lang="fr-FR" sz="1800" b="1" dirty="0" smtClean="0">
              <a:solidFill>
                <a:schemeClr val="bg2">
                  <a:lumMod val="25000"/>
                </a:schemeClr>
              </a:solidFill>
            </a:rPr>
            <a:t>PME, grandes entreprises industrielles: industries de construction et fabrication mécanique</a:t>
          </a:r>
          <a:endParaRPr lang="fr-FR" sz="1800" b="1" dirty="0">
            <a:solidFill>
              <a:schemeClr val="bg2">
                <a:lumMod val="2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CF58E460-DF30-4E3A-BF88-845C22EFF429}">
      <dgm:prSet phldrT="[Texte]" custT="1"/>
      <dgm:spPr/>
      <dgm:t>
        <a:bodyPr/>
        <a:lstStyle/>
        <a:p>
          <a:pPr rtl="0"/>
          <a:r>
            <a:rPr lang="fr-FR" sz="1800" b="1" u="none" dirty="0" smtClean="0">
              <a:solidFill>
                <a:schemeClr val="bg2">
                  <a:lumMod val="25000"/>
                </a:schemeClr>
              </a:solidFill>
            </a:rPr>
            <a:t>Industries de fabrication de matériels de travaux publics, matériel agricole et manutention</a:t>
          </a:r>
          <a:endParaRPr lang="fr-FR" sz="1800" b="1" u="none" dirty="0">
            <a:solidFill>
              <a:schemeClr val="bg2">
                <a:lumMod val="2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DF9BAAE4-C4D9-4FD7-A2E4-29FBF2854D50}">
      <dgm:prSet phldrT="[Texte]" custT="1"/>
      <dgm:spPr/>
      <dgm:t>
        <a:bodyPr/>
        <a:lstStyle/>
        <a:p>
          <a:pPr rtl="0"/>
          <a:r>
            <a:rPr lang="fr-FR" sz="1800" b="1" u="none" smtClean="0">
              <a:solidFill>
                <a:schemeClr val="bg2">
                  <a:lumMod val="25000"/>
                </a:schemeClr>
              </a:solidFill>
            </a:rPr>
            <a:t>SNVI, SONATRACH</a:t>
          </a:r>
          <a:r>
            <a:rPr lang="fr-FR" sz="1800" b="1" u="none" dirty="0" smtClean="0">
              <a:solidFill>
                <a:schemeClr val="bg2">
                  <a:lumMod val="25000"/>
                </a:schemeClr>
              </a:solidFill>
            </a:rPr>
            <a:t>, SIDER, sociétés de service et bureaux d’études, Cimenteries….</a:t>
          </a:r>
          <a:endParaRPr lang="fr-FR" sz="1800" b="1" u="none" dirty="0">
            <a:solidFill>
              <a:schemeClr val="bg2">
                <a:lumMod val="25000"/>
              </a:schemeClr>
            </a:solidFill>
          </a:endParaRPr>
        </a:p>
      </dgm:t>
    </dgm:pt>
    <dgm:pt modelId="{30912C62-5408-4785-B4DC-7A20D0BAC1D4}" type="parTrans" cxnId="{95774ACB-FE89-4947-AAA3-0F4F1104B5D4}">
      <dgm:prSet/>
      <dgm:spPr/>
      <dgm:t>
        <a:bodyPr/>
        <a:lstStyle/>
        <a:p>
          <a:endParaRPr lang="fr-BE"/>
        </a:p>
      </dgm:t>
    </dgm:pt>
    <dgm:pt modelId="{7828009D-842A-4A9E-B981-AE6D7ACE0803}" type="sibTrans" cxnId="{95774ACB-FE89-4947-AAA3-0F4F1104B5D4}">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t>
        <a:bodyPr/>
        <a:lstStyle/>
        <a:p>
          <a:endParaRPr lang="fr-FR"/>
        </a:p>
      </dgm:t>
    </dgm:pt>
    <dgm:pt modelId="{81B447EB-C94D-45D4-AFE5-AD856F6F8475}" type="pres">
      <dgm:prSet presAssocID="{DF850BA0-980F-487C-943C-295FCF14F677}" presName="pyramid" presStyleLbl="node1" presStyleIdx="0" presStyleCnt="1" custAng="5400000" custLinFactNeighborY="1384"/>
      <dgm:spPr/>
      <dgm:t>
        <a:bodyPr/>
        <a:lstStyle/>
        <a:p>
          <a:endParaRPr lang="fr-FR"/>
        </a:p>
      </dgm:t>
    </dgm:pt>
    <dgm:pt modelId="{70F36FD1-C1F9-4FAD-A517-2FE5225F685C}" type="pres">
      <dgm:prSet presAssocID="{DF850BA0-980F-487C-943C-295FCF14F677}" presName="theList" presStyleCnt="0"/>
      <dgm:spPr/>
      <dgm:t>
        <a:bodyPr/>
        <a:lstStyle/>
        <a:p>
          <a:endParaRPr lang="fr-FR"/>
        </a:p>
      </dgm:t>
    </dgm:pt>
    <dgm:pt modelId="{7A7E3190-F950-45F3-9A89-567A6D1B1DAE}" type="pres">
      <dgm:prSet presAssocID="{C0FCB6FA-27F6-4276-A848-DDD391414462}" presName="aNode" presStyleLbl="fgAcc1" presStyleIdx="0" presStyleCnt="3" custScaleX="180335" custScaleY="40644"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t>
        <a:bodyPr/>
        <a:lstStyle/>
        <a:p>
          <a:endParaRPr lang="fr-FR"/>
        </a:p>
      </dgm:t>
    </dgm:pt>
    <dgm:pt modelId="{C3E477BD-5079-46B2-92AC-01225D574E5E}" type="pres">
      <dgm:prSet presAssocID="{CF58E460-DF30-4E3A-BF88-845C22EFF429}" presName="aNode" presStyleLbl="fgAcc1" presStyleIdx="1" presStyleCnt="3" custScaleX="147623" custScaleY="33040" custLinFactNeighborX="12491" custLinFactNeighborY="-13076">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t>
        <a:bodyPr/>
        <a:lstStyle/>
        <a:p>
          <a:endParaRPr lang="fr-FR"/>
        </a:p>
      </dgm:t>
    </dgm:pt>
    <dgm:pt modelId="{AD869E1A-99B4-4011-AEE1-E335A547ADA1}" type="pres">
      <dgm:prSet presAssocID="{DF9BAAE4-C4D9-4FD7-A2E4-29FBF2854D50}" presName="aNode" presStyleLbl="fgAcc1" presStyleIdx="2" presStyleCnt="3" custScaleX="174159" custScaleY="33545" custLinFactNeighborX="12491" custLinFactNeighborY="-40285">
        <dgm:presLayoutVars>
          <dgm:bulletEnabled val="1"/>
        </dgm:presLayoutVars>
      </dgm:prSet>
      <dgm:spPr/>
      <dgm:t>
        <a:bodyPr/>
        <a:lstStyle/>
        <a:p>
          <a:endParaRPr lang="fr-BE"/>
        </a:p>
      </dgm:t>
    </dgm:pt>
    <dgm:pt modelId="{40511141-8728-4930-B81D-BD06CE175499}" type="pres">
      <dgm:prSet presAssocID="{DF9BAAE4-C4D9-4FD7-A2E4-29FBF2854D50}" presName="aSpace" presStyleCnt="0"/>
      <dgm:spPr/>
      <dgm:t>
        <a:bodyPr/>
        <a:lstStyle/>
        <a:p>
          <a:endParaRPr lang="fr-FR"/>
        </a:p>
      </dgm:t>
    </dgm:pt>
  </dgm:ptLst>
  <dgm:cxnLst>
    <dgm:cxn modelId="{2B089A04-EA64-48A1-8AEC-A77EB301D1B6}" srcId="{DF850BA0-980F-487C-943C-295FCF14F677}" destId="{C0FCB6FA-27F6-4276-A848-DDD391414462}" srcOrd="0" destOrd="0" parTransId="{515EE362-FA91-41B0-AC1D-4901FF5606DE}" sibTransId="{0738F614-6F7E-47D8-903B-609C0288B3F7}"/>
    <dgm:cxn modelId="{6C977B88-8098-49E7-B19C-D280877525F3}" type="presOf" srcId="{DF9BAAE4-C4D9-4FD7-A2E4-29FBF2854D50}" destId="{AD869E1A-99B4-4011-AEE1-E335A547ADA1}" srcOrd="0" destOrd="0" presId="urn:microsoft.com/office/officeart/2005/8/layout/pyramid2"/>
    <dgm:cxn modelId="{04E68C0E-AC8F-46E0-B527-25DEDF228456}" type="presOf" srcId="{C0FCB6FA-27F6-4276-A848-DDD391414462}" destId="{7A7E3190-F950-45F3-9A89-567A6D1B1DAE}" srcOrd="0" destOrd="0" presId="urn:microsoft.com/office/officeart/2005/8/layout/pyramid2"/>
    <dgm:cxn modelId="{1CD3577D-9512-4E73-A020-57A992770E35}" type="presOf" srcId="{DF850BA0-980F-487C-943C-295FCF14F677}" destId="{52DC174A-9114-4957-B5D5-ACC8220DE2DC}" srcOrd="0" destOrd="0" presId="urn:microsoft.com/office/officeart/2005/8/layout/pyramid2"/>
    <dgm:cxn modelId="{7F3C9002-7492-4093-BD26-FC26E9851F59}" type="presOf" srcId="{CF58E460-DF30-4E3A-BF88-845C22EFF429}" destId="{C3E477BD-5079-46B2-92AC-01225D574E5E}" srcOrd="0" destOrd="0" presId="urn:microsoft.com/office/officeart/2005/8/layout/pyramid2"/>
    <dgm:cxn modelId="{95774ACB-FE89-4947-AAA3-0F4F1104B5D4}" srcId="{DF850BA0-980F-487C-943C-295FCF14F677}" destId="{DF9BAAE4-C4D9-4FD7-A2E4-29FBF2854D50}" srcOrd="2" destOrd="0" parTransId="{30912C62-5408-4785-B4DC-7A20D0BAC1D4}" sibTransId="{7828009D-842A-4A9E-B981-AE6D7ACE0803}"/>
    <dgm:cxn modelId="{03799FC7-D34D-4E45-A809-0E147864B261}" srcId="{DF850BA0-980F-487C-943C-295FCF14F677}" destId="{CF58E460-DF30-4E3A-BF88-845C22EFF429}" srcOrd="1" destOrd="0" parTransId="{E22A5FD4-10E5-44A4-94BF-3200210FD3B7}" sibTransId="{D7D834B1-01ED-42FB-BBCA-8FB594B1DD15}"/>
    <dgm:cxn modelId="{4FB356AD-AD36-4EA2-A33E-0A17EAE67B0C}" type="presParOf" srcId="{52DC174A-9114-4957-B5D5-ACC8220DE2DC}" destId="{81B447EB-C94D-45D4-AFE5-AD856F6F8475}" srcOrd="0" destOrd="0" presId="urn:microsoft.com/office/officeart/2005/8/layout/pyramid2"/>
    <dgm:cxn modelId="{7B67D7DE-DB64-451A-809A-7920B45397E1}" type="presParOf" srcId="{52DC174A-9114-4957-B5D5-ACC8220DE2DC}" destId="{70F36FD1-C1F9-4FAD-A517-2FE5225F685C}" srcOrd="1" destOrd="0" presId="urn:microsoft.com/office/officeart/2005/8/layout/pyramid2"/>
    <dgm:cxn modelId="{A9F26267-9542-4A1D-AFFC-BE0B4903C03B}" type="presParOf" srcId="{70F36FD1-C1F9-4FAD-A517-2FE5225F685C}" destId="{7A7E3190-F950-45F3-9A89-567A6D1B1DAE}" srcOrd="0" destOrd="0" presId="urn:microsoft.com/office/officeart/2005/8/layout/pyramid2"/>
    <dgm:cxn modelId="{5299E335-9724-432B-AD18-178600F201DA}" type="presParOf" srcId="{70F36FD1-C1F9-4FAD-A517-2FE5225F685C}" destId="{083C19E5-8B98-420B-967F-AC5E083F8363}" srcOrd="1" destOrd="0" presId="urn:microsoft.com/office/officeart/2005/8/layout/pyramid2"/>
    <dgm:cxn modelId="{25E77045-67AD-44D6-A7F7-099E2787CA39}" type="presParOf" srcId="{70F36FD1-C1F9-4FAD-A517-2FE5225F685C}" destId="{C3E477BD-5079-46B2-92AC-01225D574E5E}" srcOrd="2" destOrd="0" presId="urn:microsoft.com/office/officeart/2005/8/layout/pyramid2"/>
    <dgm:cxn modelId="{8B2E5838-F589-4DFD-AB04-96249DD26106}" type="presParOf" srcId="{70F36FD1-C1F9-4FAD-A517-2FE5225F685C}" destId="{948EB712-9C3F-48BE-8EDA-58617D9D6AD2}" srcOrd="3" destOrd="0" presId="urn:microsoft.com/office/officeart/2005/8/layout/pyramid2"/>
    <dgm:cxn modelId="{B9E66AC6-8C3D-481E-8070-9B3D33FC118C}" type="presParOf" srcId="{70F36FD1-C1F9-4FAD-A517-2FE5225F685C}" destId="{AD869E1A-99B4-4011-AEE1-E335A547ADA1}" srcOrd="4" destOrd="0" presId="urn:microsoft.com/office/officeart/2005/8/layout/pyramid2"/>
    <dgm:cxn modelId="{C8743940-FA00-49DE-9601-96B1364C6B3E}" type="presParOf" srcId="{70F36FD1-C1F9-4FAD-A517-2FE5225F685C}" destId="{40511141-8728-4930-B81D-BD06CE175499}"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accent0_2" csCatId="mainScheme" phldr="1"/>
      <dgm:spPr/>
      <dgm:t>
        <a:bodyPr/>
        <a:lstStyle/>
        <a:p>
          <a:endParaRPr lang="fr-FR"/>
        </a:p>
      </dgm:t>
    </dgm:pt>
    <dgm:pt modelId="{45761AAA-2151-4318-96C9-944C93BF5ACC}">
      <dgm:prSet phldrT="[Texte]" custT="1"/>
      <dgm:spPr/>
      <dgm:t>
        <a:bodyPr/>
        <a:lstStyle/>
        <a:p>
          <a:r>
            <a:rPr lang="fr-FR" sz="2400" b="1" smtClean="0"/>
            <a:t>COSTRUCTION AERONAUTIQUE</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Structures avions</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Structures propulsion avions</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ABF981F-8038-4E32-A978-2B6231CB4AF9}">
      <dgm:prSet phldrT="[Texte]" custT="1"/>
      <dgm:spPr/>
      <dgm:t>
        <a:bodyPr/>
        <a:lstStyle/>
        <a:p>
          <a:r>
            <a:rPr lang="fr-FR" sz="2200" b="1" dirty="0" smtClean="0"/>
            <a:t>Avionique</a:t>
          </a:r>
          <a:endParaRPr lang="fr-FR" sz="2200" b="1" dirty="0"/>
        </a:p>
      </dgm:t>
    </dgm:pt>
    <dgm:pt modelId="{934FAF98-603E-4B3B-AE74-A0E0E53A4395}" type="parTrans" cxnId="{688471B4-E573-45FD-8FAE-E87991299614}">
      <dgm:prSet/>
      <dgm:spPr/>
      <dgm:t>
        <a:bodyPr/>
        <a:lstStyle/>
        <a:p>
          <a:endParaRPr lang="fr-BE"/>
        </a:p>
      </dgm:t>
    </dgm:pt>
    <dgm:pt modelId="{92795C27-FD35-4333-BD9A-48D514963933}" type="sibTrans" cxnId="{688471B4-E573-45FD-8FAE-E87991299614}">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0013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3"/>
      <dgm:spPr/>
      <dgm:t>
        <a:bodyPr/>
        <a:lstStyle/>
        <a:p>
          <a:endParaRPr lang="fr-BE"/>
        </a:p>
      </dgm:t>
    </dgm:pt>
    <dgm:pt modelId="{59C327A3-C056-4A28-8758-4068EC267A6B}" type="pres">
      <dgm:prSet presAssocID="{ED33E3B4-1B1A-425D-98F7-2E063A16FFEE}" presName="connTx" presStyleLbl="parChTrans1D2" presStyleIdx="0"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3">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1" presStyleCnt="3"/>
      <dgm:spPr/>
      <dgm:t>
        <a:bodyPr/>
        <a:lstStyle/>
        <a:p>
          <a:endParaRPr lang="fr-BE"/>
        </a:p>
      </dgm:t>
    </dgm:pt>
    <dgm:pt modelId="{914A3A5A-A504-4AB1-B3A2-889158789E87}" type="pres">
      <dgm:prSet presAssocID="{B5A94278-3460-469C-9C5F-AD9D36C950F0}" presName="connTx" presStyleLbl="parChTrans1D2" presStyleIdx="1"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1" presStyleCnt="3">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 modelId="{68A4C08B-E0FB-4DF3-A943-A261137759D5}" type="pres">
      <dgm:prSet presAssocID="{934FAF98-603E-4B3B-AE74-A0E0E53A4395}" presName="conn2-1" presStyleLbl="parChTrans1D2" presStyleIdx="2" presStyleCnt="3"/>
      <dgm:spPr/>
      <dgm:t>
        <a:bodyPr/>
        <a:lstStyle/>
        <a:p>
          <a:endParaRPr lang="fr-BE"/>
        </a:p>
      </dgm:t>
    </dgm:pt>
    <dgm:pt modelId="{02674A05-5472-44B4-81D2-7116F4184BEE}" type="pres">
      <dgm:prSet presAssocID="{934FAF98-603E-4B3B-AE74-A0E0E53A4395}" presName="connTx" presStyleLbl="parChTrans1D2" presStyleIdx="2" presStyleCnt="3"/>
      <dgm:spPr/>
      <dgm:t>
        <a:bodyPr/>
        <a:lstStyle/>
        <a:p>
          <a:endParaRPr lang="fr-BE"/>
        </a:p>
      </dgm:t>
    </dgm:pt>
    <dgm:pt modelId="{99FBE0EC-804C-4BA3-A276-387795E15B00}" type="pres">
      <dgm:prSet presAssocID="{FABF981F-8038-4E32-A978-2B6231CB4AF9}" presName="root2" presStyleCnt="0"/>
      <dgm:spPr/>
      <dgm:t>
        <a:bodyPr/>
        <a:lstStyle/>
        <a:p>
          <a:endParaRPr lang="fr-BE"/>
        </a:p>
      </dgm:t>
    </dgm:pt>
    <dgm:pt modelId="{846EFAB4-EAE1-4E6C-B88B-7E52796C5205}" type="pres">
      <dgm:prSet presAssocID="{FABF981F-8038-4E32-A978-2B6231CB4AF9}" presName="LevelTwoTextNode" presStyleLbl="node2" presStyleIdx="2" presStyleCnt="3">
        <dgm:presLayoutVars>
          <dgm:chPref val="3"/>
        </dgm:presLayoutVars>
      </dgm:prSet>
      <dgm:spPr/>
      <dgm:t>
        <a:bodyPr/>
        <a:lstStyle/>
        <a:p>
          <a:endParaRPr lang="fr-BE"/>
        </a:p>
      </dgm:t>
    </dgm:pt>
    <dgm:pt modelId="{16B00D61-A70A-4778-8017-4C2DC1C0E2A5}" type="pres">
      <dgm:prSet presAssocID="{FABF981F-8038-4E32-A978-2B6231CB4AF9}" presName="level3hierChild" presStyleCnt="0"/>
      <dgm:spPr/>
      <dgm:t>
        <a:bodyPr/>
        <a:lstStyle/>
        <a:p>
          <a:endParaRPr lang="fr-BE"/>
        </a:p>
      </dgm:t>
    </dgm:pt>
  </dgm:ptLst>
  <dgm:cxnLst>
    <dgm:cxn modelId="{EF1598A4-7769-4AD0-ABFA-E5F610A20D0B}" srcId="{E9D04DB6-5D4D-4C68-9349-FBA364762E9C}" destId="{45761AAA-2151-4318-96C9-944C93BF5ACC}" srcOrd="0" destOrd="0" parTransId="{BEA2548D-A221-4855-AA5B-44A1D42D3821}" sibTransId="{5A58EAE5-D7C6-4AF2-8998-715A49058953}"/>
    <dgm:cxn modelId="{FF0DAB9B-2C47-4FED-9E46-A2ACF3C3FA86}" type="presOf" srcId="{934FAF98-603E-4B3B-AE74-A0E0E53A4395}" destId="{68A4C08B-E0FB-4DF3-A943-A261137759D5}" srcOrd="0" destOrd="0" presId="urn:microsoft.com/office/officeart/2008/layout/HorizontalMultiLevelHierarchy"/>
    <dgm:cxn modelId="{618E6031-DE3A-45A6-B605-C7872458F90E}" type="presOf" srcId="{ED33E3B4-1B1A-425D-98F7-2E063A16FFEE}" destId="{59C327A3-C056-4A28-8758-4068EC267A6B}" srcOrd="1" destOrd="0" presId="urn:microsoft.com/office/officeart/2008/layout/HorizontalMultiLevelHierarchy"/>
    <dgm:cxn modelId="{688471B4-E573-45FD-8FAE-E87991299614}" srcId="{45761AAA-2151-4318-96C9-944C93BF5ACC}" destId="{FABF981F-8038-4E32-A978-2B6231CB4AF9}" srcOrd="2" destOrd="0" parTransId="{934FAF98-603E-4B3B-AE74-A0E0E53A4395}" sibTransId="{92795C27-FD35-4333-BD9A-48D514963933}"/>
    <dgm:cxn modelId="{A4102287-C87F-4D83-B729-7F973AB8E742}" type="presOf" srcId="{B5A94278-3460-469C-9C5F-AD9D36C950F0}" destId="{914A3A5A-A504-4AB1-B3A2-889158789E87}" srcOrd="1" destOrd="0" presId="urn:microsoft.com/office/officeart/2008/layout/HorizontalMultiLevelHierarchy"/>
    <dgm:cxn modelId="{FD31E5B4-777F-49A6-8A11-9F4B414B098C}" type="presOf" srcId="{45761AAA-2151-4318-96C9-944C93BF5ACC}" destId="{99B23C76-9C6C-4428-BA96-671C52ADE9DE}" srcOrd="0" destOrd="0" presId="urn:microsoft.com/office/officeart/2008/layout/HorizontalMultiLevelHierarchy"/>
    <dgm:cxn modelId="{95B5170C-2E34-4788-9E2C-599645A60385}" type="presOf" srcId="{ED33E3B4-1B1A-425D-98F7-2E063A16FFEE}" destId="{AD5C507C-3B55-4FBE-B455-2A7676271099}" srcOrd="0" destOrd="0" presId="urn:microsoft.com/office/officeart/2008/layout/HorizontalMultiLevelHierarchy"/>
    <dgm:cxn modelId="{46D3D851-FCB5-4108-B8A6-3728C13D8D38}" type="presOf" srcId="{934FAF98-603E-4B3B-AE74-A0E0E53A4395}" destId="{02674A05-5472-44B4-81D2-7116F4184BEE}" srcOrd="1" destOrd="0" presId="urn:microsoft.com/office/officeart/2008/layout/HorizontalMultiLevelHierarchy"/>
    <dgm:cxn modelId="{FFEEDA0D-70B1-4438-B492-026C2EC6EFF9}" srcId="{45761AAA-2151-4318-96C9-944C93BF5ACC}" destId="{09FBB5B9-436D-4272-95D3-B5CCD0E157F9}" srcOrd="1" destOrd="0" parTransId="{B5A94278-3460-469C-9C5F-AD9D36C950F0}" sibTransId="{6DB0E420-86E8-4A3B-BCF7-B92AC6A46686}"/>
    <dgm:cxn modelId="{BF065C3E-8005-415B-928E-73EDAEFC5AE4}" type="presOf" srcId="{E7928715-5021-4351-AD4D-EB764D8BFF60}" destId="{8F28FD4D-CB61-42F5-A0EB-9A3E9641DFCF}" srcOrd="0" destOrd="0" presId="urn:microsoft.com/office/officeart/2008/layout/HorizontalMultiLevelHierarchy"/>
    <dgm:cxn modelId="{20F78FBC-7F6C-469E-AE42-8F2614CE7B6C}" type="presOf" srcId="{09FBB5B9-436D-4272-95D3-B5CCD0E157F9}" destId="{D992339D-5384-4EAB-987E-5B6757FA115D}" srcOrd="0" destOrd="0" presId="urn:microsoft.com/office/officeart/2008/layout/HorizontalMultiLevelHierarchy"/>
    <dgm:cxn modelId="{D96FCD22-8925-4303-B297-8EF7A3FE493A}" type="presOf" srcId="{FABF981F-8038-4E32-A978-2B6231CB4AF9}" destId="{846EFAB4-EAE1-4E6C-B88B-7E52796C5205}" srcOrd="0" destOrd="0" presId="urn:microsoft.com/office/officeart/2008/layout/HorizontalMultiLevelHierarchy"/>
    <dgm:cxn modelId="{311FE71E-81D1-4110-A70E-9FE5025C187F}" type="presOf" srcId="{B5A94278-3460-469C-9C5F-AD9D36C950F0}" destId="{26C86DCF-BDB7-4173-9267-FEEFDC718A8F}" srcOrd="0" destOrd="0" presId="urn:microsoft.com/office/officeart/2008/layout/HorizontalMultiLevelHierarchy"/>
    <dgm:cxn modelId="{4FBAC766-92E2-4078-B6F9-24A94FD0A53D}" srcId="{45761AAA-2151-4318-96C9-944C93BF5ACC}" destId="{E7928715-5021-4351-AD4D-EB764D8BFF60}" srcOrd="0" destOrd="0" parTransId="{ED33E3B4-1B1A-425D-98F7-2E063A16FFEE}" sibTransId="{54BD6094-1CC7-4C10-8A52-518CF735DB92}"/>
    <dgm:cxn modelId="{EC33C979-AC57-4147-B52E-5B8F1E0F43E6}" type="presOf" srcId="{E9D04DB6-5D4D-4C68-9349-FBA364762E9C}" destId="{6D836D6B-5535-41D4-82FF-1E90CAC3E709}" srcOrd="0" destOrd="0" presId="urn:microsoft.com/office/officeart/2008/layout/HorizontalMultiLevelHierarchy"/>
    <dgm:cxn modelId="{43651D6D-3812-4B7D-9B0D-1B7E5546488F}" type="presParOf" srcId="{6D836D6B-5535-41D4-82FF-1E90CAC3E709}" destId="{819BCC26-DF61-4E9C-8AF4-3346901A7D82}" srcOrd="0" destOrd="0" presId="urn:microsoft.com/office/officeart/2008/layout/HorizontalMultiLevelHierarchy"/>
    <dgm:cxn modelId="{A2852FEA-67ED-4ED7-A5AE-5A885571C264}" type="presParOf" srcId="{819BCC26-DF61-4E9C-8AF4-3346901A7D82}" destId="{99B23C76-9C6C-4428-BA96-671C52ADE9DE}" srcOrd="0" destOrd="0" presId="urn:microsoft.com/office/officeart/2008/layout/HorizontalMultiLevelHierarchy"/>
    <dgm:cxn modelId="{7C3F87C9-DCD4-4126-A20F-A0137C1B570A}" type="presParOf" srcId="{819BCC26-DF61-4E9C-8AF4-3346901A7D82}" destId="{AD900A5E-FDE2-45F9-A07E-D39DFDFECCA6}" srcOrd="1" destOrd="0" presId="urn:microsoft.com/office/officeart/2008/layout/HorizontalMultiLevelHierarchy"/>
    <dgm:cxn modelId="{CCD875C1-28B7-43AB-A6C7-1936D446975E}" type="presParOf" srcId="{AD900A5E-FDE2-45F9-A07E-D39DFDFECCA6}" destId="{AD5C507C-3B55-4FBE-B455-2A7676271099}" srcOrd="0" destOrd="0" presId="urn:microsoft.com/office/officeart/2008/layout/HorizontalMultiLevelHierarchy"/>
    <dgm:cxn modelId="{90913446-99F5-4CF1-9960-24676BA8BDAB}" type="presParOf" srcId="{AD5C507C-3B55-4FBE-B455-2A7676271099}" destId="{59C327A3-C056-4A28-8758-4068EC267A6B}" srcOrd="0" destOrd="0" presId="urn:microsoft.com/office/officeart/2008/layout/HorizontalMultiLevelHierarchy"/>
    <dgm:cxn modelId="{285BD630-EBE7-4140-984B-8D40B4416801}" type="presParOf" srcId="{AD900A5E-FDE2-45F9-A07E-D39DFDFECCA6}" destId="{B8EC352A-FBE2-468F-8FF0-110B7D5E2A61}" srcOrd="1" destOrd="0" presId="urn:microsoft.com/office/officeart/2008/layout/HorizontalMultiLevelHierarchy"/>
    <dgm:cxn modelId="{87A14A9E-F98C-442C-B426-78B756E716C6}" type="presParOf" srcId="{B8EC352A-FBE2-468F-8FF0-110B7D5E2A61}" destId="{8F28FD4D-CB61-42F5-A0EB-9A3E9641DFCF}" srcOrd="0" destOrd="0" presId="urn:microsoft.com/office/officeart/2008/layout/HorizontalMultiLevelHierarchy"/>
    <dgm:cxn modelId="{0FCF52AB-698A-4A4F-AFFA-BA0282364B23}" type="presParOf" srcId="{B8EC352A-FBE2-468F-8FF0-110B7D5E2A61}" destId="{BDBED3F8-8087-44EF-8219-D2B56B60E8D2}" srcOrd="1" destOrd="0" presId="urn:microsoft.com/office/officeart/2008/layout/HorizontalMultiLevelHierarchy"/>
    <dgm:cxn modelId="{0588B9C0-CE52-4DA1-958F-86025A640BFB}" type="presParOf" srcId="{AD900A5E-FDE2-45F9-A07E-D39DFDFECCA6}" destId="{26C86DCF-BDB7-4173-9267-FEEFDC718A8F}" srcOrd="2" destOrd="0" presId="urn:microsoft.com/office/officeart/2008/layout/HorizontalMultiLevelHierarchy"/>
    <dgm:cxn modelId="{2CEF4C05-B37C-48BD-A731-4857B9FF8718}" type="presParOf" srcId="{26C86DCF-BDB7-4173-9267-FEEFDC718A8F}" destId="{914A3A5A-A504-4AB1-B3A2-889158789E87}" srcOrd="0" destOrd="0" presId="urn:microsoft.com/office/officeart/2008/layout/HorizontalMultiLevelHierarchy"/>
    <dgm:cxn modelId="{3CD9935D-1889-4D9A-99E6-C4D965986046}" type="presParOf" srcId="{AD900A5E-FDE2-45F9-A07E-D39DFDFECCA6}" destId="{5A33E5D0-21BE-436A-BA06-623053B011F6}" srcOrd="3" destOrd="0" presId="urn:microsoft.com/office/officeart/2008/layout/HorizontalMultiLevelHierarchy"/>
    <dgm:cxn modelId="{F77F0CE7-20B4-46FE-99E5-B48488D6C8E3}" type="presParOf" srcId="{5A33E5D0-21BE-436A-BA06-623053B011F6}" destId="{D992339D-5384-4EAB-987E-5B6757FA115D}" srcOrd="0" destOrd="0" presId="urn:microsoft.com/office/officeart/2008/layout/HorizontalMultiLevelHierarchy"/>
    <dgm:cxn modelId="{B269F702-22A6-42DA-9F2A-7203D45DA053}" type="presParOf" srcId="{5A33E5D0-21BE-436A-BA06-623053B011F6}" destId="{F84B0491-CAF4-4782-9917-A4B83E2591B4}" srcOrd="1" destOrd="0" presId="urn:microsoft.com/office/officeart/2008/layout/HorizontalMultiLevelHierarchy"/>
    <dgm:cxn modelId="{927654FA-B6B3-41E3-93AB-5DB30EF6108D}" type="presParOf" srcId="{AD900A5E-FDE2-45F9-A07E-D39DFDFECCA6}" destId="{68A4C08B-E0FB-4DF3-A943-A261137759D5}" srcOrd="4" destOrd="0" presId="urn:microsoft.com/office/officeart/2008/layout/HorizontalMultiLevelHierarchy"/>
    <dgm:cxn modelId="{EE79832F-E410-4DA5-9A6A-7E9120BDA1DE}" type="presParOf" srcId="{68A4C08B-E0FB-4DF3-A943-A261137759D5}" destId="{02674A05-5472-44B4-81D2-7116F4184BEE}" srcOrd="0" destOrd="0" presId="urn:microsoft.com/office/officeart/2008/layout/HorizontalMultiLevelHierarchy"/>
    <dgm:cxn modelId="{EA36E93D-4B03-4EE3-A03A-39E02FA63B82}" type="presParOf" srcId="{AD900A5E-FDE2-45F9-A07E-D39DFDFECCA6}" destId="{99FBE0EC-804C-4BA3-A276-387795E15B00}" srcOrd="5" destOrd="0" presId="urn:microsoft.com/office/officeart/2008/layout/HorizontalMultiLevelHierarchy"/>
    <dgm:cxn modelId="{9F08B131-C4F6-4CE6-AF4D-2B83141A3927}" type="presParOf" srcId="{99FBE0EC-804C-4BA3-A276-387795E15B00}" destId="{846EFAB4-EAE1-4E6C-B88B-7E52796C5205}" srcOrd="0" destOrd="0" presId="urn:microsoft.com/office/officeart/2008/layout/HorizontalMultiLevelHierarchy"/>
    <dgm:cxn modelId="{0A808576-59A6-4625-AF04-B90679FBFA45}" type="presParOf" srcId="{99FBE0EC-804C-4BA3-A276-387795E15B00}" destId="{16B00D61-A70A-4778-8017-4C2DC1C0E2A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5" csCatId="colorful" phldr="1"/>
      <dgm:spPr/>
    </dgm:pt>
    <dgm:pt modelId="{C0FCB6FA-27F6-4276-A848-DDD391414462}">
      <dgm:prSet phldrT="[Texte]" custT="1"/>
      <dgm:spPr/>
      <dgm:t>
        <a:bodyPr/>
        <a:lstStyle/>
        <a:p>
          <a:pPr rtl="0"/>
          <a:r>
            <a:rPr lang="fr-FR" sz="2400" b="1" dirty="0" smtClean="0">
              <a:solidFill>
                <a:schemeClr val="accent4">
                  <a:lumMod val="50000"/>
                </a:schemeClr>
              </a:solidFill>
            </a:rPr>
            <a:t>CHU</a:t>
          </a:r>
          <a:r>
            <a:rPr lang="fr-FR" sz="2400" b="1" baseline="0" dirty="0" smtClean="0">
              <a:solidFill>
                <a:schemeClr val="accent4">
                  <a:lumMod val="50000"/>
                </a:schemeClr>
              </a:solidFill>
            </a:rPr>
            <a:t> </a:t>
          </a:r>
        </a:p>
        <a:p>
          <a:pPr rtl="0"/>
          <a:r>
            <a:rPr lang="fr-FR" sz="2400" b="1" baseline="0" dirty="0" smtClean="0">
              <a:solidFill>
                <a:schemeClr val="accent4">
                  <a:lumMod val="50000"/>
                </a:schemeClr>
              </a:solidFill>
            </a:rPr>
            <a:t>&amp; Hôpitaux</a:t>
          </a:r>
          <a:endParaRPr lang="fr-FR" sz="2400" b="1" dirty="0">
            <a:solidFill>
              <a:schemeClr val="accent4">
                <a:lumMod val="50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CF58E460-DF30-4E3A-BF88-845C22EFF429}">
      <dgm:prSet phldrT="[Texte]" custT="1"/>
      <dgm:spPr/>
      <dgm:t>
        <a:bodyPr/>
        <a:lstStyle/>
        <a:p>
          <a:r>
            <a:rPr lang="fr-FR" sz="2400" b="1" dirty="0" smtClean="0">
              <a:solidFill>
                <a:schemeClr val="accent4">
                  <a:lumMod val="50000"/>
                </a:schemeClr>
              </a:solidFill>
            </a:rPr>
            <a:t>Entreprises</a:t>
          </a:r>
          <a:r>
            <a:rPr lang="fr-FR" sz="2400" b="1" baseline="0" dirty="0" smtClean="0">
              <a:solidFill>
                <a:schemeClr val="accent4">
                  <a:lumMod val="50000"/>
                </a:schemeClr>
              </a:solidFill>
            </a:rPr>
            <a:t> </a:t>
          </a:r>
        </a:p>
        <a:p>
          <a:r>
            <a:rPr lang="fr-FR" sz="2400" b="1" baseline="0" dirty="0" smtClean="0">
              <a:solidFill>
                <a:schemeClr val="accent4">
                  <a:lumMod val="50000"/>
                </a:schemeClr>
              </a:solidFill>
            </a:rPr>
            <a:t>&amp; équipements médicaux</a:t>
          </a:r>
          <a:endParaRPr lang="fr-FR" sz="2400" b="1" dirty="0">
            <a:solidFill>
              <a:schemeClr val="accent4">
                <a:lumMod val="50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DB9FD69C-99D1-428E-94F6-5614F4020698}">
      <dgm:prSet phldrT="[Texte]"/>
      <dgm:spPr/>
      <dgm:t>
        <a:bodyPr/>
        <a:lstStyle/>
        <a:p>
          <a:r>
            <a:rPr lang="fr-FR" b="1" dirty="0" smtClean="0">
              <a:solidFill>
                <a:schemeClr val="accent4">
                  <a:lumMod val="50000"/>
                </a:schemeClr>
              </a:solidFill>
            </a:rPr>
            <a:t>Recherche et développement</a:t>
          </a:r>
          <a:endParaRPr lang="fr-FR" b="1" dirty="0">
            <a:solidFill>
              <a:schemeClr val="accent4">
                <a:lumMod val="50000"/>
              </a:schemeClr>
            </a:solidFill>
          </a:endParaRPr>
        </a:p>
      </dgm:t>
    </dgm:pt>
    <dgm:pt modelId="{C47C4CF3-012D-41A3-AF46-2BFB7C62BC2A}" type="parTrans" cxnId="{BE5BB267-AB6F-4243-A10B-FB0AFA722505}">
      <dgm:prSet/>
      <dgm:spPr/>
      <dgm:t>
        <a:bodyPr/>
        <a:lstStyle/>
        <a:p>
          <a:endParaRPr lang="fr-FR"/>
        </a:p>
      </dgm:t>
    </dgm:pt>
    <dgm:pt modelId="{AF77257C-2C93-4159-911E-9E0C0C654414}" type="sibTrans" cxnId="{BE5BB267-AB6F-4243-A10B-FB0AFA72250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3" custScaleX="119918" custScaleY="127302"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3E477BD-5079-46B2-92AC-01225D574E5E}" type="pres">
      <dgm:prSet presAssocID="{CF58E460-DF30-4E3A-BF88-845C22EFF429}" presName="aNode" presStyleLbl="fgAcc1" presStyleIdx="1" presStyleCnt="3" custScaleX="119880" custScaleY="135727" custLinFactNeighborX="9494" custLinFactNeighborY="44142">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 modelId="{24F47F07-F524-44E3-A1D9-ADA93F5B1B9B}" type="pres">
      <dgm:prSet presAssocID="{DB9FD69C-99D1-428E-94F6-5614F4020698}" presName="aNode" presStyleLbl="fgAcc1" presStyleIdx="2" presStyleCnt="3" custScaleX="119880" custScaleY="135727" custLinFactNeighborX="9494" custLinFactNeighborY="34633">
        <dgm:presLayoutVars>
          <dgm:bulletEnabled val="1"/>
        </dgm:presLayoutVars>
      </dgm:prSet>
      <dgm:spPr/>
      <dgm:t>
        <a:bodyPr/>
        <a:lstStyle/>
        <a:p>
          <a:endParaRPr lang="fr-FR"/>
        </a:p>
      </dgm:t>
    </dgm:pt>
    <dgm:pt modelId="{A57899BB-57E7-4E87-958F-30C80BAA1A7A}" type="pres">
      <dgm:prSet presAssocID="{DB9FD69C-99D1-428E-94F6-5614F4020698}"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BE5BB267-AB6F-4243-A10B-FB0AFA722505}" srcId="{DF850BA0-980F-487C-943C-295FCF14F677}" destId="{DB9FD69C-99D1-428E-94F6-5614F4020698}" srcOrd="2" destOrd="0" parTransId="{C47C4CF3-012D-41A3-AF46-2BFB7C62BC2A}" sibTransId="{AF77257C-2C93-4159-911E-9E0C0C654414}"/>
    <dgm:cxn modelId="{7318D685-D0B0-47C0-923E-25B25CECF26D}" type="presOf" srcId="{CF58E460-DF30-4E3A-BF88-845C22EFF429}" destId="{C3E477BD-5079-46B2-92AC-01225D574E5E}" srcOrd="0" destOrd="0" presId="urn:microsoft.com/office/officeart/2005/8/layout/pyramid2"/>
    <dgm:cxn modelId="{1E1DF9E6-BD04-4EA5-8284-5864588A79DE}" type="presOf" srcId="{C0FCB6FA-27F6-4276-A848-DDD391414462}" destId="{7A7E3190-F950-45F3-9A89-567A6D1B1DAE}" srcOrd="0" destOrd="0" presId="urn:microsoft.com/office/officeart/2005/8/layout/pyramid2"/>
    <dgm:cxn modelId="{03799FC7-D34D-4E45-A809-0E147864B261}" srcId="{DF850BA0-980F-487C-943C-295FCF14F677}" destId="{CF58E460-DF30-4E3A-BF88-845C22EFF429}" srcOrd="1" destOrd="0" parTransId="{E22A5FD4-10E5-44A4-94BF-3200210FD3B7}" sibTransId="{D7D834B1-01ED-42FB-BBCA-8FB594B1DD15}"/>
    <dgm:cxn modelId="{05CA0523-150B-4E6E-92C4-6436E121D6E3}" type="presOf" srcId="{DF850BA0-980F-487C-943C-295FCF14F677}" destId="{52DC174A-9114-4957-B5D5-ACC8220DE2DC}" srcOrd="0" destOrd="0" presId="urn:microsoft.com/office/officeart/2005/8/layout/pyramid2"/>
    <dgm:cxn modelId="{541468C3-1276-4A27-8B9A-D497A15B7E7C}" type="presOf" srcId="{DB9FD69C-99D1-428E-94F6-5614F4020698}" destId="{24F47F07-F524-44E3-A1D9-ADA93F5B1B9B}" srcOrd="0" destOrd="0" presId="urn:microsoft.com/office/officeart/2005/8/layout/pyramid2"/>
    <dgm:cxn modelId="{C7CECF52-9A51-4414-9CC1-9C45F872F170}" type="presParOf" srcId="{52DC174A-9114-4957-B5D5-ACC8220DE2DC}" destId="{81B447EB-C94D-45D4-AFE5-AD856F6F8475}" srcOrd="0" destOrd="0" presId="urn:microsoft.com/office/officeart/2005/8/layout/pyramid2"/>
    <dgm:cxn modelId="{84E6AD1C-39CD-4723-8893-81A3AF627C89}" type="presParOf" srcId="{52DC174A-9114-4957-B5D5-ACC8220DE2DC}" destId="{70F36FD1-C1F9-4FAD-A517-2FE5225F685C}" srcOrd="1" destOrd="0" presId="urn:microsoft.com/office/officeart/2005/8/layout/pyramid2"/>
    <dgm:cxn modelId="{49A2A7BF-A88A-4FD4-8F66-0062B6B638DD}" type="presParOf" srcId="{70F36FD1-C1F9-4FAD-A517-2FE5225F685C}" destId="{7A7E3190-F950-45F3-9A89-567A6D1B1DAE}" srcOrd="0" destOrd="0" presId="urn:microsoft.com/office/officeart/2005/8/layout/pyramid2"/>
    <dgm:cxn modelId="{5AEF1324-FD25-44C1-B689-11E3B4A64DCE}" type="presParOf" srcId="{70F36FD1-C1F9-4FAD-A517-2FE5225F685C}" destId="{083C19E5-8B98-420B-967F-AC5E083F8363}" srcOrd="1" destOrd="0" presId="urn:microsoft.com/office/officeart/2005/8/layout/pyramid2"/>
    <dgm:cxn modelId="{BECA4567-83CB-42BE-9F63-E4395C1C9D2F}" type="presParOf" srcId="{70F36FD1-C1F9-4FAD-A517-2FE5225F685C}" destId="{C3E477BD-5079-46B2-92AC-01225D574E5E}" srcOrd="2" destOrd="0" presId="urn:microsoft.com/office/officeart/2005/8/layout/pyramid2"/>
    <dgm:cxn modelId="{88EB8C78-0A16-41C1-904A-DA3499A1B6E6}" type="presParOf" srcId="{70F36FD1-C1F9-4FAD-A517-2FE5225F685C}" destId="{948EB712-9C3F-48BE-8EDA-58617D9D6AD2}" srcOrd="3" destOrd="0" presId="urn:microsoft.com/office/officeart/2005/8/layout/pyramid2"/>
    <dgm:cxn modelId="{D753D560-1353-4054-853B-DB001154DF03}" type="presParOf" srcId="{70F36FD1-C1F9-4FAD-A517-2FE5225F685C}" destId="{24F47F07-F524-44E3-A1D9-ADA93F5B1B9B}" srcOrd="4" destOrd="0" presId="urn:microsoft.com/office/officeart/2005/8/layout/pyramid2"/>
    <dgm:cxn modelId="{114E20FB-663F-419D-A1CB-795F0FC7471D}" type="presParOf" srcId="{70F36FD1-C1F9-4FAD-A517-2FE5225F685C}" destId="{A57899BB-57E7-4E87-958F-30C80BAA1A7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simple4" qsCatId="simple" csTypeId="urn:microsoft.com/office/officeart/2005/8/colors/accent6_2" csCatId="accent6" phldr="1"/>
      <dgm:spPr/>
    </dgm:pt>
    <dgm:pt modelId="{C0FCB6FA-27F6-4276-A848-DDD391414462}">
      <dgm:prSet phldrT="[Texte]" custT="1"/>
      <dgm:spPr/>
      <dgm:t>
        <a:bodyPr/>
        <a:lstStyle/>
        <a:p>
          <a:r>
            <a:rPr lang="fr-FR" sz="2200" b="1" u="sng" dirty="0" smtClean="0">
              <a:solidFill>
                <a:srgbClr val="000099"/>
              </a:solidFill>
            </a:rPr>
            <a:t>Tout type d’industrie</a:t>
          </a:r>
          <a:r>
            <a:rPr lang="fr-FR" sz="2200" b="1" dirty="0" smtClean="0">
              <a:solidFill>
                <a:srgbClr val="000099"/>
              </a:solidFill>
            </a:rPr>
            <a:t>: manufacturière,  mécanique, pétrochimique, minière, photovoltaïque, agro-alimentaire…</a:t>
          </a:r>
          <a:endParaRPr lang="fr-FR" sz="2200" b="1" dirty="0">
            <a:solidFill>
              <a:srgbClr val="000099"/>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CF58E460-DF30-4E3A-BF88-845C22EFF429}">
      <dgm:prSet phldrT="[Texte]" custT="1"/>
      <dgm:spPr/>
      <dgm:t>
        <a:bodyPr/>
        <a:lstStyle/>
        <a:p>
          <a:r>
            <a:rPr lang="fr-FR" sz="2200" b="1" u="sng" dirty="0" smtClean="0">
              <a:solidFill>
                <a:srgbClr val="000099"/>
              </a:solidFill>
            </a:rPr>
            <a:t>Services particuliers</a:t>
          </a:r>
          <a:r>
            <a:rPr lang="fr-FR" sz="2200" b="1" dirty="0" smtClean="0">
              <a:solidFill>
                <a:srgbClr val="000099"/>
              </a:solidFill>
            </a:rPr>
            <a:t>: hôpitaux, banques et assurances, ports et aéroports, centres de stockage et de distribution, réseaux routier et autoroutier, réseaux ferroviaires, hypermarchés et centres d’achat…</a:t>
          </a:r>
          <a:endParaRPr lang="fr-FR" sz="2200" b="1" dirty="0">
            <a:solidFill>
              <a:srgbClr val="000099"/>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dgm:t>
        <a:bodyPr/>
        <a:lstStyle/>
        <a:p>
          <a:endParaRPr lang="fr-FR"/>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85212" custScaleY="67001" custLinFactNeighborX="19712" custLinFactNeighborY="1873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3E477BD-5079-46B2-92AC-01225D574E5E}" type="pres">
      <dgm:prSet presAssocID="{CF58E460-DF30-4E3A-BF88-845C22EFF429}" presName="aNode" presStyleLbl="fgAcc1" presStyleIdx="1" presStyleCnt="2" custScaleX="179726" custScaleY="127177" custLinFactNeighborX="17881" custLinFactNeighborY="-16926">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5C7D03F8-3083-479B-BAB2-F93C43E2BA1B}" type="presOf" srcId="{CF58E460-DF30-4E3A-BF88-845C22EFF429}" destId="{C3E477BD-5079-46B2-92AC-01225D574E5E}" srcOrd="0" destOrd="0" presId="urn:microsoft.com/office/officeart/2005/8/layout/pyramid2"/>
    <dgm:cxn modelId="{6F8150DA-CF95-408F-A41B-1768B7D367F5}" type="presOf" srcId="{DF850BA0-980F-487C-943C-295FCF14F677}" destId="{52DC174A-9114-4957-B5D5-ACC8220DE2DC}" srcOrd="0" destOrd="0" presId="urn:microsoft.com/office/officeart/2005/8/layout/pyramid2"/>
    <dgm:cxn modelId="{D3EA488C-07B4-4560-91B8-54547E48B4FA}" type="presOf" srcId="{C0FCB6FA-27F6-4276-A848-DDD391414462}" destId="{7A7E3190-F950-45F3-9A89-567A6D1B1DAE}" srcOrd="0" destOrd="0" presId="urn:microsoft.com/office/officeart/2005/8/layout/pyramid2"/>
    <dgm:cxn modelId="{03799FC7-D34D-4E45-A809-0E147864B261}" srcId="{DF850BA0-980F-487C-943C-295FCF14F677}" destId="{CF58E460-DF30-4E3A-BF88-845C22EFF429}" srcOrd="1" destOrd="0" parTransId="{E22A5FD4-10E5-44A4-94BF-3200210FD3B7}" sibTransId="{D7D834B1-01ED-42FB-BBCA-8FB594B1DD15}"/>
    <dgm:cxn modelId="{AEE1E620-3FE9-487A-93C3-93401BCA3E6F}" type="presParOf" srcId="{52DC174A-9114-4957-B5D5-ACC8220DE2DC}" destId="{81B447EB-C94D-45D4-AFE5-AD856F6F8475}" srcOrd="0" destOrd="0" presId="urn:microsoft.com/office/officeart/2005/8/layout/pyramid2"/>
    <dgm:cxn modelId="{863316E6-BB94-4EE7-81C1-7E18A61112D4}" type="presParOf" srcId="{52DC174A-9114-4957-B5D5-ACC8220DE2DC}" destId="{70F36FD1-C1F9-4FAD-A517-2FE5225F685C}" srcOrd="1" destOrd="0" presId="urn:microsoft.com/office/officeart/2005/8/layout/pyramid2"/>
    <dgm:cxn modelId="{C5903546-C01C-4AA7-82CB-DD6223230E12}" type="presParOf" srcId="{70F36FD1-C1F9-4FAD-A517-2FE5225F685C}" destId="{7A7E3190-F950-45F3-9A89-567A6D1B1DAE}" srcOrd="0" destOrd="0" presId="urn:microsoft.com/office/officeart/2005/8/layout/pyramid2"/>
    <dgm:cxn modelId="{31F7DF20-B056-4015-8B2E-AB15EB355E80}" type="presParOf" srcId="{70F36FD1-C1F9-4FAD-A517-2FE5225F685C}" destId="{083C19E5-8B98-420B-967F-AC5E083F8363}" srcOrd="1" destOrd="0" presId="urn:microsoft.com/office/officeart/2005/8/layout/pyramid2"/>
    <dgm:cxn modelId="{DB7A5673-4B1B-45D0-860A-6C129115D3C7}" type="presParOf" srcId="{70F36FD1-C1F9-4FAD-A517-2FE5225F685C}" destId="{C3E477BD-5079-46B2-92AC-01225D574E5E}" srcOrd="2" destOrd="0" presId="urn:microsoft.com/office/officeart/2005/8/layout/pyramid2"/>
    <dgm:cxn modelId="{4541716B-2B92-4D41-A115-87E82A5E199C}" type="presParOf" srcId="{70F36FD1-C1F9-4FAD-A517-2FE5225F685C}" destId="{948EB712-9C3F-48BE-8EDA-58617D9D6AD2}"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5" csCatId="colorful" phldr="1"/>
      <dgm:spPr/>
    </dgm:pt>
    <dgm:pt modelId="{63336F94-7B63-419F-95C0-5ED7A24F4CC5}">
      <dgm:prSet custT="1"/>
      <dgm:spPr/>
      <dgm:t>
        <a:bodyPr/>
        <a:lstStyle/>
        <a:p>
          <a:r>
            <a:rPr lang="fr-BE" sz="2000" b="1" dirty="0" smtClean="0">
              <a:solidFill>
                <a:schemeClr val="tx2"/>
              </a:solidFill>
            </a:rPr>
            <a:t>Industries mécaniques, Pétrochimie, Secteur de l’automobile, santé, PME, PMI…</a:t>
          </a:r>
          <a:endParaRPr lang="fr-BE" sz="2000" b="1" dirty="0">
            <a:solidFill>
              <a:schemeClr val="tx2"/>
            </a:solidFill>
          </a:endParaRPr>
        </a:p>
      </dgm:t>
    </dgm:pt>
    <dgm:pt modelId="{8931CACC-5F3A-4BD6-B7DE-344E5E579E6B}" type="parTrans" cxnId="{8647C9A6-A06F-4EB9-A283-849885A4C1CB}">
      <dgm:prSet/>
      <dgm:spPr/>
      <dgm:t>
        <a:bodyPr/>
        <a:lstStyle/>
        <a:p>
          <a:endParaRPr lang="fr-BE"/>
        </a:p>
      </dgm:t>
    </dgm:pt>
    <dgm:pt modelId="{F670AE8C-EEDB-4374-B199-A76BEC194CA4}" type="sibTrans" cxnId="{8647C9A6-A06F-4EB9-A283-849885A4C1CB}">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00B0F0"/>
        </a:solidFill>
      </dgm:spPr>
      <dgm:t>
        <a:bodyPr/>
        <a:lstStyle/>
        <a:p>
          <a:endParaRPr lang="fr-BE"/>
        </a:p>
      </dgm:t>
    </dgm:pt>
    <dgm:pt modelId="{70F36FD1-C1F9-4FAD-A517-2FE5225F685C}" type="pres">
      <dgm:prSet presAssocID="{DF850BA0-980F-487C-943C-295FCF14F677}" presName="theList" presStyleCnt="0"/>
      <dgm:spPr/>
    </dgm:pt>
    <dgm:pt modelId="{DE04A9AB-52F9-47A4-A287-B3AFC0A6AE9F}" type="pres">
      <dgm:prSet presAssocID="{63336F94-7B63-419F-95C0-5ED7A24F4CC5}" presName="aNode" presStyleLbl="fgAcc1" presStyleIdx="0" presStyleCnt="1" custScaleX="133276" custScaleY="42362" custLinFactNeighborX="27168" custLinFactNeighborY="44129">
        <dgm:presLayoutVars>
          <dgm:bulletEnabled val="1"/>
        </dgm:presLayoutVars>
      </dgm:prSet>
      <dgm:spPr/>
      <dgm:t>
        <a:bodyPr/>
        <a:lstStyle/>
        <a:p>
          <a:endParaRPr lang="fr-BE"/>
        </a:p>
      </dgm:t>
    </dgm:pt>
    <dgm:pt modelId="{42D4D1E4-C9D8-456A-A6B4-B0EDF2338E7D}" type="pres">
      <dgm:prSet presAssocID="{63336F94-7B63-419F-95C0-5ED7A24F4CC5}" presName="aSpace" presStyleCnt="0"/>
      <dgm:spPr/>
    </dgm:pt>
  </dgm:ptLst>
  <dgm:cxnLst>
    <dgm:cxn modelId="{8647C9A6-A06F-4EB9-A283-849885A4C1CB}" srcId="{DF850BA0-980F-487C-943C-295FCF14F677}" destId="{63336F94-7B63-419F-95C0-5ED7A24F4CC5}" srcOrd="0" destOrd="0" parTransId="{8931CACC-5F3A-4BD6-B7DE-344E5E579E6B}" sibTransId="{F670AE8C-EEDB-4374-B199-A76BEC194CA4}"/>
    <dgm:cxn modelId="{DE7937AC-386B-4FD2-BB6F-4F3181F9A3EC}" type="presOf" srcId="{63336F94-7B63-419F-95C0-5ED7A24F4CC5}" destId="{DE04A9AB-52F9-47A4-A287-B3AFC0A6AE9F}" srcOrd="0" destOrd="0" presId="urn:microsoft.com/office/officeart/2005/8/layout/pyramid2"/>
    <dgm:cxn modelId="{FD9386EB-EF10-457E-AB66-FD80AF67E9A1}" type="presOf" srcId="{DF850BA0-980F-487C-943C-295FCF14F677}" destId="{52DC174A-9114-4957-B5D5-ACC8220DE2DC}" srcOrd="0" destOrd="0" presId="urn:microsoft.com/office/officeart/2005/8/layout/pyramid2"/>
    <dgm:cxn modelId="{1AA8D189-8BD9-4BFD-A57C-4CF7C304DF76}" type="presParOf" srcId="{52DC174A-9114-4957-B5D5-ACC8220DE2DC}" destId="{81B447EB-C94D-45D4-AFE5-AD856F6F8475}" srcOrd="0" destOrd="0" presId="urn:microsoft.com/office/officeart/2005/8/layout/pyramid2"/>
    <dgm:cxn modelId="{43294CBB-CFB8-490A-AEE9-8A91992C2993}" type="presParOf" srcId="{52DC174A-9114-4957-B5D5-ACC8220DE2DC}" destId="{70F36FD1-C1F9-4FAD-A517-2FE5225F685C}" srcOrd="1" destOrd="0" presId="urn:microsoft.com/office/officeart/2005/8/layout/pyramid2"/>
    <dgm:cxn modelId="{21EACD53-5056-4445-B04C-248120532097}" type="presParOf" srcId="{70F36FD1-C1F9-4FAD-A517-2FE5225F685C}" destId="{DE04A9AB-52F9-47A4-A287-B3AFC0A6AE9F}" srcOrd="0" destOrd="0" presId="urn:microsoft.com/office/officeart/2005/8/layout/pyramid2"/>
    <dgm:cxn modelId="{8E7272C0-C483-429D-B1A1-ACC077D277DC}" type="presParOf" srcId="{70F36FD1-C1F9-4FAD-A517-2FE5225F685C}" destId="{42D4D1E4-C9D8-456A-A6B4-B0EDF2338E7D}"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000" b="1" dirty="0" smtClean="0">
              <a:solidFill>
                <a:schemeClr val="tx2">
                  <a:lumMod val="50000"/>
                </a:schemeClr>
              </a:solidFill>
            </a:rPr>
            <a:t>Industries mécaniques, Industrie électroniques, Secteur de l’automobile,  Industrie manufacturières et production,…</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8562"/>
      <dgm:spPr>
        <a:solidFill>
          <a:schemeClr val="bg2">
            <a:lumMod val="50000"/>
          </a:schemeClr>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218347" custScaleY="32547" custLinFactNeighborX="45733">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4F38AFA0-EA11-47C1-8A83-E38A17E9794C}" type="presOf" srcId="{DF850BA0-980F-487C-943C-295FCF14F677}" destId="{52DC174A-9114-4957-B5D5-ACC8220DE2DC}" srcOrd="0" destOrd="0" presId="urn:microsoft.com/office/officeart/2005/8/layout/pyramid2"/>
    <dgm:cxn modelId="{502FFEBC-4A04-45E4-9E9E-1B97D02E1AC1}" type="presOf" srcId="{C0FCB6FA-27F6-4276-A848-DDD391414462}" destId="{7A7E3190-F950-45F3-9A89-567A6D1B1DAE}" srcOrd="0" destOrd="0" presId="urn:microsoft.com/office/officeart/2005/8/layout/pyramid2"/>
    <dgm:cxn modelId="{4E1FA2EC-2F1F-4AC9-A49B-34ED279ED5E5}" type="presParOf" srcId="{52DC174A-9114-4957-B5D5-ACC8220DE2DC}" destId="{81B447EB-C94D-45D4-AFE5-AD856F6F8475}" srcOrd="0" destOrd="0" presId="urn:microsoft.com/office/officeart/2005/8/layout/pyramid2"/>
    <dgm:cxn modelId="{560B9290-5399-461F-9B47-F5E30004DE12}" type="presParOf" srcId="{52DC174A-9114-4957-B5D5-ACC8220DE2DC}" destId="{70F36FD1-C1F9-4FAD-A517-2FE5225F685C}" srcOrd="1" destOrd="0" presId="urn:microsoft.com/office/officeart/2005/8/layout/pyramid2"/>
    <dgm:cxn modelId="{80B91D48-433B-4F2A-88D0-D37F93CFDC03}" type="presParOf" srcId="{70F36FD1-C1F9-4FAD-A517-2FE5225F685C}" destId="{7A7E3190-F950-45F3-9A89-567A6D1B1DAE}" srcOrd="0" destOrd="0" presId="urn:microsoft.com/office/officeart/2005/8/layout/pyramid2"/>
    <dgm:cxn modelId="{C1E07138-E79F-4484-B0FB-4385E6503080}"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simple3" qsCatId="simple" csTypeId="urn:microsoft.com/office/officeart/2005/8/colors/colorful1#1" csCatId="colorful" phldr="1"/>
      <dgm:spPr/>
    </dgm:pt>
    <dgm:pt modelId="{C0FCB6FA-27F6-4276-A848-DDD391414462}">
      <dgm:prSet phldrT="[Texte]" custT="1"/>
      <dgm:spPr/>
      <dgm:t>
        <a:bodyPr/>
        <a:lstStyle/>
        <a:p>
          <a:r>
            <a:rPr lang="fr-FR" sz="1800" b="1" dirty="0" smtClean="0">
              <a:solidFill>
                <a:schemeClr val="tx2">
                  <a:lumMod val="75000"/>
                </a:schemeClr>
              </a:solidFill>
            </a:rPr>
            <a:t>Bureaux d’études d’architecture</a:t>
          </a:r>
          <a:endParaRPr lang="fr-FR" sz="1800" b="1" dirty="0">
            <a:solidFill>
              <a:schemeClr val="tx2">
                <a:lumMod val="7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800" b="1" dirty="0" smtClean="0">
              <a:solidFill>
                <a:schemeClr val="tx2">
                  <a:lumMod val="75000"/>
                </a:schemeClr>
              </a:solidFill>
            </a:rPr>
            <a:t>Management de  projets de bâtiments</a:t>
          </a:r>
          <a:endParaRPr lang="fr-FR" sz="1800" b="1" dirty="0">
            <a:solidFill>
              <a:schemeClr val="tx2">
                <a:lumMod val="75000"/>
              </a:schemeClr>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800" b="1" dirty="0" smtClean="0">
              <a:solidFill>
                <a:schemeClr val="tx2">
                  <a:lumMod val="75000"/>
                </a:schemeClr>
              </a:solidFill>
            </a:rPr>
            <a:t>Economie et contrôle de l’énergie dans la construction</a:t>
          </a:r>
          <a:endParaRPr lang="fr-FR" sz="1800" b="1" dirty="0">
            <a:solidFill>
              <a:schemeClr val="tx2">
                <a:lumMod val="75000"/>
              </a:schemeClr>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r>
            <a:rPr lang="fr-FR" sz="1800" b="1" dirty="0" smtClean="0">
              <a:solidFill>
                <a:schemeClr val="tx2">
                  <a:lumMod val="75000"/>
                </a:schemeClr>
              </a:solidFill>
            </a:rPr>
            <a:t>Collectivités locales</a:t>
          </a:r>
          <a:endParaRPr lang="fr-FR" sz="1800" b="1" dirty="0">
            <a:solidFill>
              <a:schemeClr val="tx2">
                <a:lumMod val="7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800" b="1" dirty="0" smtClean="0">
              <a:solidFill>
                <a:schemeClr val="tx2">
                  <a:lumMod val="75000"/>
                </a:schemeClr>
              </a:solidFill>
            </a:rPr>
            <a:t>Audit et management de projets</a:t>
          </a:r>
          <a:endParaRPr lang="fr-FR" sz="1800" b="1" dirty="0">
            <a:solidFill>
              <a:schemeClr val="tx2">
                <a:lumMod val="75000"/>
              </a:schemeClr>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chemeClr val="bg2">
            <a:lumMod val="25000"/>
          </a:schemeClr>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19918" custScaleY="127302"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19880" custScaleY="127058" custLinFactNeighborX="10330">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19880" custScaleY="131749" custLinFactNeighborX="10090">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ScaleX="119880" custScaleY="138044"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19880" custScaleY="135727" custLinFactNeighborX="10090"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FDE2DE10-AF1C-4C11-8E14-1CD373873725}" srcId="{DF850BA0-980F-487C-943C-295FCF14F677}" destId="{A53C5A95-FE86-4F64-8FB4-40AC5D3753BA}" srcOrd="3" destOrd="0" parTransId="{6FDA76F1-76B6-4889-9C73-B99AAF5BAA4A}" sibTransId="{688A9A12-FBEB-485E-A980-481248E01C38}"/>
    <dgm:cxn modelId="{7C339867-A9A7-4513-ACF9-734EDC702852}" type="presOf" srcId="{C0FCB6FA-27F6-4276-A848-DDD391414462}" destId="{7A7E3190-F950-45F3-9A89-567A6D1B1DAE}" srcOrd="0" destOrd="0" presId="urn:microsoft.com/office/officeart/2005/8/layout/pyramid2"/>
    <dgm:cxn modelId="{5F477415-4801-4C7F-9936-6F02B196E645}" type="presOf" srcId="{00E92796-8F80-4A84-A80E-73C97AC2D915}" destId="{CD5718A3-3CE4-4E27-990C-EE04E3F231CA}" srcOrd="0" destOrd="0" presId="urn:microsoft.com/office/officeart/2005/8/layout/pyramid2"/>
    <dgm:cxn modelId="{2ED213BF-EA60-4CBE-BD61-5FA872A76230}" type="presOf" srcId="{CF58E460-DF30-4E3A-BF88-845C22EFF429}" destId="{C3E477BD-5079-46B2-92AC-01225D574E5E}"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B90BBBCA-4F6C-4AF1-8A8F-7B2480F52493}" srcId="{DF850BA0-980F-487C-943C-295FCF14F677}" destId="{00E92796-8F80-4A84-A80E-73C97AC2D915}" srcOrd="1" destOrd="0" parTransId="{11BB66E1-C880-47D5-ADE3-E5A3FACB0BBD}" sibTransId="{9DB9A6AA-7F2A-4982-BB7F-AE48AE2AA524}"/>
    <dgm:cxn modelId="{2B089A04-EA64-48A1-8AEC-A77EB301D1B6}" srcId="{DF850BA0-980F-487C-943C-295FCF14F677}" destId="{C0FCB6FA-27F6-4276-A848-DDD391414462}" srcOrd="0" destOrd="0" parTransId="{515EE362-FA91-41B0-AC1D-4901FF5606DE}" sibTransId="{0738F614-6F7E-47D8-903B-609C0288B3F7}"/>
    <dgm:cxn modelId="{3444F311-28E5-4214-914D-2D46B16E8EF3}" type="presOf" srcId="{DF850BA0-980F-487C-943C-295FCF14F677}" destId="{52DC174A-9114-4957-B5D5-ACC8220DE2DC}" srcOrd="0" destOrd="0" presId="urn:microsoft.com/office/officeart/2005/8/layout/pyramid2"/>
    <dgm:cxn modelId="{A43BE86F-E2DF-4A64-9A1E-F8B83496B2A6}" type="presOf" srcId="{75F510E6-5908-4545-B4C1-82DD263817F0}" destId="{ECEEF24C-6443-4BA5-8E80-EB257DA876C0}" srcOrd="0" destOrd="0" presId="urn:microsoft.com/office/officeart/2005/8/layout/pyramid2"/>
    <dgm:cxn modelId="{153FD246-512B-48E8-9BCF-3E0BAF4791B7}" type="presOf" srcId="{A53C5A95-FE86-4F64-8FB4-40AC5D3753BA}" destId="{5D7FA0A0-3535-4EA6-BF21-E5467B7C0590}" srcOrd="0" destOrd="0" presId="urn:microsoft.com/office/officeart/2005/8/layout/pyramid2"/>
    <dgm:cxn modelId="{03799FC7-D34D-4E45-A809-0E147864B261}" srcId="{DF850BA0-980F-487C-943C-295FCF14F677}" destId="{CF58E460-DF30-4E3A-BF88-845C22EFF429}" srcOrd="4" destOrd="0" parTransId="{E22A5FD4-10E5-44A4-94BF-3200210FD3B7}" sibTransId="{D7D834B1-01ED-42FB-BBCA-8FB594B1DD15}"/>
    <dgm:cxn modelId="{A91DA11B-57B0-4348-AA7B-FE6E1E7469D1}" type="presParOf" srcId="{52DC174A-9114-4957-B5D5-ACC8220DE2DC}" destId="{81B447EB-C94D-45D4-AFE5-AD856F6F8475}" srcOrd="0" destOrd="0" presId="urn:microsoft.com/office/officeart/2005/8/layout/pyramid2"/>
    <dgm:cxn modelId="{8EA13876-D1AD-4B93-91D2-9768D3721291}" type="presParOf" srcId="{52DC174A-9114-4957-B5D5-ACC8220DE2DC}" destId="{70F36FD1-C1F9-4FAD-A517-2FE5225F685C}" srcOrd="1" destOrd="0" presId="urn:microsoft.com/office/officeart/2005/8/layout/pyramid2"/>
    <dgm:cxn modelId="{B45DC25F-5677-422B-9DBF-DD8097F05CAD}" type="presParOf" srcId="{70F36FD1-C1F9-4FAD-A517-2FE5225F685C}" destId="{7A7E3190-F950-45F3-9A89-567A6D1B1DAE}" srcOrd="0" destOrd="0" presId="urn:microsoft.com/office/officeart/2005/8/layout/pyramid2"/>
    <dgm:cxn modelId="{707D205F-C0DE-45A5-85CF-4A913B3B6FDC}" type="presParOf" srcId="{70F36FD1-C1F9-4FAD-A517-2FE5225F685C}" destId="{083C19E5-8B98-420B-967F-AC5E083F8363}" srcOrd="1" destOrd="0" presId="urn:microsoft.com/office/officeart/2005/8/layout/pyramid2"/>
    <dgm:cxn modelId="{8AC42B7B-8F07-4B0E-90A0-D38702A7ABDD}" type="presParOf" srcId="{70F36FD1-C1F9-4FAD-A517-2FE5225F685C}" destId="{CD5718A3-3CE4-4E27-990C-EE04E3F231CA}" srcOrd="2" destOrd="0" presId="urn:microsoft.com/office/officeart/2005/8/layout/pyramid2"/>
    <dgm:cxn modelId="{DBA70406-F7B1-45C2-AE61-70475D9101B6}" type="presParOf" srcId="{70F36FD1-C1F9-4FAD-A517-2FE5225F685C}" destId="{BD83CF3B-6FFC-431D-A29D-04587BECA2A9}" srcOrd="3" destOrd="0" presId="urn:microsoft.com/office/officeart/2005/8/layout/pyramid2"/>
    <dgm:cxn modelId="{BFA7F8E8-6803-4BC6-9A27-50189D335346}" type="presParOf" srcId="{70F36FD1-C1F9-4FAD-A517-2FE5225F685C}" destId="{ECEEF24C-6443-4BA5-8E80-EB257DA876C0}" srcOrd="4" destOrd="0" presId="urn:microsoft.com/office/officeart/2005/8/layout/pyramid2"/>
    <dgm:cxn modelId="{96985C3C-D4D3-430E-B973-6A1AD810B1FB}" type="presParOf" srcId="{70F36FD1-C1F9-4FAD-A517-2FE5225F685C}" destId="{FBEB7C95-A293-422E-82F1-9FF77B11DC22}" srcOrd="5" destOrd="0" presId="urn:microsoft.com/office/officeart/2005/8/layout/pyramid2"/>
    <dgm:cxn modelId="{8CA42688-BB15-4495-9212-49F47CF72180}" type="presParOf" srcId="{70F36FD1-C1F9-4FAD-A517-2FE5225F685C}" destId="{5D7FA0A0-3535-4EA6-BF21-E5467B7C0590}" srcOrd="6" destOrd="0" presId="urn:microsoft.com/office/officeart/2005/8/layout/pyramid2"/>
    <dgm:cxn modelId="{676C1804-5562-4847-A614-4728D86846F2}" type="presParOf" srcId="{70F36FD1-C1F9-4FAD-A517-2FE5225F685C}" destId="{78DDC576-D23C-4E4D-B6D3-9376DF93D7E2}" srcOrd="7" destOrd="0" presId="urn:microsoft.com/office/officeart/2005/8/layout/pyramid2"/>
    <dgm:cxn modelId="{39DAF4D8-64CB-4C52-A630-C1AC9A1EC673}" type="presParOf" srcId="{70F36FD1-C1F9-4FAD-A517-2FE5225F685C}" destId="{C3E477BD-5079-46B2-92AC-01225D574E5E}" srcOrd="8" destOrd="0" presId="urn:microsoft.com/office/officeart/2005/8/layout/pyramid2"/>
    <dgm:cxn modelId="{F6723E09-3059-4606-8D55-1892B4129729}"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5" csCatId="colorful" phldr="1"/>
      <dgm:spPr/>
    </dgm:pt>
    <dgm:pt modelId="{63336F94-7B63-419F-95C0-5ED7A24F4CC5}">
      <dgm:prSet custT="1"/>
      <dgm:spPr/>
      <dgm:t>
        <a:bodyPr/>
        <a:lstStyle/>
        <a:p>
          <a:r>
            <a:rPr lang="fr-BE" sz="2000" b="1" dirty="0" smtClean="0">
              <a:solidFill>
                <a:schemeClr val="tx2"/>
              </a:solidFill>
            </a:rPr>
            <a:t>Compagnies de transport maritime, Entreprises portuaires, Chantiers de construction et de réparation navale, Société de classification des navires, Administration maritime, Direction de la marine marchande, La marine nationale, les industries nautique…</a:t>
          </a:r>
          <a:endParaRPr lang="fr-BE" sz="2000" b="1" dirty="0">
            <a:solidFill>
              <a:schemeClr val="tx2"/>
            </a:solidFill>
          </a:endParaRPr>
        </a:p>
      </dgm:t>
    </dgm:pt>
    <dgm:pt modelId="{8931CACC-5F3A-4BD6-B7DE-344E5E579E6B}" type="parTrans" cxnId="{8647C9A6-A06F-4EB9-A283-849885A4C1CB}">
      <dgm:prSet/>
      <dgm:spPr/>
      <dgm:t>
        <a:bodyPr/>
        <a:lstStyle/>
        <a:p>
          <a:endParaRPr lang="fr-BE"/>
        </a:p>
      </dgm:t>
    </dgm:pt>
    <dgm:pt modelId="{F670AE8C-EEDB-4374-B199-A76BEC194CA4}" type="sibTrans" cxnId="{8647C9A6-A06F-4EB9-A283-849885A4C1CB}">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dgm:t>
        <a:bodyPr/>
        <a:lstStyle/>
        <a:p>
          <a:endParaRPr lang="fr-BE"/>
        </a:p>
      </dgm:t>
    </dgm:pt>
    <dgm:pt modelId="{70F36FD1-C1F9-4FAD-A517-2FE5225F685C}" type="pres">
      <dgm:prSet presAssocID="{DF850BA0-980F-487C-943C-295FCF14F677}" presName="theList" presStyleCnt="0"/>
      <dgm:spPr/>
    </dgm:pt>
    <dgm:pt modelId="{DE04A9AB-52F9-47A4-A287-B3AFC0A6AE9F}" type="pres">
      <dgm:prSet presAssocID="{63336F94-7B63-419F-95C0-5ED7A24F4CC5}" presName="aNode" presStyleLbl="fgAcc1" presStyleIdx="0" presStyleCnt="1" custScaleX="133276" custScaleY="87863" custLinFactNeighborX="6804" custLinFactNeighborY="33090">
        <dgm:presLayoutVars>
          <dgm:bulletEnabled val="1"/>
        </dgm:presLayoutVars>
      </dgm:prSet>
      <dgm:spPr/>
      <dgm:t>
        <a:bodyPr/>
        <a:lstStyle/>
        <a:p>
          <a:endParaRPr lang="fr-BE"/>
        </a:p>
      </dgm:t>
    </dgm:pt>
    <dgm:pt modelId="{42D4D1E4-C9D8-456A-A6B4-B0EDF2338E7D}" type="pres">
      <dgm:prSet presAssocID="{63336F94-7B63-419F-95C0-5ED7A24F4CC5}" presName="aSpace" presStyleCnt="0"/>
      <dgm:spPr/>
    </dgm:pt>
  </dgm:ptLst>
  <dgm:cxnLst>
    <dgm:cxn modelId="{8647C9A6-A06F-4EB9-A283-849885A4C1CB}" srcId="{DF850BA0-980F-487C-943C-295FCF14F677}" destId="{63336F94-7B63-419F-95C0-5ED7A24F4CC5}" srcOrd="0" destOrd="0" parTransId="{8931CACC-5F3A-4BD6-B7DE-344E5E579E6B}" sibTransId="{F670AE8C-EEDB-4374-B199-A76BEC194CA4}"/>
    <dgm:cxn modelId="{7B5B338A-FB69-4264-A153-512E4B01AF2E}" type="presOf" srcId="{DF850BA0-980F-487C-943C-295FCF14F677}" destId="{52DC174A-9114-4957-B5D5-ACC8220DE2DC}" srcOrd="0" destOrd="0" presId="urn:microsoft.com/office/officeart/2005/8/layout/pyramid2"/>
    <dgm:cxn modelId="{939E4D96-6326-4405-8764-C99B2945606C}" type="presOf" srcId="{63336F94-7B63-419F-95C0-5ED7A24F4CC5}" destId="{DE04A9AB-52F9-47A4-A287-B3AFC0A6AE9F}" srcOrd="0" destOrd="0" presId="urn:microsoft.com/office/officeart/2005/8/layout/pyramid2"/>
    <dgm:cxn modelId="{ED6D38CE-C82E-455D-BCB2-5585FA8EE8CA}" type="presParOf" srcId="{52DC174A-9114-4957-B5D5-ACC8220DE2DC}" destId="{81B447EB-C94D-45D4-AFE5-AD856F6F8475}" srcOrd="0" destOrd="0" presId="urn:microsoft.com/office/officeart/2005/8/layout/pyramid2"/>
    <dgm:cxn modelId="{3A530334-3C03-4FEB-B45C-3703B7AFB164}" type="presParOf" srcId="{52DC174A-9114-4957-B5D5-ACC8220DE2DC}" destId="{70F36FD1-C1F9-4FAD-A517-2FE5225F685C}" srcOrd="1" destOrd="0" presId="urn:microsoft.com/office/officeart/2005/8/layout/pyramid2"/>
    <dgm:cxn modelId="{A442D1B9-8F17-4FBF-A8DF-A95CC376EFC8}" type="presParOf" srcId="{70F36FD1-C1F9-4FAD-A517-2FE5225F685C}" destId="{DE04A9AB-52F9-47A4-A287-B3AFC0A6AE9F}" srcOrd="0" destOrd="0" presId="urn:microsoft.com/office/officeart/2005/8/layout/pyramid2"/>
    <dgm:cxn modelId="{CE1520AC-C780-43EA-B464-0ED35F16085F}" type="presParOf" srcId="{70F36FD1-C1F9-4FAD-A517-2FE5225F685C}" destId="{42D4D1E4-C9D8-456A-A6B4-B0EDF2338E7D}"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fr-FR"/>
        </a:p>
      </dgm:t>
    </dgm:pt>
    <dgm:pt modelId="{45761AAA-2151-4318-96C9-944C93BF5ACC}">
      <dgm:prSet phldrT="[Texte]" custT="1"/>
      <dgm:spPr/>
      <dgm:t>
        <a:bodyPr/>
        <a:lstStyle/>
        <a:p>
          <a:r>
            <a:rPr lang="fr-FR" sz="2400" b="1" dirty="0" smtClean="0"/>
            <a:t>Licences</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D01B48D-0526-45C1-A9B3-1E40F1EA0A5C}">
      <dgm:prSet phldrT="[Texte]" custT="1"/>
      <dgm:spPr/>
      <dgm:t>
        <a:bodyPr/>
        <a:lstStyle/>
        <a:p>
          <a:r>
            <a:rPr lang="fr-FR" sz="2000" b="1" dirty="0" smtClean="0"/>
            <a:t>Architecture et construction navale</a:t>
          </a:r>
          <a:endParaRPr lang="fr-FR" sz="2000" b="1" dirty="0"/>
        </a:p>
      </dgm:t>
    </dgm:pt>
    <dgm:pt modelId="{9795DC91-DFF6-4CE8-B2DB-D9CD222A4493}" type="parTrans" cxnId="{AD5EF11E-90AD-44F5-A053-70854C85E53C}">
      <dgm:prSet/>
      <dgm:spPr/>
      <dgm:t>
        <a:bodyPr/>
        <a:lstStyle/>
        <a:p>
          <a:endParaRPr lang="fr-BE"/>
        </a:p>
      </dgm:t>
    </dgm:pt>
    <dgm:pt modelId="{D8DF05C2-AFA9-4594-8286-326937AB83BE}" type="sibTrans" cxnId="{AD5EF11E-90AD-44F5-A053-70854C85E53C}">
      <dgm:prSet/>
      <dgm:spPr/>
      <dgm:t>
        <a:bodyPr/>
        <a:lstStyle/>
        <a:p>
          <a:endParaRPr lang="fr-BE"/>
        </a:p>
      </dgm:t>
    </dgm:pt>
    <dgm:pt modelId="{15E7485A-0AE0-47E6-BB6D-ECD0D2A7DDD0}">
      <dgm:prSet phldrT="[Texte]" custT="1"/>
      <dgm:spPr/>
      <dgm:t>
        <a:bodyPr/>
        <a:lstStyle/>
        <a:p>
          <a:r>
            <a:rPr lang="fr-FR" sz="2000" b="1" dirty="0" smtClean="0"/>
            <a:t>Propulsion</a:t>
          </a:r>
          <a:r>
            <a:rPr lang="fr-FR" sz="2000" b="1" baseline="0" dirty="0" smtClean="0"/>
            <a:t> et hydrodynamique navale</a:t>
          </a:r>
          <a:endParaRPr lang="fr-FR" sz="2000" b="1" dirty="0"/>
        </a:p>
      </dgm:t>
    </dgm:pt>
    <dgm:pt modelId="{9372D0FB-936C-4D25-8C85-CEC2AC59CE19}" type="parTrans" cxnId="{B0F5D5CB-2FF0-40A9-B7CB-60F30322800B}">
      <dgm:prSet/>
      <dgm:spPr/>
      <dgm:t>
        <a:bodyPr/>
        <a:lstStyle/>
        <a:p>
          <a:endParaRPr lang="fr-BE"/>
        </a:p>
      </dgm:t>
    </dgm:pt>
    <dgm:pt modelId="{8C8EC708-963A-4431-8D37-65208CE01BD0}" type="sibTrans" cxnId="{B0F5D5CB-2FF0-40A9-B7CB-60F30322800B}">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X="139328" custScaleY="93964">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13CD430-D1AA-4EF4-8A29-8779A846A3DE}" type="pres">
      <dgm:prSet presAssocID="{9795DC91-DFF6-4CE8-B2DB-D9CD222A4493}" presName="conn2-1" presStyleLbl="parChTrans1D2" presStyleIdx="0" presStyleCnt="2"/>
      <dgm:spPr/>
      <dgm:t>
        <a:bodyPr/>
        <a:lstStyle/>
        <a:p>
          <a:endParaRPr lang="fr-FR"/>
        </a:p>
      </dgm:t>
    </dgm:pt>
    <dgm:pt modelId="{1412DAC1-B4D9-4D62-81AD-7D8F8E0316C1}" type="pres">
      <dgm:prSet presAssocID="{9795DC91-DFF6-4CE8-B2DB-D9CD222A4493}" presName="connTx" presStyleLbl="parChTrans1D2" presStyleIdx="0" presStyleCnt="2"/>
      <dgm:spPr/>
      <dgm:t>
        <a:bodyPr/>
        <a:lstStyle/>
        <a:p>
          <a:endParaRPr lang="fr-FR"/>
        </a:p>
      </dgm:t>
    </dgm:pt>
    <dgm:pt modelId="{A20861C8-6561-4A53-981E-6CA4A61DD0E1}" type="pres">
      <dgm:prSet presAssocID="{ED01B48D-0526-45C1-A9B3-1E40F1EA0A5C}" presName="root2" presStyleCnt="0"/>
      <dgm:spPr/>
      <dgm:t>
        <a:bodyPr/>
        <a:lstStyle/>
        <a:p>
          <a:endParaRPr lang="fr-FR"/>
        </a:p>
      </dgm:t>
    </dgm:pt>
    <dgm:pt modelId="{76B3CA0F-ED92-47E9-AB09-EBA5D52537E5}" type="pres">
      <dgm:prSet presAssocID="{ED01B48D-0526-45C1-A9B3-1E40F1EA0A5C}" presName="LevelTwoTextNode" presStyleLbl="node2" presStyleIdx="0" presStyleCnt="2" custScaleX="159122">
        <dgm:presLayoutVars>
          <dgm:chPref val="3"/>
        </dgm:presLayoutVars>
      </dgm:prSet>
      <dgm:spPr/>
      <dgm:t>
        <a:bodyPr/>
        <a:lstStyle/>
        <a:p>
          <a:endParaRPr lang="fr-BE"/>
        </a:p>
      </dgm:t>
    </dgm:pt>
    <dgm:pt modelId="{8188CA18-3939-4D7C-A7E6-6BB2E4B0EC49}" type="pres">
      <dgm:prSet presAssocID="{ED01B48D-0526-45C1-A9B3-1E40F1EA0A5C}" presName="level3hierChild" presStyleCnt="0"/>
      <dgm:spPr/>
      <dgm:t>
        <a:bodyPr/>
        <a:lstStyle/>
        <a:p>
          <a:endParaRPr lang="fr-FR"/>
        </a:p>
      </dgm:t>
    </dgm:pt>
    <dgm:pt modelId="{EC36A7DF-F617-4EDE-8D9A-2B1E1FFCF324}" type="pres">
      <dgm:prSet presAssocID="{9372D0FB-936C-4D25-8C85-CEC2AC59CE19}" presName="conn2-1" presStyleLbl="parChTrans1D2" presStyleIdx="1" presStyleCnt="2"/>
      <dgm:spPr/>
      <dgm:t>
        <a:bodyPr/>
        <a:lstStyle/>
        <a:p>
          <a:endParaRPr lang="fr-BE"/>
        </a:p>
      </dgm:t>
    </dgm:pt>
    <dgm:pt modelId="{1F178C84-0832-4DFD-A30F-9A9ABB3FB2D6}" type="pres">
      <dgm:prSet presAssocID="{9372D0FB-936C-4D25-8C85-CEC2AC59CE19}" presName="connTx" presStyleLbl="parChTrans1D2" presStyleIdx="1" presStyleCnt="2"/>
      <dgm:spPr/>
      <dgm:t>
        <a:bodyPr/>
        <a:lstStyle/>
        <a:p>
          <a:endParaRPr lang="fr-BE"/>
        </a:p>
      </dgm:t>
    </dgm:pt>
    <dgm:pt modelId="{7921EA1F-FC34-42AE-AF9B-5A695EFB36B1}" type="pres">
      <dgm:prSet presAssocID="{15E7485A-0AE0-47E6-BB6D-ECD0D2A7DDD0}" presName="root2" presStyleCnt="0"/>
      <dgm:spPr/>
      <dgm:t>
        <a:bodyPr/>
        <a:lstStyle/>
        <a:p>
          <a:endParaRPr lang="fr-BE"/>
        </a:p>
      </dgm:t>
    </dgm:pt>
    <dgm:pt modelId="{F5B6BF0E-76C9-444C-978B-1AD93FCE36AC}" type="pres">
      <dgm:prSet presAssocID="{15E7485A-0AE0-47E6-BB6D-ECD0D2A7DDD0}" presName="LevelTwoTextNode" presStyleLbl="node2" presStyleIdx="1" presStyleCnt="2" custScaleX="159122" custScaleY="132556">
        <dgm:presLayoutVars>
          <dgm:chPref val="3"/>
        </dgm:presLayoutVars>
      </dgm:prSet>
      <dgm:spPr/>
      <dgm:t>
        <a:bodyPr/>
        <a:lstStyle/>
        <a:p>
          <a:endParaRPr lang="fr-BE"/>
        </a:p>
      </dgm:t>
    </dgm:pt>
    <dgm:pt modelId="{6EC217F6-E986-462F-AC2A-69E72C8FC8EA}" type="pres">
      <dgm:prSet presAssocID="{15E7485A-0AE0-47E6-BB6D-ECD0D2A7DDD0}" presName="level3hierChild" presStyleCnt="0"/>
      <dgm:spPr/>
      <dgm:t>
        <a:bodyPr/>
        <a:lstStyle/>
        <a:p>
          <a:endParaRPr lang="fr-BE"/>
        </a:p>
      </dgm:t>
    </dgm:pt>
  </dgm:ptLst>
  <dgm:cxnLst>
    <dgm:cxn modelId="{AD5EF11E-90AD-44F5-A053-70854C85E53C}" srcId="{45761AAA-2151-4318-96C9-944C93BF5ACC}" destId="{ED01B48D-0526-45C1-A9B3-1E40F1EA0A5C}" srcOrd="0" destOrd="0" parTransId="{9795DC91-DFF6-4CE8-B2DB-D9CD222A4493}" sibTransId="{D8DF05C2-AFA9-4594-8286-326937AB83BE}"/>
    <dgm:cxn modelId="{EF1598A4-7769-4AD0-ABFA-E5F610A20D0B}" srcId="{E9D04DB6-5D4D-4C68-9349-FBA364762E9C}" destId="{45761AAA-2151-4318-96C9-944C93BF5ACC}" srcOrd="0" destOrd="0" parTransId="{BEA2548D-A221-4855-AA5B-44A1D42D3821}" sibTransId="{5A58EAE5-D7C6-4AF2-8998-715A49058953}"/>
    <dgm:cxn modelId="{CAF66CAD-FC93-445F-84E8-2B8C59D294EE}" type="presOf" srcId="{45761AAA-2151-4318-96C9-944C93BF5ACC}" destId="{99B23C76-9C6C-4428-BA96-671C52ADE9DE}" srcOrd="0" destOrd="0" presId="urn:microsoft.com/office/officeart/2008/layout/HorizontalMultiLevelHierarchy"/>
    <dgm:cxn modelId="{17A16F23-ED2A-42A9-8E0D-0C011BE2F161}" type="presOf" srcId="{ED01B48D-0526-45C1-A9B3-1E40F1EA0A5C}" destId="{76B3CA0F-ED92-47E9-AB09-EBA5D52537E5}" srcOrd="0" destOrd="0" presId="urn:microsoft.com/office/officeart/2008/layout/HorizontalMultiLevelHierarchy"/>
    <dgm:cxn modelId="{836B3DC9-4EFE-43A1-9B52-DF339BD0D802}" type="presOf" srcId="{E9D04DB6-5D4D-4C68-9349-FBA364762E9C}" destId="{6D836D6B-5535-41D4-82FF-1E90CAC3E709}" srcOrd="0" destOrd="0" presId="urn:microsoft.com/office/officeart/2008/layout/HorizontalMultiLevelHierarchy"/>
    <dgm:cxn modelId="{B14E463F-71A3-4959-BDB5-999A73B942A1}" type="presOf" srcId="{15E7485A-0AE0-47E6-BB6D-ECD0D2A7DDD0}" destId="{F5B6BF0E-76C9-444C-978B-1AD93FCE36AC}" srcOrd="0" destOrd="0" presId="urn:microsoft.com/office/officeart/2008/layout/HorizontalMultiLevelHierarchy"/>
    <dgm:cxn modelId="{BD13EAFD-F457-4163-B1CC-BE131602E925}" type="presOf" srcId="{9795DC91-DFF6-4CE8-B2DB-D9CD222A4493}" destId="{A13CD430-D1AA-4EF4-8A29-8779A846A3DE}" srcOrd="0" destOrd="0" presId="urn:microsoft.com/office/officeart/2008/layout/HorizontalMultiLevelHierarchy"/>
    <dgm:cxn modelId="{D6C30C25-E592-4B15-91F4-EA72862E587C}" type="presOf" srcId="{9372D0FB-936C-4D25-8C85-CEC2AC59CE19}" destId="{1F178C84-0832-4DFD-A30F-9A9ABB3FB2D6}" srcOrd="1" destOrd="0" presId="urn:microsoft.com/office/officeart/2008/layout/HorizontalMultiLevelHierarchy"/>
    <dgm:cxn modelId="{33ED8D75-75E2-4980-9FB5-95968A29A974}" type="presOf" srcId="{9795DC91-DFF6-4CE8-B2DB-D9CD222A4493}" destId="{1412DAC1-B4D9-4D62-81AD-7D8F8E0316C1}" srcOrd="1" destOrd="0" presId="urn:microsoft.com/office/officeart/2008/layout/HorizontalMultiLevelHierarchy"/>
    <dgm:cxn modelId="{B0F5D5CB-2FF0-40A9-B7CB-60F30322800B}" srcId="{45761AAA-2151-4318-96C9-944C93BF5ACC}" destId="{15E7485A-0AE0-47E6-BB6D-ECD0D2A7DDD0}" srcOrd="1" destOrd="0" parTransId="{9372D0FB-936C-4D25-8C85-CEC2AC59CE19}" sibTransId="{8C8EC708-963A-4431-8D37-65208CE01BD0}"/>
    <dgm:cxn modelId="{9C75241F-C0C8-4929-9BE5-4B79F24706CA}" type="presOf" srcId="{9372D0FB-936C-4D25-8C85-CEC2AC59CE19}" destId="{EC36A7DF-F617-4EDE-8D9A-2B1E1FFCF324}" srcOrd="0" destOrd="0" presId="urn:microsoft.com/office/officeart/2008/layout/HorizontalMultiLevelHierarchy"/>
    <dgm:cxn modelId="{C6CF2AAA-8DA5-4FF0-B65A-BB4DE60B1923}" type="presParOf" srcId="{6D836D6B-5535-41D4-82FF-1E90CAC3E709}" destId="{819BCC26-DF61-4E9C-8AF4-3346901A7D82}" srcOrd="0" destOrd="0" presId="urn:microsoft.com/office/officeart/2008/layout/HorizontalMultiLevelHierarchy"/>
    <dgm:cxn modelId="{ED312CF1-84CD-475C-B3E5-580F387A4F88}" type="presParOf" srcId="{819BCC26-DF61-4E9C-8AF4-3346901A7D82}" destId="{99B23C76-9C6C-4428-BA96-671C52ADE9DE}" srcOrd="0" destOrd="0" presId="urn:microsoft.com/office/officeart/2008/layout/HorizontalMultiLevelHierarchy"/>
    <dgm:cxn modelId="{28B3D8AB-F115-4903-95F3-E966748D27F5}" type="presParOf" srcId="{819BCC26-DF61-4E9C-8AF4-3346901A7D82}" destId="{AD900A5E-FDE2-45F9-A07E-D39DFDFECCA6}" srcOrd="1" destOrd="0" presId="urn:microsoft.com/office/officeart/2008/layout/HorizontalMultiLevelHierarchy"/>
    <dgm:cxn modelId="{4B6E0C2E-F530-4C69-B256-87F6CDCE7C76}" type="presParOf" srcId="{AD900A5E-FDE2-45F9-A07E-D39DFDFECCA6}" destId="{A13CD430-D1AA-4EF4-8A29-8779A846A3DE}" srcOrd="0" destOrd="0" presId="urn:microsoft.com/office/officeart/2008/layout/HorizontalMultiLevelHierarchy"/>
    <dgm:cxn modelId="{DDB0CC62-2E1D-4335-8E3E-C30AD35BE8BC}" type="presParOf" srcId="{A13CD430-D1AA-4EF4-8A29-8779A846A3DE}" destId="{1412DAC1-B4D9-4D62-81AD-7D8F8E0316C1}" srcOrd="0" destOrd="0" presId="urn:microsoft.com/office/officeart/2008/layout/HorizontalMultiLevelHierarchy"/>
    <dgm:cxn modelId="{E360AC30-B317-4DAE-ADAF-1739CD109C9F}" type="presParOf" srcId="{AD900A5E-FDE2-45F9-A07E-D39DFDFECCA6}" destId="{A20861C8-6561-4A53-981E-6CA4A61DD0E1}" srcOrd="1" destOrd="0" presId="urn:microsoft.com/office/officeart/2008/layout/HorizontalMultiLevelHierarchy"/>
    <dgm:cxn modelId="{E4330667-C274-4A4C-88D6-FBDB89A9D304}" type="presParOf" srcId="{A20861C8-6561-4A53-981E-6CA4A61DD0E1}" destId="{76B3CA0F-ED92-47E9-AB09-EBA5D52537E5}" srcOrd="0" destOrd="0" presId="urn:microsoft.com/office/officeart/2008/layout/HorizontalMultiLevelHierarchy"/>
    <dgm:cxn modelId="{65C41804-A271-4241-BEC5-119835DCC213}" type="presParOf" srcId="{A20861C8-6561-4A53-981E-6CA4A61DD0E1}" destId="{8188CA18-3939-4D7C-A7E6-6BB2E4B0EC49}" srcOrd="1" destOrd="0" presId="urn:microsoft.com/office/officeart/2008/layout/HorizontalMultiLevelHierarchy"/>
    <dgm:cxn modelId="{2AEE6415-D332-4A79-BF20-63A7823FDCDC}" type="presParOf" srcId="{AD900A5E-FDE2-45F9-A07E-D39DFDFECCA6}" destId="{EC36A7DF-F617-4EDE-8D9A-2B1E1FFCF324}" srcOrd="2" destOrd="0" presId="urn:microsoft.com/office/officeart/2008/layout/HorizontalMultiLevelHierarchy"/>
    <dgm:cxn modelId="{06135FAF-0B53-487E-BB84-86945230F035}" type="presParOf" srcId="{EC36A7DF-F617-4EDE-8D9A-2B1E1FFCF324}" destId="{1F178C84-0832-4DFD-A30F-9A9ABB3FB2D6}" srcOrd="0" destOrd="0" presId="urn:microsoft.com/office/officeart/2008/layout/HorizontalMultiLevelHierarchy"/>
    <dgm:cxn modelId="{A5CF19EB-954F-4BEB-837F-6CA8BEC46AE1}" type="presParOf" srcId="{AD900A5E-FDE2-45F9-A07E-D39DFDFECCA6}" destId="{7921EA1F-FC34-42AE-AF9B-5A695EFB36B1}" srcOrd="3" destOrd="0" presId="urn:microsoft.com/office/officeart/2008/layout/HorizontalMultiLevelHierarchy"/>
    <dgm:cxn modelId="{86FF1B02-487E-410D-9343-6AB4F3F00F27}" type="presParOf" srcId="{7921EA1F-FC34-42AE-AF9B-5A695EFB36B1}" destId="{F5B6BF0E-76C9-444C-978B-1AD93FCE36AC}" srcOrd="0" destOrd="0" presId="urn:microsoft.com/office/officeart/2008/layout/HorizontalMultiLevelHierarchy"/>
    <dgm:cxn modelId="{06E5DBA3-F329-4525-AEE2-FF64093DBDD0}" type="presParOf" srcId="{7921EA1F-FC34-42AE-AF9B-5A695EFB36B1}" destId="{6EC217F6-E986-462F-AC2A-69E72C8FC8E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fr-FR"/>
        </a:p>
      </dgm:t>
    </dgm:pt>
    <dgm:pt modelId="{E7928715-5021-4351-AD4D-EB764D8BFF60}">
      <dgm:prSet phldrT="[Texte]" custT="1"/>
      <dgm:spPr/>
      <dgm:t>
        <a:bodyPr/>
        <a:lstStyle/>
        <a:p>
          <a:r>
            <a:rPr lang="fr-FR" sz="2000" b="1" dirty="0" smtClean="0"/>
            <a:t>Architecture navale</a:t>
          </a:r>
          <a:endParaRPr lang="fr-FR" sz="20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FE55915F-87F5-4217-8BEA-49BC3B419BF0}">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FR" sz="2000" b="1" dirty="0" smtClean="0"/>
        </a:p>
        <a:p>
          <a:pPr marL="0" marR="0" indent="0" defTabSz="914400" eaLnBrk="1" fontAlgn="auto" latinLnBrk="0" hangingPunct="1">
            <a:lnSpc>
              <a:spcPct val="100000"/>
            </a:lnSpc>
            <a:spcBef>
              <a:spcPts val="0"/>
            </a:spcBef>
            <a:spcAft>
              <a:spcPts val="0"/>
            </a:spcAft>
            <a:buClrTx/>
            <a:buSzTx/>
            <a:buFontTx/>
            <a:buNone/>
            <a:tabLst/>
            <a:defRPr/>
          </a:pPr>
          <a:r>
            <a:rPr lang="fr-FR" sz="2000" b="1" dirty="0" smtClean="0"/>
            <a:t>Ingénierie des systèmes de construction navale</a:t>
          </a:r>
        </a:p>
        <a:p>
          <a:pPr defTabSz="889000">
            <a:lnSpc>
              <a:spcPct val="90000"/>
            </a:lnSpc>
            <a:spcBef>
              <a:spcPct val="0"/>
            </a:spcBef>
            <a:spcAft>
              <a:spcPct val="35000"/>
            </a:spcAft>
          </a:pPr>
          <a:endParaRPr lang="fr-FR" sz="2000" b="1" dirty="0"/>
        </a:p>
      </dgm:t>
    </dgm:pt>
    <dgm:pt modelId="{B1B22B87-F2CA-4955-8A65-BBB023B06541}" type="parTrans" cxnId="{08D01D82-0A3B-4A01-A3CB-856896C40C05}">
      <dgm:prSet/>
      <dgm:spPr/>
      <dgm:t>
        <a:bodyPr/>
        <a:lstStyle/>
        <a:p>
          <a:endParaRPr lang="fr-BE"/>
        </a:p>
      </dgm:t>
    </dgm:pt>
    <dgm:pt modelId="{583EAFDF-0A97-4E0A-B59E-0988EB529A16}" type="sibTrans" cxnId="{08D01D82-0A3B-4A01-A3CB-856896C40C05}">
      <dgm:prSet/>
      <dgm:spPr/>
      <dgm:t>
        <a:bodyPr/>
        <a:lstStyle/>
        <a:p>
          <a:endParaRPr lang="fr-BE"/>
        </a:p>
      </dgm:t>
    </dgm:pt>
    <dgm:pt modelId="{45761AAA-2151-4318-96C9-944C93BF5ACC}">
      <dgm:prSet phldrT="[Texte]" custT="1"/>
      <dgm:spPr/>
      <dgm:t>
        <a:bodyPr/>
        <a:lstStyle/>
        <a:p>
          <a:pPr algn="ctr"/>
          <a:r>
            <a:rPr lang="fr-FR" sz="2400" b="1" dirty="0" smtClean="0"/>
            <a:t>Masters</a:t>
          </a:r>
          <a:endParaRPr lang="fr-FR" sz="2400" b="1" dirty="0"/>
        </a:p>
      </dgm:t>
    </dgm:pt>
    <dgm:pt modelId="{5A58EAE5-D7C6-4AF2-8998-715A49058953}" type="sibTrans" cxnId="{EF1598A4-7769-4AD0-ABFA-E5F610A20D0B}">
      <dgm:prSet/>
      <dgm:spPr/>
      <dgm:t>
        <a:bodyPr/>
        <a:lstStyle/>
        <a:p>
          <a:endParaRPr lang="fr-FR"/>
        </a:p>
      </dgm:t>
    </dgm:pt>
    <dgm:pt modelId="{BEA2548D-A221-4855-AA5B-44A1D42D3821}" type="parTrans" cxnId="{EF1598A4-7769-4AD0-ABFA-E5F610A20D0B}">
      <dgm:prSet/>
      <dgm:spPr/>
      <dgm:t>
        <a:bodyPr/>
        <a:lstStyle/>
        <a:p>
          <a:endParaRPr lang="fr-FR"/>
        </a:p>
      </dgm:t>
    </dgm:pt>
    <dgm:pt modelId="{827CC5C4-C05B-4DF3-B571-D10CDB209F5E}">
      <dgm:prSet phldrT="[Texte]" custT="1"/>
      <dgm:spPr/>
      <dgm:t>
        <a:bodyPr/>
        <a:lstStyle/>
        <a:p>
          <a:r>
            <a:rPr lang="fr-FR" sz="2000" b="1" dirty="0" smtClean="0"/>
            <a:t>Ingénierie des systèmes de  propulsion</a:t>
          </a:r>
          <a:endParaRPr lang="fr-FR" sz="2000" b="1" dirty="0"/>
        </a:p>
      </dgm:t>
    </dgm:pt>
    <dgm:pt modelId="{A4A073B2-0C71-41AE-A66D-C744D51AFB0F}" type="parTrans" cxnId="{64D2C895-D4E2-4613-98C7-0A62B496F945}">
      <dgm:prSet/>
      <dgm:spPr/>
      <dgm:t>
        <a:bodyPr/>
        <a:lstStyle/>
        <a:p>
          <a:endParaRPr lang="fr-BE"/>
        </a:p>
      </dgm:t>
    </dgm:pt>
    <dgm:pt modelId="{6B154C04-4982-42B6-8956-8FB0A5B3DBAA}" type="sibTrans" cxnId="{64D2C895-D4E2-4613-98C7-0A62B496F945}">
      <dgm:prSet/>
      <dgm:spPr/>
      <dgm:t>
        <a:bodyPr/>
        <a:lstStyle/>
        <a:p>
          <a:endParaRPr lang="fr-BE"/>
        </a:p>
      </dgm:t>
    </dgm:pt>
    <dgm:pt modelId="{82C39B81-8DB0-4BAD-83A3-8EEE088A52AA}">
      <dgm:prSet phldrT="[Texte]" custT="1"/>
      <dgm:spPr/>
      <dgm:t>
        <a:bodyPr/>
        <a:lstStyle/>
        <a:p>
          <a:pPr marR="0" eaLnBrk="1" fontAlgn="auto" latinLnBrk="0" hangingPunct="1">
            <a:buClrTx/>
            <a:buSzTx/>
            <a:buFontTx/>
            <a:tabLst/>
            <a:defRPr/>
          </a:pPr>
          <a:endParaRPr lang="fr-FR" sz="2000" b="1" dirty="0" smtClean="0"/>
        </a:p>
        <a:p>
          <a:pPr marR="0" eaLnBrk="1" fontAlgn="auto" latinLnBrk="0" hangingPunct="1">
            <a:buClrTx/>
            <a:buSzTx/>
            <a:buFontTx/>
            <a:tabLst/>
            <a:defRPr/>
          </a:pPr>
          <a:r>
            <a:rPr lang="fr-FR" sz="2000" b="1" dirty="0" smtClean="0"/>
            <a:t>Gestion portuaire et transport maritime</a:t>
          </a:r>
        </a:p>
        <a:p>
          <a:endParaRPr lang="fr-FR" sz="2000" b="1" dirty="0"/>
        </a:p>
      </dgm:t>
    </dgm:pt>
    <dgm:pt modelId="{3123B893-FDC5-46D5-B468-68490FDE803B}" type="parTrans" cxnId="{42041161-B0F7-4B04-A5D0-ED629A3767D7}">
      <dgm:prSet/>
      <dgm:spPr/>
      <dgm:t>
        <a:bodyPr/>
        <a:lstStyle/>
        <a:p>
          <a:endParaRPr lang="fr-BE"/>
        </a:p>
      </dgm:t>
    </dgm:pt>
    <dgm:pt modelId="{00364BCE-F3CD-4E36-B528-688DBB30F7E7}" type="sibTrans" cxnId="{42041161-B0F7-4B04-A5D0-ED629A3767D7}">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85701">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4"/>
      <dgm:spPr/>
      <dgm:t>
        <a:bodyPr/>
        <a:lstStyle/>
        <a:p>
          <a:endParaRPr lang="fr-BE"/>
        </a:p>
      </dgm:t>
    </dgm:pt>
    <dgm:pt modelId="{59C327A3-C056-4A28-8758-4068EC267A6B}" type="pres">
      <dgm:prSet presAssocID="{ED33E3B4-1B1A-425D-98F7-2E063A16FFEE}" presName="connTx" presStyleLbl="parChTrans1D2" presStyleIdx="0" presStyleCnt="4"/>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4" custScaleX="151663" custScaleY="112480">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54A79533-7F14-4B48-9DCF-A4B1E8445DE0}" type="pres">
      <dgm:prSet presAssocID="{A4A073B2-0C71-41AE-A66D-C744D51AFB0F}" presName="conn2-1" presStyleLbl="parChTrans1D2" presStyleIdx="1" presStyleCnt="4"/>
      <dgm:spPr/>
      <dgm:t>
        <a:bodyPr/>
        <a:lstStyle/>
        <a:p>
          <a:endParaRPr lang="fr-BE"/>
        </a:p>
      </dgm:t>
    </dgm:pt>
    <dgm:pt modelId="{3432EDAC-91CC-43EC-9FC1-1C54C2486669}" type="pres">
      <dgm:prSet presAssocID="{A4A073B2-0C71-41AE-A66D-C744D51AFB0F}" presName="connTx" presStyleLbl="parChTrans1D2" presStyleIdx="1" presStyleCnt="4"/>
      <dgm:spPr/>
      <dgm:t>
        <a:bodyPr/>
        <a:lstStyle/>
        <a:p>
          <a:endParaRPr lang="fr-BE"/>
        </a:p>
      </dgm:t>
    </dgm:pt>
    <dgm:pt modelId="{783C662B-E242-44F3-A598-10C190CF6847}" type="pres">
      <dgm:prSet presAssocID="{827CC5C4-C05B-4DF3-B571-D10CDB209F5E}" presName="root2" presStyleCnt="0"/>
      <dgm:spPr/>
      <dgm:t>
        <a:bodyPr/>
        <a:lstStyle/>
        <a:p>
          <a:endParaRPr lang="fr-BE"/>
        </a:p>
      </dgm:t>
    </dgm:pt>
    <dgm:pt modelId="{3E6410DC-2C69-42D5-BC80-7B0517970767}" type="pres">
      <dgm:prSet presAssocID="{827CC5C4-C05B-4DF3-B571-D10CDB209F5E}" presName="LevelTwoTextNode" presStyleLbl="node2" presStyleIdx="1" presStyleCnt="4" custScaleX="151728" custScaleY="120251">
        <dgm:presLayoutVars>
          <dgm:chPref val="3"/>
        </dgm:presLayoutVars>
      </dgm:prSet>
      <dgm:spPr/>
      <dgm:t>
        <a:bodyPr/>
        <a:lstStyle/>
        <a:p>
          <a:endParaRPr lang="fr-BE"/>
        </a:p>
      </dgm:t>
    </dgm:pt>
    <dgm:pt modelId="{A591926E-D614-49D6-AC43-AEDF0AC1B91C}" type="pres">
      <dgm:prSet presAssocID="{827CC5C4-C05B-4DF3-B571-D10CDB209F5E}" presName="level3hierChild" presStyleCnt="0"/>
      <dgm:spPr/>
      <dgm:t>
        <a:bodyPr/>
        <a:lstStyle/>
        <a:p>
          <a:endParaRPr lang="fr-BE"/>
        </a:p>
      </dgm:t>
    </dgm:pt>
    <dgm:pt modelId="{21F1DF82-CBEF-423C-BF04-7B2705E921CA}" type="pres">
      <dgm:prSet presAssocID="{B1B22B87-F2CA-4955-8A65-BBB023B06541}" presName="conn2-1" presStyleLbl="parChTrans1D2" presStyleIdx="2" presStyleCnt="4"/>
      <dgm:spPr/>
      <dgm:t>
        <a:bodyPr/>
        <a:lstStyle/>
        <a:p>
          <a:endParaRPr lang="fr-FR"/>
        </a:p>
      </dgm:t>
    </dgm:pt>
    <dgm:pt modelId="{501972E7-1ECB-48A8-A9A1-3DCB5329568E}" type="pres">
      <dgm:prSet presAssocID="{B1B22B87-F2CA-4955-8A65-BBB023B06541}" presName="connTx" presStyleLbl="parChTrans1D2" presStyleIdx="2" presStyleCnt="4"/>
      <dgm:spPr/>
      <dgm:t>
        <a:bodyPr/>
        <a:lstStyle/>
        <a:p>
          <a:endParaRPr lang="fr-FR"/>
        </a:p>
      </dgm:t>
    </dgm:pt>
    <dgm:pt modelId="{5F60A46B-F6FA-4BA1-B7A4-BB6E15919C8D}" type="pres">
      <dgm:prSet presAssocID="{FE55915F-87F5-4217-8BEA-49BC3B419BF0}" presName="root2" presStyleCnt="0"/>
      <dgm:spPr/>
      <dgm:t>
        <a:bodyPr/>
        <a:lstStyle/>
        <a:p>
          <a:endParaRPr lang="fr-FR"/>
        </a:p>
      </dgm:t>
    </dgm:pt>
    <dgm:pt modelId="{41AD8E22-41F7-4BC4-A129-F159DD7A7675}" type="pres">
      <dgm:prSet presAssocID="{FE55915F-87F5-4217-8BEA-49BC3B419BF0}" presName="LevelTwoTextNode" presStyleLbl="node2" presStyleIdx="2" presStyleCnt="4" custScaleX="150777" custScaleY="117908" custLinFactNeighborX="96" custLinFactNeighborY="-6313">
        <dgm:presLayoutVars>
          <dgm:chPref val="3"/>
        </dgm:presLayoutVars>
      </dgm:prSet>
      <dgm:spPr/>
      <dgm:t>
        <a:bodyPr/>
        <a:lstStyle/>
        <a:p>
          <a:endParaRPr lang="fr-BE"/>
        </a:p>
      </dgm:t>
    </dgm:pt>
    <dgm:pt modelId="{659EEDB6-D104-4AA4-A7CE-09287C393A79}" type="pres">
      <dgm:prSet presAssocID="{FE55915F-87F5-4217-8BEA-49BC3B419BF0}" presName="level3hierChild" presStyleCnt="0"/>
      <dgm:spPr/>
      <dgm:t>
        <a:bodyPr/>
        <a:lstStyle/>
        <a:p>
          <a:endParaRPr lang="fr-FR"/>
        </a:p>
      </dgm:t>
    </dgm:pt>
    <dgm:pt modelId="{2DD32517-CE43-4BAC-AC07-191CDE18616F}" type="pres">
      <dgm:prSet presAssocID="{3123B893-FDC5-46D5-B468-68490FDE803B}" presName="conn2-1" presStyleLbl="parChTrans1D2" presStyleIdx="3" presStyleCnt="4"/>
      <dgm:spPr/>
      <dgm:t>
        <a:bodyPr/>
        <a:lstStyle/>
        <a:p>
          <a:endParaRPr lang="fr-FR"/>
        </a:p>
      </dgm:t>
    </dgm:pt>
    <dgm:pt modelId="{408CDEC8-247C-47EE-A8E5-CB0031925375}" type="pres">
      <dgm:prSet presAssocID="{3123B893-FDC5-46D5-B468-68490FDE803B}" presName="connTx" presStyleLbl="parChTrans1D2" presStyleIdx="3" presStyleCnt="4"/>
      <dgm:spPr/>
      <dgm:t>
        <a:bodyPr/>
        <a:lstStyle/>
        <a:p>
          <a:endParaRPr lang="fr-FR"/>
        </a:p>
      </dgm:t>
    </dgm:pt>
    <dgm:pt modelId="{A7F3522F-8286-49CD-BE0A-6BF6541914E6}" type="pres">
      <dgm:prSet presAssocID="{82C39B81-8DB0-4BAD-83A3-8EEE088A52AA}" presName="root2" presStyleCnt="0"/>
      <dgm:spPr/>
    </dgm:pt>
    <dgm:pt modelId="{EBF2D533-0CB8-4A84-87FD-C60040060CF1}" type="pres">
      <dgm:prSet presAssocID="{82C39B81-8DB0-4BAD-83A3-8EEE088A52AA}" presName="LevelTwoTextNode" presStyleLbl="node2" presStyleIdx="3" presStyleCnt="4" custScaleX="150777" custScaleY="117908" custLinFactNeighborX="96" custLinFactNeighborY="-6313">
        <dgm:presLayoutVars>
          <dgm:chPref val="3"/>
        </dgm:presLayoutVars>
      </dgm:prSet>
      <dgm:spPr/>
      <dgm:t>
        <a:bodyPr/>
        <a:lstStyle/>
        <a:p>
          <a:endParaRPr lang="fr-BE"/>
        </a:p>
      </dgm:t>
    </dgm:pt>
    <dgm:pt modelId="{7005813E-74D9-4529-B653-BA376D77E76C}" type="pres">
      <dgm:prSet presAssocID="{82C39B81-8DB0-4BAD-83A3-8EEE088A52AA}" presName="level3hierChild" presStyleCnt="0"/>
      <dgm:spPr/>
    </dgm:pt>
  </dgm:ptLst>
  <dgm:cxnLst>
    <dgm:cxn modelId="{822AC9F4-0609-48EA-A4EF-702E8434C2F2}" type="presOf" srcId="{A4A073B2-0C71-41AE-A66D-C744D51AFB0F}" destId="{3432EDAC-91CC-43EC-9FC1-1C54C2486669}" srcOrd="1" destOrd="0" presId="urn:microsoft.com/office/officeart/2008/layout/HorizontalMultiLevelHierarchy"/>
    <dgm:cxn modelId="{8305EA51-DAB1-46B7-B6BA-25175988677E}" type="presOf" srcId="{B1B22B87-F2CA-4955-8A65-BBB023B06541}" destId="{21F1DF82-CBEF-423C-BF04-7B2705E921CA}" srcOrd="0" destOrd="0" presId="urn:microsoft.com/office/officeart/2008/layout/HorizontalMultiLevelHierarchy"/>
    <dgm:cxn modelId="{64D2C895-D4E2-4613-98C7-0A62B496F945}" srcId="{45761AAA-2151-4318-96C9-944C93BF5ACC}" destId="{827CC5C4-C05B-4DF3-B571-D10CDB209F5E}" srcOrd="1" destOrd="0" parTransId="{A4A073B2-0C71-41AE-A66D-C744D51AFB0F}" sibTransId="{6B154C04-4982-42B6-8956-8FB0A5B3DBAA}"/>
    <dgm:cxn modelId="{11778466-CAE4-4A7D-AB3C-AE94028EEE32}" type="presOf" srcId="{B1B22B87-F2CA-4955-8A65-BBB023B06541}" destId="{501972E7-1ECB-48A8-A9A1-3DCB5329568E}" srcOrd="1" destOrd="0" presId="urn:microsoft.com/office/officeart/2008/layout/HorizontalMultiLevelHierarchy"/>
    <dgm:cxn modelId="{1A82A0E5-B306-49EE-9F80-5F9157B239F4}" type="presOf" srcId="{E7928715-5021-4351-AD4D-EB764D8BFF60}" destId="{8F28FD4D-CB61-42F5-A0EB-9A3E9641DFCF}" srcOrd="0" destOrd="0" presId="urn:microsoft.com/office/officeart/2008/layout/HorizontalMultiLevelHierarchy"/>
    <dgm:cxn modelId="{1EF71CB1-EF24-4D06-9735-046D6EA3AABD}" type="presOf" srcId="{ED33E3B4-1B1A-425D-98F7-2E063A16FFEE}" destId="{59C327A3-C056-4A28-8758-4068EC267A6B}" srcOrd="1"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861284CC-FFC1-4B11-8C70-548D29BE6193}" type="presOf" srcId="{45761AAA-2151-4318-96C9-944C93BF5ACC}" destId="{99B23C76-9C6C-4428-BA96-671C52ADE9DE}" srcOrd="0" destOrd="0" presId="urn:microsoft.com/office/officeart/2008/layout/HorizontalMultiLevelHierarchy"/>
    <dgm:cxn modelId="{030241F8-4C99-46B8-9369-74D078101983}" type="presOf" srcId="{3123B893-FDC5-46D5-B468-68490FDE803B}" destId="{408CDEC8-247C-47EE-A8E5-CB0031925375}" srcOrd="1" destOrd="0" presId="urn:microsoft.com/office/officeart/2008/layout/HorizontalMultiLevelHierarchy"/>
    <dgm:cxn modelId="{3830BBAE-8FAB-4E29-8099-6824ED01BFC5}" type="presOf" srcId="{ED33E3B4-1B1A-425D-98F7-2E063A16FFEE}" destId="{AD5C507C-3B55-4FBE-B455-2A7676271099}" srcOrd="0" destOrd="0" presId="urn:microsoft.com/office/officeart/2008/layout/HorizontalMultiLevelHierarchy"/>
    <dgm:cxn modelId="{7DB7009E-A758-49B3-92FE-F91E00E5CDD1}" type="presOf" srcId="{82C39B81-8DB0-4BAD-83A3-8EEE088A52AA}" destId="{EBF2D533-0CB8-4A84-87FD-C60040060CF1}" srcOrd="0" destOrd="0" presId="urn:microsoft.com/office/officeart/2008/layout/HorizontalMultiLevelHierarchy"/>
    <dgm:cxn modelId="{08D01D82-0A3B-4A01-A3CB-856896C40C05}" srcId="{45761AAA-2151-4318-96C9-944C93BF5ACC}" destId="{FE55915F-87F5-4217-8BEA-49BC3B419BF0}" srcOrd="2" destOrd="0" parTransId="{B1B22B87-F2CA-4955-8A65-BBB023B06541}" sibTransId="{583EAFDF-0A97-4E0A-B59E-0988EB529A16}"/>
    <dgm:cxn modelId="{42041161-B0F7-4B04-A5D0-ED629A3767D7}" srcId="{45761AAA-2151-4318-96C9-944C93BF5ACC}" destId="{82C39B81-8DB0-4BAD-83A3-8EEE088A52AA}" srcOrd="3" destOrd="0" parTransId="{3123B893-FDC5-46D5-B468-68490FDE803B}" sibTransId="{00364BCE-F3CD-4E36-B528-688DBB30F7E7}"/>
    <dgm:cxn modelId="{8B535447-9027-4C51-8A7F-0CF152E35423}" type="presOf" srcId="{3123B893-FDC5-46D5-B468-68490FDE803B}" destId="{2DD32517-CE43-4BAC-AC07-191CDE18616F}" srcOrd="0" destOrd="0" presId="urn:microsoft.com/office/officeart/2008/layout/HorizontalMultiLevelHierarchy"/>
    <dgm:cxn modelId="{4FBAC766-92E2-4078-B6F9-24A94FD0A53D}" srcId="{45761AAA-2151-4318-96C9-944C93BF5ACC}" destId="{E7928715-5021-4351-AD4D-EB764D8BFF60}" srcOrd="0" destOrd="0" parTransId="{ED33E3B4-1B1A-425D-98F7-2E063A16FFEE}" sibTransId="{54BD6094-1CC7-4C10-8A52-518CF735DB92}"/>
    <dgm:cxn modelId="{F1A85F67-286B-4C0D-A483-4FA8F338EC14}" type="presOf" srcId="{FE55915F-87F5-4217-8BEA-49BC3B419BF0}" destId="{41AD8E22-41F7-4BC4-A129-F159DD7A7675}" srcOrd="0" destOrd="0" presId="urn:microsoft.com/office/officeart/2008/layout/HorizontalMultiLevelHierarchy"/>
    <dgm:cxn modelId="{16C4116A-B104-4A84-A3DC-682036281C43}" type="presOf" srcId="{A4A073B2-0C71-41AE-A66D-C744D51AFB0F}" destId="{54A79533-7F14-4B48-9DCF-A4B1E8445DE0}" srcOrd="0" destOrd="0" presId="urn:microsoft.com/office/officeart/2008/layout/HorizontalMultiLevelHierarchy"/>
    <dgm:cxn modelId="{8467C7B0-CF1A-4050-9EB3-8810507F3B71}" type="presOf" srcId="{827CC5C4-C05B-4DF3-B571-D10CDB209F5E}" destId="{3E6410DC-2C69-42D5-BC80-7B0517970767}" srcOrd="0" destOrd="0" presId="urn:microsoft.com/office/officeart/2008/layout/HorizontalMultiLevelHierarchy"/>
    <dgm:cxn modelId="{1919E72A-4334-4F49-B9BF-9D5DC6AE265B}" type="presOf" srcId="{E9D04DB6-5D4D-4C68-9349-FBA364762E9C}" destId="{6D836D6B-5535-41D4-82FF-1E90CAC3E709}" srcOrd="0" destOrd="0" presId="urn:microsoft.com/office/officeart/2008/layout/HorizontalMultiLevelHierarchy"/>
    <dgm:cxn modelId="{4BB0FD53-7C17-4B91-8AC8-2368D5B01CCD}" type="presParOf" srcId="{6D836D6B-5535-41D4-82FF-1E90CAC3E709}" destId="{819BCC26-DF61-4E9C-8AF4-3346901A7D82}" srcOrd="0" destOrd="0" presId="urn:microsoft.com/office/officeart/2008/layout/HorizontalMultiLevelHierarchy"/>
    <dgm:cxn modelId="{D2DCF80C-B7AF-4F3E-9756-0FF69A850EDE}" type="presParOf" srcId="{819BCC26-DF61-4E9C-8AF4-3346901A7D82}" destId="{99B23C76-9C6C-4428-BA96-671C52ADE9DE}" srcOrd="0" destOrd="0" presId="urn:microsoft.com/office/officeart/2008/layout/HorizontalMultiLevelHierarchy"/>
    <dgm:cxn modelId="{327CC19C-8711-4CEC-8D0A-D989DE963547}" type="presParOf" srcId="{819BCC26-DF61-4E9C-8AF4-3346901A7D82}" destId="{AD900A5E-FDE2-45F9-A07E-D39DFDFECCA6}" srcOrd="1" destOrd="0" presId="urn:microsoft.com/office/officeart/2008/layout/HorizontalMultiLevelHierarchy"/>
    <dgm:cxn modelId="{D3EF8CFA-CBBA-4DBE-95F1-438831D549A1}" type="presParOf" srcId="{AD900A5E-FDE2-45F9-A07E-D39DFDFECCA6}" destId="{AD5C507C-3B55-4FBE-B455-2A7676271099}" srcOrd="0" destOrd="0" presId="urn:microsoft.com/office/officeart/2008/layout/HorizontalMultiLevelHierarchy"/>
    <dgm:cxn modelId="{4790EE0F-7507-4F1B-9A30-97AC2999AFE6}" type="presParOf" srcId="{AD5C507C-3B55-4FBE-B455-2A7676271099}" destId="{59C327A3-C056-4A28-8758-4068EC267A6B}" srcOrd="0" destOrd="0" presId="urn:microsoft.com/office/officeart/2008/layout/HorizontalMultiLevelHierarchy"/>
    <dgm:cxn modelId="{3791ECE9-E985-47E6-B51F-C55634183660}" type="presParOf" srcId="{AD900A5E-FDE2-45F9-A07E-D39DFDFECCA6}" destId="{B8EC352A-FBE2-468F-8FF0-110B7D5E2A61}" srcOrd="1" destOrd="0" presId="urn:microsoft.com/office/officeart/2008/layout/HorizontalMultiLevelHierarchy"/>
    <dgm:cxn modelId="{1700562F-A485-4895-A844-4213F7096849}" type="presParOf" srcId="{B8EC352A-FBE2-468F-8FF0-110B7D5E2A61}" destId="{8F28FD4D-CB61-42F5-A0EB-9A3E9641DFCF}" srcOrd="0" destOrd="0" presId="urn:microsoft.com/office/officeart/2008/layout/HorizontalMultiLevelHierarchy"/>
    <dgm:cxn modelId="{C62B6BE6-C9C3-4446-842E-293EDAA951C1}" type="presParOf" srcId="{B8EC352A-FBE2-468F-8FF0-110B7D5E2A61}" destId="{BDBED3F8-8087-44EF-8219-D2B56B60E8D2}" srcOrd="1" destOrd="0" presId="urn:microsoft.com/office/officeart/2008/layout/HorizontalMultiLevelHierarchy"/>
    <dgm:cxn modelId="{BB00582D-D62A-46B8-8AC2-A0AE4C79EDAB}" type="presParOf" srcId="{AD900A5E-FDE2-45F9-A07E-D39DFDFECCA6}" destId="{54A79533-7F14-4B48-9DCF-A4B1E8445DE0}" srcOrd="2" destOrd="0" presId="urn:microsoft.com/office/officeart/2008/layout/HorizontalMultiLevelHierarchy"/>
    <dgm:cxn modelId="{42A3C920-2FF2-4FD4-803F-E7162D2C6D79}" type="presParOf" srcId="{54A79533-7F14-4B48-9DCF-A4B1E8445DE0}" destId="{3432EDAC-91CC-43EC-9FC1-1C54C2486669}" srcOrd="0" destOrd="0" presId="urn:microsoft.com/office/officeart/2008/layout/HorizontalMultiLevelHierarchy"/>
    <dgm:cxn modelId="{FCCC32AB-2642-4629-956A-E0D43755BC6F}" type="presParOf" srcId="{AD900A5E-FDE2-45F9-A07E-D39DFDFECCA6}" destId="{783C662B-E242-44F3-A598-10C190CF6847}" srcOrd="3" destOrd="0" presId="urn:microsoft.com/office/officeart/2008/layout/HorizontalMultiLevelHierarchy"/>
    <dgm:cxn modelId="{AD692393-8656-42F6-A016-2A6D7EF5B266}" type="presParOf" srcId="{783C662B-E242-44F3-A598-10C190CF6847}" destId="{3E6410DC-2C69-42D5-BC80-7B0517970767}" srcOrd="0" destOrd="0" presId="urn:microsoft.com/office/officeart/2008/layout/HorizontalMultiLevelHierarchy"/>
    <dgm:cxn modelId="{23E90B1C-F818-4EA5-8E35-DECE2DC6378B}" type="presParOf" srcId="{783C662B-E242-44F3-A598-10C190CF6847}" destId="{A591926E-D614-49D6-AC43-AEDF0AC1B91C}" srcOrd="1" destOrd="0" presId="urn:microsoft.com/office/officeart/2008/layout/HorizontalMultiLevelHierarchy"/>
    <dgm:cxn modelId="{B6182DD6-81DD-4BB3-8A83-F18DB78098EE}" type="presParOf" srcId="{AD900A5E-FDE2-45F9-A07E-D39DFDFECCA6}" destId="{21F1DF82-CBEF-423C-BF04-7B2705E921CA}" srcOrd="4" destOrd="0" presId="urn:microsoft.com/office/officeart/2008/layout/HorizontalMultiLevelHierarchy"/>
    <dgm:cxn modelId="{C6B62DF8-A7F5-47B2-88E5-2407DC8C4EB5}" type="presParOf" srcId="{21F1DF82-CBEF-423C-BF04-7B2705E921CA}" destId="{501972E7-1ECB-48A8-A9A1-3DCB5329568E}" srcOrd="0" destOrd="0" presId="urn:microsoft.com/office/officeart/2008/layout/HorizontalMultiLevelHierarchy"/>
    <dgm:cxn modelId="{4B68C4AA-8B2F-47A6-996E-9C225D0F7960}" type="presParOf" srcId="{AD900A5E-FDE2-45F9-A07E-D39DFDFECCA6}" destId="{5F60A46B-F6FA-4BA1-B7A4-BB6E15919C8D}" srcOrd="5" destOrd="0" presId="urn:microsoft.com/office/officeart/2008/layout/HorizontalMultiLevelHierarchy"/>
    <dgm:cxn modelId="{C5C0CF3E-DC10-4053-9701-37FBF09F6A59}" type="presParOf" srcId="{5F60A46B-F6FA-4BA1-B7A4-BB6E15919C8D}" destId="{41AD8E22-41F7-4BC4-A129-F159DD7A7675}" srcOrd="0" destOrd="0" presId="urn:microsoft.com/office/officeart/2008/layout/HorizontalMultiLevelHierarchy"/>
    <dgm:cxn modelId="{47C825A0-A0AC-43E2-AD10-7FE0FB750ED4}" type="presParOf" srcId="{5F60A46B-F6FA-4BA1-B7A4-BB6E15919C8D}" destId="{659EEDB6-D104-4AA4-A7CE-09287C393A79}" srcOrd="1" destOrd="0" presId="urn:microsoft.com/office/officeart/2008/layout/HorizontalMultiLevelHierarchy"/>
    <dgm:cxn modelId="{DD802B80-6A22-4D9D-9C94-3950AA4BAA78}" type="presParOf" srcId="{AD900A5E-FDE2-45F9-A07E-D39DFDFECCA6}" destId="{2DD32517-CE43-4BAC-AC07-191CDE18616F}" srcOrd="6" destOrd="0" presId="urn:microsoft.com/office/officeart/2008/layout/HorizontalMultiLevelHierarchy"/>
    <dgm:cxn modelId="{C56D4C75-1FD7-4C23-AB0B-0C20329CB2E6}" type="presParOf" srcId="{2DD32517-CE43-4BAC-AC07-191CDE18616F}" destId="{408CDEC8-247C-47EE-A8E5-CB0031925375}" srcOrd="0" destOrd="0" presId="urn:microsoft.com/office/officeart/2008/layout/HorizontalMultiLevelHierarchy"/>
    <dgm:cxn modelId="{3BAB6FC7-5FCD-4BCE-AFDD-909922ACC88A}" type="presParOf" srcId="{AD900A5E-FDE2-45F9-A07E-D39DFDFECCA6}" destId="{A7F3522F-8286-49CD-BE0A-6BF6541914E6}" srcOrd="7" destOrd="0" presId="urn:microsoft.com/office/officeart/2008/layout/HorizontalMultiLevelHierarchy"/>
    <dgm:cxn modelId="{BC4414EE-9BE8-48ED-AC84-FB6781554BC7}" type="presParOf" srcId="{A7F3522F-8286-49CD-BE0A-6BF6541914E6}" destId="{EBF2D533-0CB8-4A84-87FD-C60040060CF1}" srcOrd="0" destOrd="0" presId="urn:microsoft.com/office/officeart/2008/layout/HorizontalMultiLevelHierarchy"/>
    <dgm:cxn modelId="{AD6797BC-5936-4569-8C48-D3BD60D3FCE0}" type="presParOf" srcId="{A7F3522F-8286-49CD-BE0A-6BF6541914E6}" destId="{7005813E-74D9-4529-B653-BA376D77E76C}"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endParaRPr lang="fr-FR" sz="2000" b="1" dirty="0" smtClean="0">
            <a:solidFill>
              <a:srgbClr val="0070C0"/>
            </a:solidFill>
          </a:endParaRPr>
        </a:p>
        <a:p>
          <a:r>
            <a:rPr lang="fr-FR" sz="2000" b="1" dirty="0" smtClean="0">
              <a:solidFill>
                <a:srgbClr val="0070C0"/>
              </a:solidFill>
            </a:rPr>
            <a:t>Algérie</a:t>
          </a:r>
          <a:r>
            <a:rPr lang="fr-FR" sz="2000" b="1" baseline="0" dirty="0" smtClean="0">
              <a:solidFill>
                <a:srgbClr val="0070C0"/>
              </a:solidFill>
            </a:rPr>
            <a:t> Telecom…</a:t>
          </a:r>
          <a:endParaRPr lang="fr-FR" sz="20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A53C5A95-FE86-4F64-8FB4-40AC5D3753BA}">
      <dgm:prSet phldrT="[Texte]" custT="1"/>
      <dgm:spPr/>
      <dgm:t>
        <a:bodyPr/>
        <a:lstStyle/>
        <a:p>
          <a:r>
            <a:rPr lang="fr-FR" sz="2000" b="1" dirty="0" smtClean="0">
              <a:solidFill>
                <a:srgbClr val="0070C0"/>
              </a:solidFill>
            </a:rPr>
            <a:t>Tous les secteurs publiques et privés...</a:t>
          </a:r>
          <a:endParaRPr lang="fr-FR" sz="2000" b="1" dirty="0">
            <a:solidFill>
              <a:srgbClr val="0070C0"/>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7030A0"/>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19918" custScaleY="74261"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5D7FA0A0-3535-4EA6-BF21-E5467B7C0590}" type="pres">
      <dgm:prSet presAssocID="{A53C5A95-FE86-4F64-8FB4-40AC5D3753BA}" presName="aNode" presStyleLbl="fgAcc1" presStyleIdx="1" presStyleCnt="2" custScaleX="119880" custScaleY="103099"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67BFED26-769D-4ABD-A632-A537004EF4A1}" type="presOf" srcId="{C0FCB6FA-27F6-4276-A848-DDD391414462}" destId="{7A7E3190-F950-45F3-9A89-567A6D1B1DAE}" srcOrd="0" destOrd="0" presId="urn:microsoft.com/office/officeart/2005/8/layout/pyramid2"/>
    <dgm:cxn modelId="{BBBC77C4-5CAB-4EE4-A383-406DA813547B}" type="presOf" srcId="{A53C5A95-FE86-4F64-8FB4-40AC5D3753BA}" destId="{5D7FA0A0-3535-4EA6-BF21-E5467B7C0590}" srcOrd="0" destOrd="0" presId="urn:microsoft.com/office/officeart/2005/8/layout/pyramid2"/>
    <dgm:cxn modelId="{82887EEF-B5F0-4CC4-BF6D-2BE2A2FBB135}" type="presOf" srcId="{DF850BA0-980F-487C-943C-295FCF14F677}" destId="{52DC174A-9114-4957-B5D5-ACC8220DE2DC}" srcOrd="0" destOrd="0" presId="urn:microsoft.com/office/officeart/2005/8/layout/pyramid2"/>
    <dgm:cxn modelId="{FDE2DE10-AF1C-4C11-8E14-1CD373873725}" srcId="{DF850BA0-980F-487C-943C-295FCF14F677}" destId="{A53C5A95-FE86-4F64-8FB4-40AC5D3753BA}" srcOrd="1" destOrd="0" parTransId="{6FDA76F1-76B6-4889-9C73-B99AAF5BAA4A}" sibTransId="{688A9A12-FBEB-485E-A980-481248E01C38}"/>
    <dgm:cxn modelId="{5E5585DA-BD0E-461B-B4F7-4294DFF5E708}" type="presParOf" srcId="{52DC174A-9114-4957-B5D5-ACC8220DE2DC}" destId="{81B447EB-C94D-45D4-AFE5-AD856F6F8475}" srcOrd="0" destOrd="0" presId="urn:microsoft.com/office/officeart/2005/8/layout/pyramid2"/>
    <dgm:cxn modelId="{8AB39F4A-46C2-4DC3-BE79-B28188E64A78}" type="presParOf" srcId="{52DC174A-9114-4957-B5D5-ACC8220DE2DC}" destId="{70F36FD1-C1F9-4FAD-A517-2FE5225F685C}" srcOrd="1" destOrd="0" presId="urn:microsoft.com/office/officeart/2005/8/layout/pyramid2"/>
    <dgm:cxn modelId="{0F653059-77FA-40C4-AF05-F1D765BF51CB}" type="presParOf" srcId="{70F36FD1-C1F9-4FAD-A517-2FE5225F685C}" destId="{7A7E3190-F950-45F3-9A89-567A6D1B1DAE}" srcOrd="0" destOrd="0" presId="urn:microsoft.com/office/officeart/2005/8/layout/pyramid2"/>
    <dgm:cxn modelId="{31BFA057-6F41-473E-856B-FE64ABFAC24D}" type="presParOf" srcId="{70F36FD1-C1F9-4FAD-A517-2FE5225F685C}" destId="{083C19E5-8B98-420B-967F-AC5E083F8363}" srcOrd="1" destOrd="0" presId="urn:microsoft.com/office/officeart/2005/8/layout/pyramid2"/>
    <dgm:cxn modelId="{715B98F2-BE5E-40B0-A4F1-E5B3C2B4A738}" type="presParOf" srcId="{70F36FD1-C1F9-4FAD-A517-2FE5225F685C}" destId="{5D7FA0A0-3535-4EA6-BF21-E5467B7C0590}" srcOrd="2" destOrd="0" presId="urn:microsoft.com/office/officeart/2005/8/layout/pyramid2"/>
    <dgm:cxn modelId="{5D37A995-15EA-4804-9B4B-73C1C9161DA4}" type="presParOf" srcId="{70F36FD1-C1F9-4FAD-A517-2FE5225F685C}" destId="{78DDC576-D23C-4E4D-B6D3-9376DF93D7E2}"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5" csCatId="colorful" phldr="1"/>
      <dgm:spPr/>
    </dgm:pt>
    <dgm:pt modelId="{C0FCB6FA-27F6-4276-A848-DDD391414462}">
      <dgm:prSet phldrT="[Texte]" custT="1"/>
      <dgm:spPr/>
      <dgm:t>
        <a:bodyPr/>
        <a:lstStyle/>
        <a:p>
          <a:r>
            <a:rPr lang="fr-FR" sz="1800" b="1" dirty="0" smtClean="0">
              <a:solidFill>
                <a:schemeClr val="tx1">
                  <a:lumMod val="95000"/>
                  <a:lumOff val="5000"/>
                </a:schemeClr>
              </a:solidFill>
            </a:rPr>
            <a:t>Office National de la Météorologie (ONM)</a:t>
          </a:r>
          <a:endParaRPr lang="fr-FR" sz="1800" b="1" dirty="0">
            <a:solidFill>
              <a:schemeClr val="tx1">
                <a:lumMod val="95000"/>
                <a:lumOff val="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800" b="1" dirty="0" smtClean="0">
              <a:solidFill>
                <a:schemeClr val="tx1">
                  <a:lumMod val="95000"/>
                  <a:lumOff val="5000"/>
                </a:schemeClr>
              </a:solidFill>
            </a:rPr>
            <a:t>Office National de l’Assainissement (ONA)</a:t>
          </a:r>
          <a:endParaRPr lang="fr-FR" sz="1800" b="1" dirty="0">
            <a:solidFill>
              <a:schemeClr val="tx1">
                <a:lumMod val="95000"/>
                <a:lumOff val="5000"/>
              </a:schemeClr>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600" b="1" dirty="0" smtClean="0">
              <a:solidFill>
                <a:schemeClr val="tx1">
                  <a:lumMod val="95000"/>
                  <a:lumOff val="5000"/>
                </a:schemeClr>
              </a:solidFill>
            </a:rPr>
            <a:t>Office</a:t>
          </a:r>
          <a:r>
            <a:rPr lang="fr-FR" sz="1600" b="1" baseline="0" dirty="0" smtClean="0">
              <a:solidFill>
                <a:schemeClr val="tx1">
                  <a:lumMod val="95000"/>
                  <a:lumOff val="5000"/>
                </a:schemeClr>
              </a:solidFill>
            </a:rPr>
            <a:t> National d’Enfouissement des Déchets Solides (ONDS)</a:t>
          </a:r>
          <a:endParaRPr lang="fr-FR" sz="1600" b="1" dirty="0">
            <a:solidFill>
              <a:schemeClr val="tx1">
                <a:lumMod val="95000"/>
                <a:lumOff val="5000"/>
              </a:schemeClr>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pPr rtl="0"/>
          <a:r>
            <a:rPr lang="fr-FR" sz="1800" b="1" u="none" dirty="0" smtClean="0">
              <a:solidFill>
                <a:schemeClr val="tx1">
                  <a:lumMod val="95000"/>
                  <a:lumOff val="5000"/>
                </a:schemeClr>
              </a:solidFill>
            </a:rPr>
            <a:t>Station d’Epuration des eaux usées (STEP),   Agence Nationale des Barrages, Service agricole…</a:t>
          </a:r>
          <a:endParaRPr lang="fr-FR" sz="1800" b="1" u="sng" dirty="0">
            <a:solidFill>
              <a:schemeClr val="tx1">
                <a:lumMod val="95000"/>
                <a:lumOff val="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800" b="1" dirty="0" smtClean="0">
              <a:solidFill>
                <a:schemeClr val="tx1">
                  <a:lumMod val="95000"/>
                  <a:lumOff val="5000"/>
                </a:schemeClr>
              </a:solidFill>
            </a:rPr>
            <a:t>Agence Nationale des Ressources Hydriques (ANRH)</a:t>
          </a:r>
          <a:endParaRPr lang="fr-FR" sz="1800" b="1" dirty="0">
            <a:solidFill>
              <a:schemeClr val="tx1">
                <a:lumMod val="95000"/>
                <a:lumOff val="5000"/>
              </a:schemeClr>
            </a:solidFill>
          </a:endParaRPr>
        </a:p>
      </dgm:t>
    </dgm:pt>
    <dgm:pt modelId="{688A9A12-FBEB-485E-A980-481248E01C38}" type="sibTrans" cxnId="{FDE2DE10-AF1C-4C11-8E14-1CD373873725}">
      <dgm:prSet/>
      <dgm:spPr/>
      <dgm:t>
        <a:bodyPr/>
        <a:lstStyle/>
        <a:p>
          <a:endParaRPr lang="fr-FR"/>
        </a:p>
      </dgm:t>
    </dgm:pt>
    <dgm:pt modelId="{6FDA76F1-76B6-4889-9C73-B99AAF5BAA4A}" type="par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930"/>
      <dgm:spPr>
        <a:solidFill>
          <a:srgbClr val="0070C0"/>
        </a:solidFill>
      </dgm:spPr>
      <dgm:t>
        <a:bodyPr/>
        <a:lstStyle/>
        <a:p>
          <a:endParaRPr lang="fr-FR"/>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47694" custScaleY="175299"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48272" custScaleY="147082" custLinFactNeighborX="10330">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47656" custScaleY="220016" custLinFactNeighborX="10090">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ScaleX="147176" custScaleY="236007"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47623" custScaleY="325610" custLinFactNeighborX="10090"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FDE2DE10-AF1C-4C11-8E14-1CD373873725}" srcId="{DF850BA0-980F-487C-943C-295FCF14F677}" destId="{A53C5A95-FE86-4F64-8FB4-40AC5D3753BA}" srcOrd="3" destOrd="0" parTransId="{6FDA76F1-76B6-4889-9C73-B99AAF5BAA4A}" sibTransId="{688A9A12-FBEB-485E-A980-481248E01C38}"/>
    <dgm:cxn modelId="{B4C153C9-3B4A-4E80-9F61-4FD89F7F601E}" type="presOf" srcId="{A53C5A95-FE86-4F64-8FB4-40AC5D3753BA}" destId="{5D7FA0A0-3535-4EA6-BF21-E5467B7C0590}" srcOrd="0" destOrd="0" presId="urn:microsoft.com/office/officeart/2005/8/layout/pyramid2"/>
    <dgm:cxn modelId="{D51D5738-333C-4B8D-92F1-C419DC9D91E7}" type="presOf" srcId="{75F510E6-5908-4545-B4C1-82DD263817F0}" destId="{ECEEF24C-6443-4BA5-8E80-EB257DA876C0}" srcOrd="0" destOrd="0" presId="urn:microsoft.com/office/officeart/2005/8/layout/pyramid2"/>
    <dgm:cxn modelId="{0E93A804-527A-47C9-B6BD-BF5F64D9F369}" type="presOf" srcId="{00E92796-8F80-4A84-A80E-73C97AC2D915}" destId="{CD5718A3-3CE4-4E27-990C-EE04E3F231CA}" srcOrd="0" destOrd="0" presId="urn:microsoft.com/office/officeart/2005/8/layout/pyramid2"/>
    <dgm:cxn modelId="{D53301BE-8C63-4AB2-B285-C1A4249FEB7F}" type="presOf" srcId="{DF850BA0-980F-487C-943C-295FCF14F677}" destId="{52DC174A-9114-4957-B5D5-ACC8220DE2DC}"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B90BBBCA-4F6C-4AF1-8A8F-7B2480F52493}" srcId="{DF850BA0-980F-487C-943C-295FCF14F677}" destId="{00E92796-8F80-4A84-A80E-73C97AC2D915}" srcOrd="1" destOrd="0" parTransId="{11BB66E1-C880-47D5-ADE3-E5A3FACB0BBD}" sibTransId="{9DB9A6AA-7F2A-4982-BB7F-AE48AE2AA524}"/>
    <dgm:cxn modelId="{2B089A04-EA64-48A1-8AEC-A77EB301D1B6}" srcId="{DF850BA0-980F-487C-943C-295FCF14F677}" destId="{C0FCB6FA-27F6-4276-A848-DDD391414462}" srcOrd="0" destOrd="0" parTransId="{515EE362-FA91-41B0-AC1D-4901FF5606DE}" sibTransId="{0738F614-6F7E-47D8-903B-609C0288B3F7}"/>
    <dgm:cxn modelId="{74EAED6F-808A-43B3-BFD0-A72E7A940C9F}" type="presOf" srcId="{CF58E460-DF30-4E3A-BF88-845C22EFF429}" destId="{C3E477BD-5079-46B2-92AC-01225D574E5E}" srcOrd="0" destOrd="0" presId="urn:microsoft.com/office/officeart/2005/8/layout/pyramid2"/>
    <dgm:cxn modelId="{09D4D115-AEF4-430A-AC47-0283E5B668FE}" type="presOf" srcId="{C0FCB6FA-27F6-4276-A848-DDD391414462}" destId="{7A7E3190-F950-45F3-9A89-567A6D1B1DAE}" srcOrd="0" destOrd="0" presId="urn:microsoft.com/office/officeart/2005/8/layout/pyramid2"/>
    <dgm:cxn modelId="{03799FC7-D34D-4E45-A809-0E147864B261}" srcId="{DF850BA0-980F-487C-943C-295FCF14F677}" destId="{CF58E460-DF30-4E3A-BF88-845C22EFF429}" srcOrd="4" destOrd="0" parTransId="{E22A5FD4-10E5-44A4-94BF-3200210FD3B7}" sibTransId="{D7D834B1-01ED-42FB-BBCA-8FB594B1DD15}"/>
    <dgm:cxn modelId="{A238DE59-B71F-4E4D-9EEA-694CAA7A5D2F}" type="presParOf" srcId="{52DC174A-9114-4957-B5D5-ACC8220DE2DC}" destId="{81B447EB-C94D-45D4-AFE5-AD856F6F8475}" srcOrd="0" destOrd="0" presId="urn:microsoft.com/office/officeart/2005/8/layout/pyramid2"/>
    <dgm:cxn modelId="{1048E8B7-ADF2-4E4E-B05D-CB2735976A51}" type="presParOf" srcId="{52DC174A-9114-4957-B5D5-ACC8220DE2DC}" destId="{70F36FD1-C1F9-4FAD-A517-2FE5225F685C}" srcOrd="1" destOrd="0" presId="urn:microsoft.com/office/officeart/2005/8/layout/pyramid2"/>
    <dgm:cxn modelId="{B6B2A156-C88E-40B1-87F2-8B46CCF34437}" type="presParOf" srcId="{70F36FD1-C1F9-4FAD-A517-2FE5225F685C}" destId="{7A7E3190-F950-45F3-9A89-567A6D1B1DAE}" srcOrd="0" destOrd="0" presId="urn:microsoft.com/office/officeart/2005/8/layout/pyramid2"/>
    <dgm:cxn modelId="{1EEADE00-5D94-47F4-99BC-C2D141BAB7D0}" type="presParOf" srcId="{70F36FD1-C1F9-4FAD-A517-2FE5225F685C}" destId="{083C19E5-8B98-420B-967F-AC5E083F8363}" srcOrd="1" destOrd="0" presId="urn:microsoft.com/office/officeart/2005/8/layout/pyramid2"/>
    <dgm:cxn modelId="{2BA12C4B-8C2B-4A7D-830F-47CF90A191E3}" type="presParOf" srcId="{70F36FD1-C1F9-4FAD-A517-2FE5225F685C}" destId="{CD5718A3-3CE4-4E27-990C-EE04E3F231CA}" srcOrd="2" destOrd="0" presId="urn:microsoft.com/office/officeart/2005/8/layout/pyramid2"/>
    <dgm:cxn modelId="{7B118DCE-2BC4-4D81-A66D-924E9B2CB161}" type="presParOf" srcId="{70F36FD1-C1F9-4FAD-A517-2FE5225F685C}" destId="{BD83CF3B-6FFC-431D-A29D-04587BECA2A9}" srcOrd="3" destOrd="0" presId="urn:microsoft.com/office/officeart/2005/8/layout/pyramid2"/>
    <dgm:cxn modelId="{E2459CA7-59B1-44D8-9A49-A6B6F675E394}" type="presParOf" srcId="{70F36FD1-C1F9-4FAD-A517-2FE5225F685C}" destId="{ECEEF24C-6443-4BA5-8E80-EB257DA876C0}" srcOrd="4" destOrd="0" presId="urn:microsoft.com/office/officeart/2005/8/layout/pyramid2"/>
    <dgm:cxn modelId="{19C6A673-44CB-43EF-8AD5-0562FE3F2972}" type="presParOf" srcId="{70F36FD1-C1F9-4FAD-A517-2FE5225F685C}" destId="{FBEB7C95-A293-422E-82F1-9FF77B11DC22}" srcOrd="5" destOrd="0" presId="urn:microsoft.com/office/officeart/2005/8/layout/pyramid2"/>
    <dgm:cxn modelId="{C3CA5EC3-36A0-4041-AA47-328680E2DC09}" type="presParOf" srcId="{70F36FD1-C1F9-4FAD-A517-2FE5225F685C}" destId="{5D7FA0A0-3535-4EA6-BF21-E5467B7C0590}" srcOrd="6" destOrd="0" presId="urn:microsoft.com/office/officeart/2005/8/layout/pyramid2"/>
    <dgm:cxn modelId="{1628B003-0B7C-4F7F-8CDD-3C80A2240900}" type="presParOf" srcId="{70F36FD1-C1F9-4FAD-A517-2FE5225F685C}" destId="{78DDC576-D23C-4E4D-B6D3-9376DF93D7E2}" srcOrd="7" destOrd="0" presId="urn:microsoft.com/office/officeart/2005/8/layout/pyramid2"/>
    <dgm:cxn modelId="{99A65B17-5DEA-4F8B-916C-F958F5D8F40E}" type="presParOf" srcId="{70F36FD1-C1F9-4FAD-A517-2FE5225F685C}" destId="{C3E477BD-5079-46B2-92AC-01225D574E5E}" srcOrd="8" destOrd="0" presId="urn:microsoft.com/office/officeart/2005/8/layout/pyramid2"/>
    <dgm:cxn modelId="{552044C4-2A54-4CF9-BC28-18A6657B89D0}"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accent0_2" csCatId="mainScheme" phldr="1"/>
      <dgm:spPr/>
      <dgm:t>
        <a:bodyPr/>
        <a:lstStyle/>
        <a:p>
          <a:endParaRPr lang="fr-FR"/>
        </a:p>
      </dgm:t>
    </dgm:pt>
    <dgm:pt modelId="{45761AAA-2151-4318-96C9-944C93BF5ACC}">
      <dgm:prSet phldrT="[Texte]" custT="1"/>
      <dgm:spPr/>
      <dgm:t>
        <a:bodyPr/>
        <a:lstStyle/>
        <a:p>
          <a:r>
            <a:rPr lang="fr-FR" sz="2400" b="1" smtClean="0"/>
            <a:t>COSTRUCTION AERONAUTIQUE</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Structures aéronautiques</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Structures avionique</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E55915F-87F5-4217-8BEA-49BC3B419BF0}">
      <dgm:prSet phldrT="[Texte]" custT="1"/>
      <dgm:spPr/>
      <dgm:t>
        <a:bodyPr/>
        <a:lstStyle/>
        <a:p>
          <a:r>
            <a:rPr lang="fr-FR" sz="2200" b="1" dirty="0" smtClean="0"/>
            <a:t>Structures propulsion</a:t>
          </a:r>
          <a:endParaRPr lang="fr-FR" sz="2200" b="1" dirty="0"/>
        </a:p>
      </dgm:t>
    </dgm:pt>
    <dgm:pt modelId="{B1B22B87-F2CA-4955-8A65-BBB023B06541}" type="parTrans" cxnId="{08D01D82-0A3B-4A01-A3CB-856896C40C05}">
      <dgm:prSet/>
      <dgm:spPr/>
      <dgm:t>
        <a:bodyPr/>
        <a:lstStyle/>
        <a:p>
          <a:endParaRPr lang="fr-BE"/>
        </a:p>
      </dgm:t>
    </dgm:pt>
    <dgm:pt modelId="{583EAFDF-0A97-4E0A-B59E-0988EB529A16}" type="sibTrans" cxnId="{08D01D82-0A3B-4A01-A3CB-856896C40C05}">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85316">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3"/>
      <dgm:spPr/>
      <dgm:t>
        <a:bodyPr/>
        <a:lstStyle/>
        <a:p>
          <a:endParaRPr lang="fr-BE"/>
        </a:p>
      </dgm:t>
    </dgm:pt>
    <dgm:pt modelId="{59C327A3-C056-4A28-8758-4068EC267A6B}" type="pres">
      <dgm:prSet presAssocID="{ED33E3B4-1B1A-425D-98F7-2E063A16FFEE}" presName="connTx" presStyleLbl="parChTrans1D2" presStyleIdx="0"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3" custScaleY="139594">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1F1DF82-CBEF-423C-BF04-7B2705E921CA}" type="pres">
      <dgm:prSet presAssocID="{B1B22B87-F2CA-4955-8A65-BBB023B06541}" presName="conn2-1" presStyleLbl="parChTrans1D2" presStyleIdx="1" presStyleCnt="3"/>
      <dgm:spPr/>
      <dgm:t>
        <a:bodyPr/>
        <a:lstStyle/>
        <a:p>
          <a:endParaRPr lang="fr-BE"/>
        </a:p>
      </dgm:t>
    </dgm:pt>
    <dgm:pt modelId="{501972E7-1ECB-48A8-A9A1-3DCB5329568E}" type="pres">
      <dgm:prSet presAssocID="{B1B22B87-F2CA-4955-8A65-BBB023B06541}" presName="connTx" presStyleLbl="parChTrans1D2" presStyleIdx="1" presStyleCnt="3"/>
      <dgm:spPr/>
      <dgm:t>
        <a:bodyPr/>
        <a:lstStyle/>
        <a:p>
          <a:endParaRPr lang="fr-BE"/>
        </a:p>
      </dgm:t>
    </dgm:pt>
    <dgm:pt modelId="{5F60A46B-F6FA-4BA1-B7A4-BB6E15919C8D}" type="pres">
      <dgm:prSet presAssocID="{FE55915F-87F5-4217-8BEA-49BC3B419BF0}" presName="root2" presStyleCnt="0"/>
      <dgm:spPr/>
      <dgm:t>
        <a:bodyPr/>
        <a:lstStyle/>
        <a:p>
          <a:endParaRPr lang="fr-BE"/>
        </a:p>
      </dgm:t>
    </dgm:pt>
    <dgm:pt modelId="{41AD8E22-41F7-4BC4-A129-F159DD7A7675}" type="pres">
      <dgm:prSet presAssocID="{FE55915F-87F5-4217-8BEA-49BC3B419BF0}" presName="LevelTwoTextNode" presStyleLbl="node2" presStyleIdx="1" presStyleCnt="3" custLinFactNeighborX="96" custLinFactNeighborY="-6313">
        <dgm:presLayoutVars>
          <dgm:chPref val="3"/>
        </dgm:presLayoutVars>
      </dgm:prSet>
      <dgm:spPr/>
      <dgm:t>
        <a:bodyPr/>
        <a:lstStyle/>
        <a:p>
          <a:endParaRPr lang="fr-BE"/>
        </a:p>
      </dgm:t>
    </dgm:pt>
    <dgm:pt modelId="{659EEDB6-D104-4AA4-A7CE-09287C393A79}" type="pres">
      <dgm:prSet presAssocID="{FE55915F-87F5-4217-8BEA-49BC3B419BF0}" presName="level3hierChild" presStyleCnt="0"/>
      <dgm:spPr/>
      <dgm:t>
        <a:bodyPr/>
        <a:lstStyle/>
        <a:p>
          <a:endParaRPr lang="fr-BE"/>
        </a:p>
      </dgm:t>
    </dgm:pt>
    <dgm:pt modelId="{26C86DCF-BDB7-4173-9267-FEEFDC718A8F}" type="pres">
      <dgm:prSet presAssocID="{B5A94278-3460-469C-9C5F-AD9D36C950F0}" presName="conn2-1" presStyleLbl="parChTrans1D2" presStyleIdx="2" presStyleCnt="3"/>
      <dgm:spPr/>
      <dgm:t>
        <a:bodyPr/>
        <a:lstStyle/>
        <a:p>
          <a:endParaRPr lang="fr-BE"/>
        </a:p>
      </dgm:t>
    </dgm:pt>
    <dgm:pt modelId="{914A3A5A-A504-4AB1-B3A2-889158789E87}" type="pres">
      <dgm:prSet presAssocID="{B5A94278-3460-469C-9C5F-AD9D36C950F0}" presName="connTx" presStyleLbl="parChTrans1D2" presStyleIdx="2"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2" presStyleCnt="3">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40C2A81D-B954-446A-8E9D-D094F9BAE4F4}" type="presOf" srcId="{45761AAA-2151-4318-96C9-944C93BF5ACC}" destId="{99B23C76-9C6C-4428-BA96-671C52ADE9DE}" srcOrd="0" destOrd="0" presId="urn:microsoft.com/office/officeart/2008/layout/HorizontalMultiLevelHierarchy"/>
    <dgm:cxn modelId="{6918B347-C9D5-41FC-8096-F287639B797B}" type="presOf" srcId="{B1B22B87-F2CA-4955-8A65-BBB023B06541}" destId="{501972E7-1ECB-48A8-A9A1-3DCB5329568E}" srcOrd="1" destOrd="0" presId="urn:microsoft.com/office/officeart/2008/layout/HorizontalMultiLevelHierarchy"/>
    <dgm:cxn modelId="{36FF5DA2-2E4B-4DF0-A880-82053DC6B6F3}" type="presOf" srcId="{B5A94278-3460-469C-9C5F-AD9D36C950F0}" destId="{26C86DCF-BDB7-4173-9267-FEEFDC718A8F}" srcOrd="0" destOrd="0" presId="urn:microsoft.com/office/officeart/2008/layout/HorizontalMultiLevelHierarchy"/>
    <dgm:cxn modelId="{33D0F39C-F4CE-454A-9468-32F2B5B2E875}" type="presOf" srcId="{B1B22B87-F2CA-4955-8A65-BBB023B06541}" destId="{21F1DF82-CBEF-423C-BF04-7B2705E921CA}" srcOrd="0"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EA65191B-03C5-4383-9F41-E67C99208197}" type="presOf" srcId="{09FBB5B9-436D-4272-95D3-B5CCD0E157F9}" destId="{D992339D-5384-4EAB-987E-5B6757FA115D}" srcOrd="0" destOrd="0" presId="urn:microsoft.com/office/officeart/2008/layout/HorizontalMultiLevelHierarchy"/>
    <dgm:cxn modelId="{53189F2B-B5FE-4C29-BAB7-6072D31EE024}" type="presOf" srcId="{ED33E3B4-1B1A-425D-98F7-2E063A16FFEE}" destId="{AD5C507C-3B55-4FBE-B455-2A7676271099}" srcOrd="0" destOrd="0" presId="urn:microsoft.com/office/officeart/2008/layout/HorizontalMultiLevelHierarchy"/>
    <dgm:cxn modelId="{B27BCFA0-D87E-4CE6-B18A-36F47C73852B}" type="presOf" srcId="{ED33E3B4-1B1A-425D-98F7-2E063A16FFEE}" destId="{59C327A3-C056-4A28-8758-4068EC267A6B}" srcOrd="1" destOrd="0" presId="urn:microsoft.com/office/officeart/2008/layout/HorizontalMultiLevelHierarchy"/>
    <dgm:cxn modelId="{F16D1C12-EB71-4B5D-BB7B-6416FA8031B6}" type="presOf" srcId="{FE55915F-87F5-4217-8BEA-49BC3B419BF0}" destId="{41AD8E22-41F7-4BC4-A129-F159DD7A7675}" srcOrd="0" destOrd="0" presId="urn:microsoft.com/office/officeart/2008/layout/HorizontalMultiLevelHierarchy"/>
    <dgm:cxn modelId="{08D01D82-0A3B-4A01-A3CB-856896C40C05}" srcId="{45761AAA-2151-4318-96C9-944C93BF5ACC}" destId="{FE55915F-87F5-4217-8BEA-49BC3B419BF0}" srcOrd="1" destOrd="0" parTransId="{B1B22B87-F2CA-4955-8A65-BBB023B06541}" sibTransId="{583EAFDF-0A97-4E0A-B59E-0988EB529A16}"/>
    <dgm:cxn modelId="{4FBAC766-92E2-4078-B6F9-24A94FD0A53D}" srcId="{45761AAA-2151-4318-96C9-944C93BF5ACC}" destId="{E7928715-5021-4351-AD4D-EB764D8BFF60}" srcOrd="0" destOrd="0" parTransId="{ED33E3B4-1B1A-425D-98F7-2E063A16FFEE}" sibTransId="{54BD6094-1CC7-4C10-8A52-518CF735DB92}"/>
    <dgm:cxn modelId="{D9AA49F6-314F-4C85-8A55-379C06C6E30C}" type="presOf" srcId="{E7928715-5021-4351-AD4D-EB764D8BFF60}" destId="{8F28FD4D-CB61-42F5-A0EB-9A3E9641DFCF}" srcOrd="0" destOrd="0" presId="urn:microsoft.com/office/officeart/2008/layout/HorizontalMultiLevelHierarchy"/>
    <dgm:cxn modelId="{FFEEDA0D-70B1-4438-B492-026C2EC6EFF9}" srcId="{45761AAA-2151-4318-96C9-944C93BF5ACC}" destId="{09FBB5B9-436D-4272-95D3-B5CCD0E157F9}" srcOrd="2" destOrd="0" parTransId="{B5A94278-3460-469C-9C5F-AD9D36C950F0}" sibTransId="{6DB0E420-86E8-4A3B-BCF7-B92AC6A46686}"/>
    <dgm:cxn modelId="{34BC4AC3-1CFA-4AB6-AAF3-71385C050C95}" type="presOf" srcId="{B5A94278-3460-469C-9C5F-AD9D36C950F0}" destId="{914A3A5A-A504-4AB1-B3A2-889158789E87}" srcOrd="1" destOrd="0" presId="urn:microsoft.com/office/officeart/2008/layout/HorizontalMultiLevelHierarchy"/>
    <dgm:cxn modelId="{211EE1CD-AED1-44A4-856D-519CDD84B80D}" type="presOf" srcId="{E9D04DB6-5D4D-4C68-9349-FBA364762E9C}" destId="{6D836D6B-5535-41D4-82FF-1E90CAC3E709}" srcOrd="0" destOrd="0" presId="urn:microsoft.com/office/officeart/2008/layout/HorizontalMultiLevelHierarchy"/>
    <dgm:cxn modelId="{F65F545D-4BCA-4084-84A9-A1742908DBE4}" type="presParOf" srcId="{6D836D6B-5535-41D4-82FF-1E90CAC3E709}" destId="{819BCC26-DF61-4E9C-8AF4-3346901A7D82}" srcOrd="0" destOrd="0" presId="urn:microsoft.com/office/officeart/2008/layout/HorizontalMultiLevelHierarchy"/>
    <dgm:cxn modelId="{F2EDA623-2E9E-415E-9C59-F7FA459BAEE2}" type="presParOf" srcId="{819BCC26-DF61-4E9C-8AF4-3346901A7D82}" destId="{99B23C76-9C6C-4428-BA96-671C52ADE9DE}" srcOrd="0" destOrd="0" presId="urn:microsoft.com/office/officeart/2008/layout/HorizontalMultiLevelHierarchy"/>
    <dgm:cxn modelId="{C51A7F1A-2091-4296-8EDD-25B1870A72BC}" type="presParOf" srcId="{819BCC26-DF61-4E9C-8AF4-3346901A7D82}" destId="{AD900A5E-FDE2-45F9-A07E-D39DFDFECCA6}" srcOrd="1" destOrd="0" presId="urn:microsoft.com/office/officeart/2008/layout/HorizontalMultiLevelHierarchy"/>
    <dgm:cxn modelId="{FD37C5CC-58C0-4978-8062-28F4AA73C625}" type="presParOf" srcId="{AD900A5E-FDE2-45F9-A07E-D39DFDFECCA6}" destId="{AD5C507C-3B55-4FBE-B455-2A7676271099}" srcOrd="0" destOrd="0" presId="urn:microsoft.com/office/officeart/2008/layout/HorizontalMultiLevelHierarchy"/>
    <dgm:cxn modelId="{B9430A1E-0B1B-409B-BE25-9949CF7ADA8A}" type="presParOf" srcId="{AD5C507C-3B55-4FBE-B455-2A7676271099}" destId="{59C327A3-C056-4A28-8758-4068EC267A6B}" srcOrd="0" destOrd="0" presId="urn:microsoft.com/office/officeart/2008/layout/HorizontalMultiLevelHierarchy"/>
    <dgm:cxn modelId="{2BA65328-1B0B-4366-85D6-4ECC0BD418A8}" type="presParOf" srcId="{AD900A5E-FDE2-45F9-A07E-D39DFDFECCA6}" destId="{B8EC352A-FBE2-468F-8FF0-110B7D5E2A61}" srcOrd="1" destOrd="0" presId="urn:microsoft.com/office/officeart/2008/layout/HorizontalMultiLevelHierarchy"/>
    <dgm:cxn modelId="{4057DB5A-5747-429B-A6B5-EEE292F25C36}" type="presParOf" srcId="{B8EC352A-FBE2-468F-8FF0-110B7D5E2A61}" destId="{8F28FD4D-CB61-42F5-A0EB-9A3E9641DFCF}" srcOrd="0" destOrd="0" presId="urn:microsoft.com/office/officeart/2008/layout/HorizontalMultiLevelHierarchy"/>
    <dgm:cxn modelId="{6A5A6C24-86FF-4560-A300-9A40F306EAE7}" type="presParOf" srcId="{B8EC352A-FBE2-468F-8FF0-110B7D5E2A61}" destId="{BDBED3F8-8087-44EF-8219-D2B56B60E8D2}" srcOrd="1" destOrd="0" presId="urn:microsoft.com/office/officeart/2008/layout/HorizontalMultiLevelHierarchy"/>
    <dgm:cxn modelId="{CA19D3EF-A059-4B71-8BF6-CC90E2CE7F4A}" type="presParOf" srcId="{AD900A5E-FDE2-45F9-A07E-D39DFDFECCA6}" destId="{21F1DF82-CBEF-423C-BF04-7B2705E921CA}" srcOrd="2" destOrd="0" presId="urn:microsoft.com/office/officeart/2008/layout/HorizontalMultiLevelHierarchy"/>
    <dgm:cxn modelId="{CE9A1CDF-B870-44B2-BA7B-069D63E60D66}" type="presParOf" srcId="{21F1DF82-CBEF-423C-BF04-7B2705E921CA}" destId="{501972E7-1ECB-48A8-A9A1-3DCB5329568E}" srcOrd="0" destOrd="0" presId="urn:microsoft.com/office/officeart/2008/layout/HorizontalMultiLevelHierarchy"/>
    <dgm:cxn modelId="{4A84D460-7D3B-448E-98CF-7C4B472D5A4E}" type="presParOf" srcId="{AD900A5E-FDE2-45F9-A07E-D39DFDFECCA6}" destId="{5F60A46B-F6FA-4BA1-B7A4-BB6E15919C8D}" srcOrd="3" destOrd="0" presId="urn:microsoft.com/office/officeart/2008/layout/HorizontalMultiLevelHierarchy"/>
    <dgm:cxn modelId="{1D2692D5-F0B1-45CA-9749-2B6029E137AA}" type="presParOf" srcId="{5F60A46B-F6FA-4BA1-B7A4-BB6E15919C8D}" destId="{41AD8E22-41F7-4BC4-A129-F159DD7A7675}" srcOrd="0" destOrd="0" presId="urn:microsoft.com/office/officeart/2008/layout/HorizontalMultiLevelHierarchy"/>
    <dgm:cxn modelId="{4E13FE58-C6B0-4D8A-AA84-24C0E4757EC1}" type="presParOf" srcId="{5F60A46B-F6FA-4BA1-B7A4-BB6E15919C8D}" destId="{659EEDB6-D104-4AA4-A7CE-09287C393A79}" srcOrd="1" destOrd="0" presId="urn:microsoft.com/office/officeart/2008/layout/HorizontalMultiLevelHierarchy"/>
    <dgm:cxn modelId="{6F45D6D9-BE40-431C-B57B-90806C642863}" type="presParOf" srcId="{AD900A5E-FDE2-45F9-A07E-D39DFDFECCA6}" destId="{26C86DCF-BDB7-4173-9267-FEEFDC718A8F}" srcOrd="4" destOrd="0" presId="urn:microsoft.com/office/officeart/2008/layout/HorizontalMultiLevelHierarchy"/>
    <dgm:cxn modelId="{A6332A21-473E-4422-9A6A-7CFA02315E7E}" type="presParOf" srcId="{26C86DCF-BDB7-4173-9267-FEEFDC718A8F}" destId="{914A3A5A-A504-4AB1-B3A2-889158789E87}" srcOrd="0" destOrd="0" presId="urn:microsoft.com/office/officeart/2008/layout/HorizontalMultiLevelHierarchy"/>
    <dgm:cxn modelId="{FC49A6FD-78FB-4B72-828F-9DB37AA485D2}" type="presParOf" srcId="{AD900A5E-FDE2-45F9-A07E-D39DFDFECCA6}" destId="{5A33E5D0-21BE-436A-BA06-623053B011F6}" srcOrd="5" destOrd="0" presId="urn:microsoft.com/office/officeart/2008/layout/HorizontalMultiLevelHierarchy"/>
    <dgm:cxn modelId="{9A504586-E53E-4950-9EAC-669C06EF4133}" type="presParOf" srcId="{5A33E5D0-21BE-436A-BA06-623053B011F6}" destId="{D992339D-5384-4EAB-987E-5B6757FA115D}" srcOrd="0" destOrd="0" presId="urn:microsoft.com/office/officeart/2008/layout/HorizontalMultiLevelHierarchy"/>
    <dgm:cxn modelId="{DA7BD0E9-2140-406E-B6BC-4FC65CA13254}"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fr-FR"/>
        </a:p>
      </dgm:t>
    </dgm:pt>
    <dgm:pt modelId="{45761AAA-2151-4318-96C9-944C93BF5ACC}">
      <dgm:prSet phldrT="[Texte]" custT="1"/>
      <dgm:spPr/>
      <dgm:t>
        <a:bodyPr/>
        <a:lstStyle/>
        <a:p>
          <a:r>
            <a:rPr lang="fr-FR" sz="2400" b="1" dirty="0" smtClean="0"/>
            <a:t>Licences</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Sciences alimentaires</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Technologie alimentaire</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ABF981F-8038-4E32-A978-2B6231CB4AF9}">
      <dgm:prSet phldrT="[Texte]" custT="1"/>
      <dgm:spPr/>
      <dgm:t>
        <a:bodyPr/>
        <a:lstStyle/>
        <a:p>
          <a:r>
            <a:rPr lang="fr-FR" sz="2200" b="1" dirty="0" smtClean="0"/>
            <a:t>Nutrition humaine</a:t>
          </a:r>
          <a:endParaRPr lang="fr-FR" sz="2200" b="1" dirty="0"/>
        </a:p>
      </dgm:t>
    </dgm:pt>
    <dgm:pt modelId="{934FAF98-603E-4B3B-AE74-A0E0E53A4395}" type="parTrans" cxnId="{688471B4-E573-45FD-8FAE-E87991299614}">
      <dgm:prSet/>
      <dgm:spPr/>
      <dgm:t>
        <a:bodyPr/>
        <a:lstStyle/>
        <a:p>
          <a:endParaRPr lang="fr-BE"/>
        </a:p>
      </dgm:t>
    </dgm:pt>
    <dgm:pt modelId="{92795C27-FD35-4333-BD9A-48D514963933}" type="sibTrans" cxnId="{688471B4-E573-45FD-8FAE-E87991299614}">
      <dgm:prSet/>
      <dgm:spPr/>
      <dgm:t>
        <a:bodyPr/>
        <a:lstStyle/>
        <a:p>
          <a:endParaRPr lang="fr-BE"/>
        </a:p>
      </dgm:t>
    </dgm:pt>
    <dgm:pt modelId="{B67E3894-825E-4104-9C7A-D9C5BD1FE065}">
      <dgm:prSet phldrT="[Texte]" custT="1"/>
      <dgm:spPr/>
      <dgm:t>
        <a:bodyPr/>
        <a:lstStyle/>
        <a:p>
          <a:r>
            <a:rPr lang="fr-FR" sz="2000" b="1" dirty="0" smtClean="0"/>
            <a:t>Nutrition et sécurité alimentaire</a:t>
          </a:r>
          <a:endParaRPr lang="fr-FR" sz="2000" b="1" dirty="0"/>
        </a:p>
      </dgm:t>
    </dgm:pt>
    <dgm:pt modelId="{5EE19987-4480-4021-AFBC-D49B97E5C239}" type="parTrans" cxnId="{A4A7F7BD-72ED-4F27-8178-40EB6D284AF1}">
      <dgm:prSet/>
      <dgm:spPr/>
      <dgm:t>
        <a:bodyPr/>
        <a:lstStyle/>
        <a:p>
          <a:endParaRPr lang="fr-FR"/>
        </a:p>
      </dgm:t>
    </dgm:pt>
    <dgm:pt modelId="{9539A0F5-3282-4579-96E3-955FF957100C}" type="sibTrans" cxnId="{A4A7F7BD-72ED-4F27-8178-40EB6D284AF1}">
      <dgm:prSet/>
      <dgm:spPr/>
      <dgm:t>
        <a:bodyPr/>
        <a:lstStyle/>
        <a:p>
          <a:endParaRPr lang="fr-FR"/>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0013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4"/>
      <dgm:spPr/>
      <dgm:t>
        <a:bodyPr/>
        <a:lstStyle/>
        <a:p>
          <a:endParaRPr lang="fr-BE"/>
        </a:p>
      </dgm:t>
    </dgm:pt>
    <dgm:pt modelId="{59C327A3-C056-4A28-8758-4068EC267A6B}" type="pres">
      <dgm:prSet presAssocID="{ED33E3B4-1B1A-425D-98F7-2E063A16FFEE}" presName="connTx" presStyleLbl="parChTrans1D2" presStyleIdx="0" presStyleCnt="4"/>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4">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1" presStyleCnt="4"/>
      <dgm:spPr/>
      <dgm:t>
        <a:bodyPr/>
        <a:lstStyle/>
        <a:p>
          <a:endParaRPr lang="fr-BE"/>
        </a:p>
      </dgm:t>
    </dgm:pt>
    <dgm:pt modelId="{914A3A5A-A504-4AB1-B3A2-889158789E87}" type="pres">
      <dgm:prSet presAssocID="{B5A94278-3460-469C-9C5F-AD9D36C950F0}" presName="connTx" presStyleLbl="parChTrans1D2" presStyleIdx="1" presStyleCnt="4"/>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1" presStyleCnt="4">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 modelId="{68A4C08B-E0FB-4DF3-A943-A261137759D5}" type="pres">
      <dgm:prSet presAssocID="{934FAF98-603E-4B3B-AE74-A0E0E53A4395}" presName="conn2-1" presStyleLbl="parChTrans1D2" presStyleIdx="2" presStyleCnt="4"/>
      <dgm:spPr/>
      <dgm:t>
        <a:bodyPr/>
        <a:lstStyle/>
        <a:p>
          <a:endParaRPr lang="fr-BE"/>
        </a:p>
      </dgm:t>
    </dgm:pt>
    <dgm:pt modelId="{02674A05-5472-44B4-81D2-7116F4184BEE}" type="pres">
      <dgm:prSet presAssocID="{934FAF98-603E-4B3B-AE74-A0E0E53A4395}" presName="connTx" presStyleLbl="parChTrans1D2" presStyleIdx="2" presStyleCnt="4"/>
      <dgm:spPr/>
      <dgm:t>
        <a:bodyPr/>
        <a:lstStyle/>
        <a:p>
          <a:endParaRPr lang="fr-BE"/>
        </a:p>
      </dgm:t>
    </dgm:pt>
    <dgm:pt modelId="{99FBE0EC-804C-4BA3-A276-387795E15B00}" type="pres">
      <dgm:prSet presAssocID="{FABF981F-8038-4E32-A978-2B6231CB4AF9}" presName="root2" presStyleCnt="0"/>
      <dgm:spPr/>
      <dgm:t>
        <a:bodyPr/>
        <a:lstStyle/>
        <a:p>
          <a:endParaRPr lang="fr-BE"/>
        </a:p>
      </dgm:t>
    </dgm:pt>
    <dgm:pt modelId="{846EFAB4-EAE1-4E6C-B88B-7E52796C5205}" type="pres">
      <dgm:prSet presAssocID="{FABF981F-8038-4E32-A978-2B6231CB4AF9}" presName="LevelTwoTextNode" presStyleLbl="node2" presStyleIdx="2" presStyleCnt="4">
        <dgm:presLayoutVars>
          <dgm:chPref val="3"/>
        </dgm:presLayoutVars>
      </dgm:prSet>
      <dgm:spPr/>
      <dgm:t>
        <a:bodyPr/>
        <a:lstStyle/>
        <a:p>
          <a:endParaRPr lang="fr-BE"/>
        </a:p>
      </dgm:t>
    </dgm:pt>
    <dgm:pt modelId="{16B00D61-A70A-4778-8017-4C2DC1C0E2A5}" type="pres">
      <dgm:prSet presAssocID="{FABF981F-8038-4E32-A978-2B6231CB4AF9}" presName="level3hierChild" presStyleCnt="0"/>
      <dgm:spPr/>
      <dgm:t>
        <a:bodyPr/>
        <a:lstStyle/>
        <a:p>
          <a:endParaRPr lang="fr-BE"/>
        </a:p>
      </dgm:t>
    </dgm:pt>
    <dgm:pt modelId="{7F4AD323-B85E-431F-BF22-7CC65060AC75}" type="pres">
      <dgm:prSet presAssocID="{5EE19987-4480-4021-AFBC-D49B97E5C239}" presName="conn2-1" presStyleLbl="parChTrans1D2" presStyleIdx="3" presStyleCnt="4"/>
      <dgm:spPr/>
      <dgm:t>
        <a:bodyPr/>
        <a:lstStyle/>
        <a:p>
          <a:endParaRPr lang="fr-FR"/>
        </a:p>
      </dgm:t>
    </dgm:pt>
    <dgm:pt modelId="{2CB66C47-5450-4310-A407-D739C4AABE7E}" type="pres">
      <dgm:prSet presAssocID="{5EE19987-4480-4021-AFBC-D49B97E5C239}" presName="connTx" presStyleLbl="parChTrans1D2" presStyleIdx="3" presStyleCnt="4"/>
      <dgm:spPr/>
      <dgm:t>
        <a:bodyPr/>
        <a:lstStyle/>
        <a:p>
          <a:endParaRPr lang="fr-FR"/>
        </a:p>
      </dgm:t>
    </dgm:pt>
    <dgm:pt modelId="{C0653BC2-0A83-4749-8B08-66C4C6A33C59}" type="pres">
      <dgm:prSet presAssocID="{B67E3894-825E-4104-9C7A-D9C5BD1FE065}" presName="root2" presStyleCnt="0"/>
      <dgm:spPr/>
    </dgm:pt>
    <dgm:pt modelId="{6A2565BC-C894-4FE8-8EB8-48EB298867A6}" type="pres">
      <dgm:prSet presAssocID="{B67E3894-825E-4104-9C7A-D9C5BD1FE065}" presName="LevelTwoTextNode" presStyleLbl="node2" presStyleIdx="3" presStyleCnt="4">
        <dgm:presLayoutVars>
          <dgm:chPref val="3"/>
        </dgm:presLayoutVars>
      </dgm:prSet>
      <dgm:spPr/>
      <dgm:t>
        <a:bodyPr/>
        <a:lstStyle/>
        <a:p>
          <a:endParaRPr lang="fr-FR"/>
        </a:p>
      </dgm:t>
    </dgm:pt>
    <dgm:pt modelId="{56765BEF-FCB7-4F84-81D1-EB4C181796E5}" type="pres">
      <dgm:prSet presAssocID="{B67E3894-825E-4104-9C7A-D9C5BD1FE065}" presName="level3hierChild" presStyleCnt="0"/>
      <dgm:spPr/>
    </dgm:pt>
  </dgm:ptLst>
  <dgm:cxnLst>
    <dgm:cxn modelId="{F4169B74-563B-488E-B423-EE8E25A62BB2}" type="presOf" srcId="{E7928715-5021-4351-AD4D-EB764D8BFF60}" destId="{8F28FD4D-CB61-42F5-A0EB-9A3E9641DFCF}" srcOrd="0" destOrd="0" presId="urn:microsoft.com/office/officeart/2008/layout/HorizontalMultiLevelHierarchy"/>
    <dgm:cxn modelId="{6368A221-4C36-4563-8A5B-8AB698697116}" type="presOf" srcId="{45761AAA-2151-4318-96C9-944C93BF5ACC}" destId="{99B23C76-9C6C-4428-BA96-671C52ADE9DE}" srcOrd="0" destOrd="0" presId="urn:microsoft.com/office/officeart/2008/layout/HorizontalMultiLevelHierarchy"/>
    <dgm:cxn modelId="{4FBAC766-92E2-4078-B6F9-24A94FD0A53D}" srcId="{45761AAA-2151-4318-96C9-944C93BF5ACC}" destId="{E7928715-5021-4351-AD4D-EB764D8BFF60}" srcOrd="0" destOrd="0" parTransId="{ED33E3B4-1B1A-425D-98F7-2E063A16FFEE}" sibTransId="{54BD6094-1CC7-4C10-8A52-518CF735DB92}"/>
    <dgm:cxn modelId="{BD026A9D-AF4F-4A73-A17D-85CE391A8EB5}" type="presOf" srcId="{B5A94278-3460-469C-9C5F-AD9D36C950F0}" destId="{914A3A5A-A504-4AB1-B3A2-889158789E87}" srcOrd="1" destOrd="0" presId="urn:microsoft.com/office/officeart/2008/layout/HorizontalMultiLevelHierarchy"/>
    <dgm:cxn modelId="{78B33CA1-B77F-4753-9DC8-D2684950988A}" type="presOf" srcId="{ED33E3B4-1B1A-425D-98F7-2E063A16FFEE}" destId="{59C327A3-C056-4A28-8758-4068EC267A6B}" srcOrd="1" destOrd="0" presId="urn:microsoft.com/office/officeart/2008/layout/HorizontalMultiLevelHierarchy"/>
    <dgm:cxn modelId="{141E2801-96BA-4890-B5DA-E7384ED7481F}" type="presOf" srcId="{934FAF98-603E-4B3B-AE74-A0E0E53A4395}" destId="{68A4C08B-E0FB-4DF3-A943-A261137759D5}" srcOrd="0" destOrd="0" presId="urn:microsoft.com/office/officeart/2008/layout/HorizontalMultiLevelHierarchy"/>
    <dgm:cxn modelId="{688471B4-E573-45FD-8FAE-E87991299614}" srcId="{45761AAA-2151-4318-96C9-944C93BF5ACC}" destId="{FABF981F-8038-4E32-A978-2B6231CB4AF9}" srcOrd="2" destOrd="0" parTransId="{934FAF98-603E-4B3B-AE74-A0E0E53A4395}" sibTransId="{92795C27-FD35-4333-BD9A-48D514963933}"/>
    <dgm:cxn modelId="{EF1598A4-7769-4AD0-ABFA-E5F610A20D0B}" srcId="{E9D04DB6-5D4D-4C68-9349-FBA364762E9C}" destId="{45761AAA-2151-4318-96C9-944C93BF5ACC}" srcOrd="0" destOrd="0" parTransId="{BEA2548D-A221-4855-AA5B-44A1D42D3821}" sibTransId="{5A58EAE5-D7C6-4AF2-8998-715A49058953}"/>
    <dgm:cxn modelId="{E9B36254-7813-4638-8C70-0557602250EA}" type="presOf" srcId="{934FAF98-603E-4B3B-AE74-A0E0E53A4395}" destId="{02674A05-5472-44B4-81D2-7116F4184BEE}" srcOrd="1" destOrd="0" presId="urn:microsoft.com/office/officeart/2008/layout/HorizontalMultiLevelHierarchy"/>
    <dgm:cxn modelId="{8CAA3580-2292-4DD9-9A95-2391AC4AA6D9}" type="presOf" srcId="{09FBB5B9-436D-4272-95D3-B5CCD0E157F9}" destId="{D992339D-5384-4EAB-987E-5B6757FA115D}" srcOrd="0" destOrd="0" presId="urn:microsoft.com/office/officeart/2008/layout/HorizontalMultiLevelHierarchy"/>
    <dgm:cxn modelId="{1C8A7530-71A5-4753-BE46-18E5208EBF8F}" type="presOf" srcId="{B67E3894-825E-4104-9C7A-D9C5BD1FE065}" destId="{6A2565BC-C894-4FE8-8EB8-48EB298867A6}" srcOrd="0" destOrd="0" presId="urn:microsoft.com/office/officeart/2008/layout/HorizontalMultiLevelHierarchy"/>
    <dgm:cxn modelId="{A272FAAF-EC53-4C10-8D79-F8BE67F3A3B7}" type="presOf" srcId="{FABF981F-8038-4E32-A978-2B6231CB4AF9}" destId="{846EFAB4-EAE1-4E6C-B88B-7E52796C5205}" srcOrd="0" destOrd="0" presId="urn:microsoft.com/office/officeart/2008/layout/HorizontalMultiLevelHierarchy"/>
    <dgm:cxn modelId="{52974580-3FFA-4757-90F2-B88B1157E45C}" type="presOf" srcId="{E9D04DB6-5D4D-4C68-9349-FBA364762E9C}" destId="{6D836D6B-5535-41D4-82FF-1E90CAC3E709}" srcOrd="0" destOrd="0" presId="urn:microsoft.com/office/officeart/2008/layout/HorizontalMultiLevelHierarchy"/>
    <dgm:cxn modelId="{1001AA09-4297-43BD-85B6-C6F77E295816}" type="presOf" srcId="{5EE19987-4480-4021-AFBC-D49B97E5C239}" destId="{2CB66C47-5450-4310-A407-D739C4AABE7E}" srcOrd="1" destOrd="0" presId="urn:microsoft.com/office/officeart/2008/layout/HorizontalMultiLevelHierarchy"/>
    <dgm:cxn modelId="{A51D55F0-3570-4164-99DA-ADB8EA018A83}" type="presOf" srcId="{B5A94278-3460-469C-9C5F-AD9D36C950F0}" destId="{26C86DCF-BDB7-4173-9267-FEEFDC718A8F}" srcOrd="0" destOrd="0" presId="urn:microsoft.com/office/officeart/2008/layout/HorizontalMultiLevelHierarchy"/>
    <dgm:cxn modelId="{A4A7F7BD-72ED-4F27-8178-40EB6D284AF1}" srcId="{45761AAA-2151-4318-96C9-944C93BF5ACC}" destId="{B67E3894-825E-4104-9C7A-D9C5BD1FE065}" srcOrd="3" destOrd="0" parTransId="{5EE19987-4480-4021-AFBC-D49B97E5C239}" sibTransId="{9539A0F5-3282-4579-96E3-955FF957100C}"/>
    <dgm:cxn modelId="{AE62E4F2-73B4-4B48-8666-2B6D8704DC78}" type="presOf" srcId="{ED33E3B4-1B1A-425D-98F7-2E063A16FFEE}" destId="{AD5C507C-3B55-4FBE-B455-2A7676271099}" srcOrd="0" destOrd="0" presId="urn:microsoft.com/office/officeart/2008/layout/HorizontalMultiLevelHierarchy"/>
    <dgm:cxn modelId="{C4989FDE-A415-4B9B-8496-F20B97AF968B}" type="presOf" srcId="{5EE19987-4480-4021-AFBC-D49B97E5C239}" destId="{7F4AD323-B85E-431F-BF22-7CC65060AC75}" srcOrd="0" destOrd="0" presId="urn:microsoft.com/office/officeart/2008/layout/HorizontalMultiLevelHierarchy"/>
    <dgm:cxn modelId="{FFEEDA0D-70B1-4438-B492-026C2EC6EFF9}" srcId="{45761AAA-2151-4318-96C9-944C93BF5ACC}" destId="{09FBB5B9-436D-4272-95D3-B5CCD0E157F9}" srcOrd="1" destOrd="0" parTransId="{B5A94278-3460-469C-9C5F-AD9D36C950F0}" sibTransId="{6DB0E420-86E8-4A3B-BCF7-B92AC6A46686}"/>
    <dgm:cxn modelId="{BCFDDA57-EEEE-4D4C-86F5-B4796F4F5531}" type="presParOf" srcId="{6D836D6B-5535-41D4-82FF-1E90CAC3E709}" destId="{819BCC26-DF61-4E9C-8AF4-3346901A7D82}" srcOrd="0" destOrd="0" presId="urn:microsoft.com/office/officeart/2008/layout/HorizontalMultiLevelHierarchy"/>
    <dgm:cxn modelId="{AF1D91BF-31E6-4244-B0ED-D89687AD01B0}" type="presParOf" srcId="{819BCC26-DF61-4E9C-8AF4-3346901A7D82}" destId="{99B23C76-9C6C-4428-BA96-671C52ADE9DE}" srcOrd="0" destOrd="0" presId="urn:microsoft.com/office/officeart/2008/layout/HorizontalMultiLevelHierarchy"/>
    <dgm:cxn modelId="{FB75072F-5F43-48D3-8244-AC8920A3CA38}" type="presParOf" srcId="{819BCC26-DF61-4E9C-8AF4-3346901A7D82}" destId="{AD900A5E-FDE2-45F9-A07E-D39DFDFECCA6}" srcOrd="1" destOrd="0" presId="urn:microsoft.com/office/officeart/2008/layout/HorizontalMultiLevelHierarchy"/>
    <dgm:cxn modelId="{50EEAC48-9312-4D56-97C1-31809533BB54}" type="presParOf" srcId="{AD900A5E-FDE2-45F9-A07E-D39DFDFECCA6}" destId="{AD5C507C-3B55-4FBE-B455-2A7676271099}" srcOrd="0" destOrd="0" presId="urn:microsoft.com/office/officeart/2008/layout/HorizontalMultiLevelHierarchy"/>
    <dgm:cxn modelId="{A696B186-B16C-42CD-9117-D14DA6E30ECE}" type="presParOf" srcId="{AD5C507C-3B55-4FBE-B455-2A7676271099}" destId="{59C327A3-C056-4A28-8758-4068EC267A6B}" srcOrd="0" destOrd="0" presId="urn:microsoft.com/office/officeart/2008/layout/HorizontalMultiLevelHierarchy"/>
    <dgm:cxn modelId="{C0A05766-4477-46B3-946C-DC82B1C7B655}" type="presParOf" srcId="{AD900A5E-FDE2-45F9-A07E-D39DFDFECCA6}" destId="{B8EC352A-FBE2-468F-8FF0-110B7D5E2A61}" srcOrd="1" destOrd="0" presId="urn:microsoft.com/office/officeart/2008/layout/HorizontalMultiLevelHierarchy"/>
    <dgm:cxn modelId="{B6112732-BF18-4EF8-A57D-8F3E02CB4A2E}" type="presParOf" srcId="{B8EC352A-FBE2-468F-8FF0-110B7D5E2A61}" destId="{8F28FD4D-CB61-42F5-A0EB-9A3E9641DFCF}" srcOrd="0" destOrd="0" presId="urn:microsoft.com/office/officeart/2008/layout/HorizontalMultiLevelHierarchy"/>
    <dgm:cxn modelId="{49788A75-2A3C-4E04-8C81-320CCC9E6701}" type="presParOf" srcId="{B8EC352A-FBE2-468F-8FF0-110B7D5E2A61}" destId="{BDBED3F8-8087-44EF-8219-D2B56B60E8D2}" srcOrd="1" destOrd="0" presId="urn:microsoft.com/office/officeart/2008/layout/HorizontalMultiLevelHierarchy"/>
    <dgm:cxn modelId="{663210EB-71A8-44BA-8E75-9111AF6EF2BF}" type="presParOf" srcId="{AD900A5E-FDE2-45F9-A07E-D39DFDFECCA6}" destId="{26C86DCF-BDB7-4173-9267-FEEFDC718A8F}" srcOrd="2" destOrd="0" presId="urn:microsoft.com/office/officeart/2008/layout/HorizontalMultiLevelHierarchy"/>
    <dgm:cxn modelId="{27F23987-562E-4FFF-AB8C-B270B7AAA29B}" type="presParOf" srcId="{26C86DCF-BDB7-4173-9267-FEEFDC718A8F}" destId="{914A3A5A-A504-4AB1-B3A2-889158789E87}" srcOrd="0" destOrd="0" presId="urn:microsoft.com/office/officeart/2008/layout/HorizontalMultiLevelHierarchy"/>
    <dgm:cxn modelId="{25A19D28-AF74-47A4-A23E-165079BDFE8C}" type="presParOf" srcId="{AD900A5E-FDE2-45F9-A07E-D39DFDFECCA6}" destId="{5A33E5D0-21BE-436A-BA06-623053B011F6}" srcOrd="3" destOrd="0" presId="urn:microsoft.com/office/officeart/2008/layout/HorizontalMultiLevelHierarchy"/>
    <dgm:cxn modelId="{1317E4C5-265D-4347-AA4B-5341F928903B}" type="presParOf" srcId="{5A33E5D0-21BE-436A-BA06-623053B011F6}" destId="{D992339D-5384-4EAB-987E-5B6757FA115D}" srcOrd="0" destOrd="0" presId="urn:microsoft.com/office/officeart/2008/layout/HorizontalMultiLevelHierarchy"/>
    <dgm:cxn modelId="{19D6DBD6-DC43-4349-9DBC-3821EBF712CE}" type="presParOf" srcId="{5A33E5D0-21BE-436A-BA06-623053B011F6}" destId="{F84B0491-CAF4-4782-9917-A4B83E2591B4}" srcOrd="1" destOrd="0" presId="urn:microsoft.com/office/officeart/2008/layout/HorizontalMultiLevelHierarchy"/>
    <dgm:cxn modelId="{5BC10DD1-96D6-40B8-889B-E9300F620243}" type="presParOf" srcId="{AD900A5E-FDE2-45F9-A07E-D39DFDFECCA6}" destId="{68A4C08B-E0FB-4DF3-A943-A261137759D5}" srcOrd="4" destOrd="0" presId="urn:microsoft.com/office/officeart/2008/layout/HorizontalMultiLevelHierarchy"/>
    <dgm:cxn modelId="{6015D26E-65BD-4C38-8EAC-CECF1EC186BF}" type="presParOf" srcId="{68A4C08B-E0FB-4DF3-A943-A261137759D5}" destId="{02674A05-5472-44B4-81D2-7116F4184BEE}" srcOrd="0" destOrd="0" presId="urn:microsoft.com/office/officeart/2008/layout/HorizontalMultiLevelHierarchy"/>
    <dgm:cxn modelId="{0725FF10-AEFB-4277-A959-18A3A44D3898}" type="presParOf" srcId="{AD900A5E-FDE2-45F9-A07E-D39DFDFECCA6}" destId="{99FBE0EC-804C-4BA3-A276-387795E15B00}" srcOrd="5" destOrd="0" presId="urn:microsoft.com/office/officeart/2008/layout/HorizontalMultiLevelHierarchy"/>
    <dgm:cxn modelId="{7D4CA15D-558B-4CD5-BCBB-C5B0B86D00AA}" type="presParOf" srcId="{99FBE0EC-804C-4BA3-A276-387795E15B00}" destId="{846EFAB4-EAE1-4E6C-B88B-7E52796C5205}" srcOrd="0" destOrd="0" presId="urn:microsoft.com/office/officeart/2008/layout/HorizontalMultiLevelHierarchy"/>
    <dgm:cxn modelId="{350FB746-87CF-4889-BA94-FE753E26B4A6}" type="presParOf" srcId="{99FBE0EC-804C-4BA3-A276-387795E15B00}" destId="{16B00D61-A70A-4778-8017-4C2DC1C0E2A5}" srcOrd="1" destOrd="0" presId="urn:microsoft.com/office/officeart/2008/layout/HorizontalMultiLevelHierarchy"/>
    <dgm:cxn modelId="{1B362487-C7F6-440E-B3DD-94A8A1E6B858}" type="presParOf" srcId="{AD900A5E-FDE2-45F9-A07E-D39DFDFECCA6}" destId="{7F4AD323-B85E-431F-BF22-7CC65060AC75}" srcOrd="6" destOrd="0" presId="urn:microsoft.com/office/officeart/2008/layout/HorizontalMultiLevelHierarchy"/>
    <dgm:cxn modelId="{0A84CB88-0868-45E1-9451-35345810A39C}" type="presParOf" srcId="{7F4AD323-B85E-431F-BF22-7CC65060AC75}" destId="{2CB66C47-5450-4310-A407-D739C4AABE7E}" srcOrd="0" destOrd="0" presId="urn:microsoft.com/office/officeart/2008/layout/HorizontalMultiLevelHierarchy"/>
    <dgm:cxn modelId="{42C907E8-1FC0-4925-9C98-ECDAA03D200B}" type="presParOf" srcId="{AD900A5E-FDE2-45F9-A07E-D39DFDFECCA6}" destId="{C0653BC2-0A83-4749-8B08-66C4C6A33C59}" srcOrd="7" destOrd="0" presId="urn:microsoft.com/office/officeart/2008/layout/HorizontalMultiLevelHierarchy"/>
    <dgm:cxn modelId="{BEA58804-2487-4397-9326-48F179B81988}" type="presParOf" srcId="{C0653BC2-0A83-4749-8B08-66C4C6A33C59}" destId="{6A2565BC-C894-4FE8-8EB8-48EB298867A6}" srcOrd="0" destOrd="0" presId="urn:microsoft.com/office/officeart/2008/layout/HorizontalMultiLevelHierarchy"/>
    <dgm:cxn modelId="{194AD638-D23B-483E-9A56-6560AE9625A8}" type="presParOf" srcId="{C0653BC2-0A83-4749-8B08-66C4C6A33C59}" destId="{56765BEF-FCB7-4F84-81D1-EB4C181796E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fr-FR"/>
        </a:p>
      </dgm:t>
    </dgm:pt>
    <dgm:pt modelId="{45761AAA-2151-4318-96C9-944C93BF5ACC}">
      <dgm:prSet phldrT="[Texte]" custT="1"/>
      <dgm:spPr/>
      <dgm:t>
        <a:bodyPr/>
        <a:lstStyle/>
        <a:p>
          <a:r>
            <a:rPr lang="fr-FR" sz="2400" b="1" dirty="0" smtClean="0"/>
            <a:t>Masters</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Sciences</a:t>
          </a:r>
          <a:r>
            <a:rPr lang="fr-FR" sz="2200" b="1" baseline="0" dirty="0" smtClean="0"/>
            <a:t> des aliments</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Contrôle de qualité et conformité des produits alimentaires</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E55915F-87F5-4217-8BEA-49BC3B419BF0}">
      <dgm:prSet phldrT="[Texte]" custT="1"/>
      <dgm:spPr/>
      <dgm:t>
        <a:bodyPr/>
        <a:lstStyle/>
        <a:p>
          <a:r>
            <a:rPr lang="fr-FR" sz="2200" b="1" dirty="0" smtClean="0"/>
            <a:t>Nutrition humaine</a:t>
          </a:r>
          <a:endParaRPr lang="fr-FR" sz="2200" b="1" dirty="0"/>
        </a:p>
      </dgm:t>
    </dgm:pt>
    <dgm:pt modelId="{583EAFDF-0A97-4E0A-B59E-0988EB529A16}" type="sibTrans" cxnId="{08D01D82-0A3B-4A01-A3CB-856896C40C05}">
      <dgm:prSet/>
      <dgm:spPr/>
      <dgm:t>
        <a:bodyPr/>
        <a:lstStyle/>
        <a:p>
          <a:endParaRPr lang="fr-BE"/>
        </a:p>
      </dgm:t>
    </dgm:pt>
    <dgm:pt modelId="{B1B22B87-F2CA-4955-8A65-BBB023B06541}" type="parTrans" cxnId="{08D01D82-0A3B-4A01-A3CB-856896C40C05}">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00196">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3"/>
      <dgm:spPr/>
      <dgm:t>
        <a:bodyPr/>
        <a:lstStyle/>
        <a:p>
          <a:endParaRPr lang="fr-BE"/>
        </a:p>
      </dgm:t>
    </dgm:pt>
    <dgm:pt modelId="{59C327A3-C056-4A28-8758-4068EC267A6B}" type="pres">
      <dgm:prSet presAssocID="{ED33E3B4-1B1A-425D-98F7-2E063A16FFEE}" presName="connTx" presStyleLbl="parChTrans1D2" presStyleIdx="0"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3" custScaleY="113913">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1F1DF82-CBEF-423C-BF04-7B2705E921CA}" type="pres">
      <dgm:prSet presAssocID="{B1B22B87-F2CA-4955-8A65-BBB023B06541}" presName="conn2-1" presStyleLbl="parChTrans1D2" presStyleIdx="1" presStyleCnt="3"/>
      <dgm:spPr/>
      <dgm:t>
        <a:bodyPr/>
        <a:lstStyle/>
        <a:p>
          <a:endParaRPr lang="fr-BE"/>
        </a:p>
      </dgm:t>
    </dgm:pt>
    <dgm:pt modelId="{501972E7-1ECB-48A8-A9A1-3DCB5329568E}" type="pres">
      <dgm:prSet presAssocID="{B1B22B87-F2CA-4955-8A65-BBB023B06541}" presName="connTx" presStyleLbl="parChTrans1D2" presStyleIdx="1" presStyleCnt="3"/>
      <dgm:spPr/>
      <dgm:t>
        <a:bodyPr/>
        <a:lstStyle/>
        <a:p>
          <a:endParaRPr lang="fr-BE"/>
        </a:p>
      </dgm:t>
    </dgm:pt>
    <dgm:pt modelId="{5F60A46B-F6FA-4BA1-B7A4-BB6E15919C8D}" type="pres">
      <dgm:prSet presAssocID="{FE55915F-87F5-4217-8BEA-49BC3B419BF0}" presName="root2" presStyleCnt="0"/>
      <dgm:spPr/>
      <dgm:t>
        <a:bodyPr/>
        <a:lstStyle/>
        <a:p>
          <a:endParaRPr lang="fr-BE"/>
        </a:p>
      </dgm:t>
    </dgm:pt>
    <dgm:pt modelId="{41AD8E22-41F7-4BC4-A129-F159DD7A7675}" type="pres">
      <dgm:prSet presAssocID="{FE55915F-87F5-4217-8BEA-49BC3B419BF0}" presName="LevelTwoTextNode" presStyleLbl="node2" presStyleIdx="1" presStyleCnt="3" custLinFactNeighborX="96" custLinFactNeighborY="-6313">
        <dgm:presLayoutVars>
          <dgm:chPref val="3"/>
        </dgm:presLayoutVars>
      </dgm:prSet>
      <dgm:spPr/>
      <dgm:t>
        <a:bodyPr/>
        <a:lstStyle/>
        <a:p>
          <a:endParaRPr lang="fr-BE"/>
        </a:p>
      </dgm:t>
    </dgm:pt>
    <dgm:pt modelId="{659EEDB6-D104-4AA4-A7CE-09287C393A79}" type="pres">
      <dgm:prSet presAssocID="{FE55915F-87F5-4217-8BEA-49BC3B419BF0}" presName="level3hierChild" presStyleCnt="0"/>
      <dgm:spPr/>
      <dgm:t>
        <a:bodyPr/>
        <a:lstStyle/>
        <a:p>
          <a:endParaRPr lang="fr-BE"/>
        </a:p>
      </dgm:t>
    </dgm:pt>
    <dgm:pt modelId="{26C86DCF-BDB7-4173-9267-FEEFDC718A8F}" type="pres">
      <dgm:prSet presAssocID="{B5A94278-3460-469C-9C5F-AD9D36C950F0}" presName="conn2-1" presStyleLbl="parChTrans1D2" presStyleIdx="2" presStyleCnt="3"/>
      <dgm:spPr/>
      <dgm:t>
        <a:bodyPr/>
        <a:lstStyle/>
        <a:p>
          <a:endParaRPr lang="fr-BE"/>
        </a:p>
      </dgm:t>
    </dgm:pt>
    <dgm:pt modelId="{914A3A5A-A504-4AB1-B3A2-889158789E87}" type="pres">
      <dgm:prSet presAssocID="{B5A94278-3460-469C-9C5F-AD9D36C950F0}" presName="connTx" presStyleLbl="parChTrans1D2" presStyleIdx="2"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2" presStyleCnt="3" custScaleY="214375">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EF1598A4-7769-4AD0-ABFA-E5F610A20D0B}" srcId="{E9D04DB6-5D4D-4C68-9349-FBA364762E9C}" destId="{45761AAA-2151-4318-96C9-944C93BF5ACC}" srcOrd="0" destOrd="0" parTransId="{BEA2548D-A221-4855-AA5B-44A1D42D3821}" sibTransId="{5A58EAE5-D7C6-4AF2-8998-715A49058953}"/>
    <dgm:cxn modelId="{CBF1CC52-E349-477B-8E60-BC4A0F892DC9}" type="presOf" srcId="{ED33E3B4-1B1A-425D-98F7-2E063A16FFEE}" destId="{AD5C507C-3B55-4FBE-B455-2A7676271099}" srcOrd="0" destOrd="0" presId="urn:microsoft.com/office/officeart/2008/layout/HorizontalMultiLevelHierarchy"/>
    <dgm:cxn modelId="{CFF4761A-01B4-4C14-B68D-54B7A0E1E943}" type="presOf" srcId="{45761AAA-2151-4318-96C9-944C93BF5ACC}" destId="{99B23C76-9C6C-4428-BA96-671C52ADE9DE}" srcOrd="0" destOrd="0" presId="urn:microsoft.com/office/officeart/2008/layout/HorizontalMultiLevelHierarchy"/>
    <dgm:cxn modelId="{93EB985F-E776-4C03-A8E7-C9E33EB7193F}" type="presOf" srcId="{09FBB5B9-436D-4272-95D3-B5CCD0E157F9}" destId="{D992339D-5384-4EAB-987E-5B6757FA115D}" srcOrd="0" destOrd="0" presId="urn:microsoft.com/office/officeart/2008/layout/HorizontalMultiLevelHierarchy"/>
    <dgm:cxn modelId="{A90FAAC7-2F50-4873-B6CD-6DE999C68C8C}" type="presOf" srcId="{B1B22B87-F2CA-4955-8A65-BBB023B06541}" destId="{501972E7-1ECB-48A8-A9A1-3DCB5329568E}" srcOrd="1" destOrd="0" presId="urn:microsoft.com/office/officeart/2008/layout/HorizontalMultiLevelHierarchy"/>
    <dgm:cxn modelId="{93A2F8C9-A7CE-4E43-A03B-DF677483DB9E}" type="presOf" srcId="{ED33E3B4-1B1A-425D-98F7-2E063A16FFEE}" destId="{59C327A3-C056-4A28-8758-4068EC267A6B}" srcOrd="1" destOrd="0" presId="urn:microsoft.com/office/officeart/2008/layout/HorizontalMultiLevelHierarchy"/>
    <dgm:cxn modelId="{08D01D82-0A3B-4A01-A3CB-856896C40C05}" srcId="{45761AAA-2151-4318-96C9-944C93BF5ACC}" destId="{FE55915F-87F5-4217-8BEA-49BC3B419BF0}" srcOrd="1" destOrd="0" parTransId="{B1B22B87-F2CA-4955-8A65-BBB023B06541}" sibTransId="{583EAFDF-0A97-4E0A-B59E-0988EB529A16}"/>
    <dgm:cxn modelId="{E1AC5D74-4015-4D4B-8AEA-F259AF46C49F}" type="presOf" srcId="{B5A94278-3460-469C-9C5F-AD9D36C950F0}" destId="{26C86DCF-BDB7-4173-9267-FEEFDC718A8F}" srcOrd="0" destOrd="0" presId="urn:microsoft.com/office/officeart/2008/layout/HorizontalMultiLevelHierarchy"/>
    <dgm:cxn modelId="{A310F19F-BD43-4BF1-8E6C-496C5DAF4218}" type="presOf" srcId="{FE55915F-87F5-4217-8BEA-49BC3B419BF0}" destId="{41AD8E22-41F7-4BC4-A129-F159DD7A7675}" srcOrd="0" destOrd="0" presId="urn:microsoft.com/office/officeart/2008/layout/HorizontalMultiLevelHierarchy"/>
    <dgm:cxn modelId="{FFEEDA0D-70B1-4438-B492-026C2EC6EFF9}" srcId="{45761AAA-2151-4318-96C9-944C93BF5ACC}" destId="{09FBB5B9-436D-4272-95D3-B5CCD0E157F9}" srcOrd="2" destOrd="0" parTransId="{B5A94278-3460-469C-9C5F-AD9D36C950F0}" sibTransId="{6DB0E420-86E8-4A3B-BCF7-B92AC6A46686}"/>
    <dgm:cxn modelId="{8D424602-EC78-45BE-9BE1-2FCE25884D6E}" type="presOf" srcId="{B5A94278-3460-469C-9C5F-AD9D36C950F0}" destId="{914A3A5A-A504-4AB1-B3A2-889158789E87}" srcOrd="1" destOrd="0" presId="urn:microsoft.com/office/officeart/2008/layout/HorizontalMultiLevelHierarchy"/>
    <dgm:cxn modelId="{7F2F3ABD-C3A9-40D5-86CC-B66D5A67E3FA}" type="presOf" srcId="{B1B22B87-F2CA-4955-8A65-BBB023B06541}" destId="{21F1DF82-CBEF-423C-BF04-7B2705E921CA}" srcOrd="0" destOrd="0" presId="urn:microsoft.com/office/officeart/2008/layout/HorizontalMultiLevelHierarchy"/>
    <dgm:cxn modelId="{4FBAC766-92E2-4078-B6F9-24A94FD0A53D}" srcId="{45761AAA-2151-4318-96C9-944C93BF5ACC}" destId="{E7928715-5021-4351-AD4D-EB764D8BFF60}" srcOrd="0" destOrd="0" parTransId="{ED33E3B4-1B1A-425D-98F7-2E063A16FFEE}" sibTransId="{54BD6094-1CC7-4C10-8A52-518CF735DB92}"/>
    <dgm:cxn modelId="{69F13350-9CA3-4DF0-918D-A58F5A883982}" type="presOf" srcId="{E7928715-5021-4351-AD4D-EB764D8BFF60}" destId="{8F28FD4D-CB61-42F5-A0EB-9A3E9641DFCF}" srcOrd="0" destOrd="0" presId="urn:microsoft.com/office/officeart/2008/layout/HorizontalMultiLevelHierarchy"/>
    <dgm:cxn modelId="{F86D16E3-60F4-4B98-90FA-59AE5002209C}" type="presOf" srcId="{E9D04DB6-5D4D-4C68-9349-FBA364762E9C}" destId="{6D836D6B-5535-41D4-82FF-1E90CAC3E709}" srcOrd="0" destOrd="0" presId="urn:microsoft.com/office/officeart/2008/layout/HorizontalMultiLevelHierarchy"/>
    <dgm:cxn modelId="{FE49981B-25B3-4AF8-A672-E93EBD37D82D}" type="presParOf" srcId="{6D836D6B-5535-41D4-82FF-1E90CAC3E709}" destId="{819BCC26-DF61-4E9C-8AF4-3346901A7D82}" srcOrd="0" destOrd="0" presId="urn:microsoft.com/office/officeart/2008/layout/HorizontalMultiLevelHierarchy"/>
    <dgm:cxn modelId="{1A12DE98-2CEF-46AE-83AA-3FE050671F90}" type="presParOf" srcId="{819BCC26-DF61-4E9C-8AF4-3346901A7D82}" destId="{99B23C76-9C6C-4428-BA96-671C52ADE9DE}" srcOrd="0" destOrd="0" presId="urn:microsoft.com/office/officeart/2008/layout/HorizontalMultiLevelHierarchy"/>
    <dgm:cxn modelId="{1B7E22A3-BECC-402B-B184-A60E7DD21380}" type="presParOf" srcId="{819BCC26-DF61-4E9C-8AF4-3346901A7D82}" destId="{AD900A5E-FDE2-45F9-A07E-D39DFDFECCA6}" srcOrd="1" destOrd="0" presId="urn:microsoft.com/office/officeart/2008/layout/HorizontalMultiLevelHierarchy"/>
    <dgm:cxn modelId="{E5403BD3-AB9C-483F-B187-8C472C3CD13C}" type="presParOf" srcId="{AD900A5E-FDE2-45F9-A07E-D39DFDFECCA6}" destId="{AD5C507C-3B55-4FBE-B455-2A7676271099}" srcOrd="0" destOrd="0" presId="urn:microsoft.com/office/officeart/2008/layout/HorizontalMultiLevelHierarchy"/>
    <dgm:cxn modelId="{6C1C3578-29CE-4A99-B7ED-8A2C8FBCF7F4}" type="presParOf" srcId="{AD5C507C-3B55-4FBE-B455-2A7676271099}" destId="{59C327A3-C056-4A28-8758-4068EC267A6B}" srcOrd="0" destOrd="0" presId="urn:microsoft.com/office/officeart/2008/layout/HorizontalMultiLevelHierarchy"/>
    <dgm:cxn modelId="{3694D796-95C7-48B9-82E9-78F0B5E800B8}" type="presParOf" srcId="{AD900A5E-FDE2-45F9-A07E-D39DFDFECCA6}" destId="{B8EC352A-FBE2-468F-8FF0-110B7D5E2A61}" srcOrd="1" destOrd="0" presId="urn:microsoft.com/office/officeart/2008/layout/HorizontalMultiLevelHierarchy"/>
    <dgm:cxn modelId="{31E55784-E855-42B6-BF7C-83373CAA5F3A}" type="presParOf" srcId="{B8EC352A-FBE2-468F-8FF0-110B7D5E2A61}" destId="{8F28FD4D-CB61-42F5-A0EB-9A3E9641DFCF}" srcOrd="0" destOrd="0" presId="urn:microsoft.com/office/officeart/2008/layout/HorizontalMultiLevelHierarchy"/>
    <dgm:cxn modelId="{95BFA92C-2A2F-41BD-92A1-8D1F05431D56}" type="presParOf" srcId="{B8EC352A-FBE2-468F-8FF0-110B7D5E2A61}" destId="{BDBED3F8-8087-44EF-8219-D2B56B60E8D2}" srcOrd="1" destOrd="0" presId="urn:microsoft.com/office/officeart/2008/layout/HorizontalMultiLevelHierarchy"/>
    <dgm:cxn modelId="{3B391A8D-8D64-4FC5-BCCF-1AA5AFF58396}" type="presParOf" srcId="{AD900A5E-FDE2-45F9-A07E-D39DFDFECCA6}" destId="{21F1DF82-CBEF-423C-BF04-7B2705E921CA}" srcOrd="2" destOrd="0" presId="urn:microsoft.com/office/officeart/2008/layout/HorizontalMultiLevelHierarchy"/>
    <dgm:cxn modelId="{82864870-830D-4A60-9832-B0C79E0AAA42}" type="presParOf" srcId="{21F1DF82-CBEF-423C-BF04-7B2705E921CA}" destId="{501972E7-1ECB-48A8-A9A1-3DCB5329568E}" srcOrd="0" destOrd="0" presId="urn:microsoft.com/office/officeart/2008/layout/HorizontalMultiLevelHierarchy"/>
    <dgm:cxn modelId="{428A6213-FE26-4B45-BDDE-BF3100C22C28}" type="presParOf" srcId="{AD900A5E-FDE2-45F9-A07E-D39DFDFECCA6}" destId="{5F60A46B-F6FA-4BA1-B7A4-BB6E15919C8D}" srcOrd="3" destOrd="0" presId="urn:microsoft.com/office/officeart/2008/layout/HorizontalMultiLevelHierarchy"/>
    <dgm:cxn modelId="{59A13134-7552-4262-9CEA-7203B193FC26}" type="presParOf" srcId="{5F60A46B-F6FA-4BA1-B7A4-BB6E15919C8D}" destId="{41AD8E22-41F7-4BC4-A129-F159DD7A7675}" srcOrd="0" destOrd="0" presId="urn:microsoft.com/office/officeart/2008/layout/HorizontalMultiLevelHierarchy"/>
    <dgm:cxn modelId="{B12D5ACF-EB20-4DBF-963E-ADAA51E5C0ED}" type="presParOf" srcId="{5F60A46B-F6FA-4BA1-B7A4-BB6E15919C8D}" destId="{659EEDB6-D104-4AA4-A7CE-09287C393A79}" srcOrd="1" destOrd="0" presId="urn:microsoft.com/office/officeart/2008/layout/HorizontalMultiLevelHierarchy"/>
    <dgm:cxn modelId="{B3255990-A822-49EB-9297-450DA8B3C433}" type="presParOf" srcId="{AD900A5E-FDE2-45F9-A07E-D39DFDFECCA6}" destId="{26C86DCF-BDB7-4173-9267-FEEFDC718A8F}" srcOrd="4" destOrd="0" presId="urn:microsoft.com/office/officeart/2008/layout/HorizontalMultiLevelHierarchy"/>
    <dgm:cxn modelId="{583F91B8-C0E5-410F-A746-0F066C373D0F}" type="presParOf" srcId="{26C86DCF-BDB7-4173-9267-FEEFDC718A8F}" destId="{914A3A5A-A504-4AB1-B3A2-889158789E87}" srcOrd="0" destOrd="0" presId="urn:microsoft.com/office/officeart/2008/layout/HorizontalMultiLevelHierarchy"/>
    <dgm:cxn modelId="{9F6FA706-7CD4-4E6B-8658-206EA757A382}" type="presParOf" srcId="{AD900A5E-FDE2-45F9-A07E-D39DFDFECCA6}" destId="{5A33E5D0-21BE-436A-BA06-623053B011F6}" srcOrd="5" destOrd="0" presId="urn:microsoft.com/office/officeart/2008/layout/HorizontalMultiLevelHierarchy"/>
    <dgm:cxn modelId="{EA0FCF3D-7592-41AE-ADD7-31C18F0BF857}" type="presParOf" srcId="{5A33E5D0-21BE-436A-BA06-623053B011F6}" destId="{D992339D-5384-4EAB-987E-5B6757FA115D}" srcOrd="0" destOrd="0" presId="urn:microsoft.com/office/officeart/2008/layout/HorizontalMultiLevelHierarchy"/>
    <dgm:cxn modelId="{013269F5-0924-4012-BFBF-B7F18E5AB402}"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accent3_3" csCatId="accent3" phldr="1"/>
      <dgm:spPr/>
      <dgm:t>
        <a:bodyPr/>
        <a:lstStyle/>
        <a:p>
          <a:endParaRPr lang="fr-BE"/>
        </a:p>
      </dgm:t>
    </dgm:pt>
    <dgm:pt modelId="{C0FCB6FA-27F6-4276-A848-DDD391414462}">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000" b="1" smtClean="0"/>
            <a:t>Secteurs industriels du domaine alimentaire</a:t>
          </a:r>
        </a:p>
        <a:p>
          <a:pPr defTabSz="800100">
            <a:lnSpc>
              <a:spcPct val="90000"/>
            </a:lnSpc>
            <a:spcBef>
              <a:spcPct val="0"/>
            </a:spcBef>
            <a:spcAft>
              <a:spcPct val="35000"/>
            </a:spcAft>
          </a:pPr>
          <a:endParaRPr lang="fr-FR" sz="2000" b="1" dirty="0"/>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CF58E460-DF30-4E3A-BF88-845C22EFF429}">
      <dgm:prSet phldrT="[Texte]" custT="1"/>
      <dgm:spPr/>
      <dgm:t>
        <a:bodyPr/>
        <a:lstStyle/>
        <a:p>
          <a:pPr rtl="0"/>
          <a:r>
            <a:rPr lang="fr-FR" sz="2000" b="1" u="none" smtClean="0"/>
            <a:t>Laboratoires de contrôle de qualité des produits alimentaires</a:t>
          </a:r>
          <a:endParaRPr lang="fr-FR" sz="2000" b="1" u="none" dirty="0"/>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DF9BAAE4-C4D9-4FD7-A2E4-29FBF2854D50}">
      <dgm:prSet phldrT="[Texte]" custT="1"/>
      <dgm:spPr/>
      <dgm:t>
        <a:bodyPr/>
        <a:lstStyle/>
        <a:p>
          <a:pPr rtl="0"/>
          <a:r>
            <a:rPr lang="fr-FR" sz="2000" b="1" u="none" smtClean="0"/>
            <a:t>Les hôpitaux comme nutritionnistes spécialisés en diététique</a:t>
          </a:r>
          <a:endParaRPr lang="fr-FR" sz="2000" b="1" u="none" dirty="0"/>
        </a:p>
      </dgm:t>
    </dgm:pt>
    <dgm:pt modelId="{30912C62-5408-4785-B4DC-7A20D0BAC1D4}" type="parTrans" cxnId="{95774ACB-FE89-4947-AAA3-0F4F1104B5D4}">
      <dgm:prSet/>
      <dgm:spPr/>
      <dgm:t>
        <a:bodyPr/>
        <a:lstStyle/>
        <a:p>
          <a:endParaRPr lang="fr-BE"/>
        </a:p>
      </dgm:t>
    </dgm:pt>
    <dgm:pt modelId="{7828009D-842A-4A9E-B981-AE6D7ACE0803}" type="sibTrans" cxnId="{95774ACB-FE89-4947-AAA3-0F4F1104B5D4}">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t>
        <a:bodyPr/>
        <a:lstStyle/>
        <a:p>
          <a:endParaRPr lang="fr-FR"/>
        </a:p>
      </dgm:t>
    </dgm:pt>
    <dgm:pt modelId="{81B447EB-C94D-45D4-AFE5-AD856F6F8475}" type="pres">
      <dgm:prSet presAssocID="{DF850BA0-980F-487C-943C-295FCF14F677}" presName="pyramid" presStyleLbl="node1" presStyleIdx="0" presStyleCnt="1" custAng="5400000" custLinFactNeighborY="1384"/>
      <dgm:spPr/>
      <dgm:t>
        <a:bodyPr/>
        <a:lstStyle/>
        <a:p>
          <a:endParaRPr lang="fr-FR"/>
        </a:p>
      </dgm:t>
    </dgm:pt>
    <dgm:pt modelId="{70F36FD1-C1F9-4FAD-A517-2FE5225F685C}" type="pres">
      <dgm:prSet presAssocID="{DF850BA0-980F-487C-943C-295FCF14F677}" presName="theList" presStyleCnt="0"/>
      <dgm:spPr/>
      <dgm:t>
        <a:bodyPr/>
        <a:lstStyle/>
        <a:p>
          <a:endParaRPr lang="fr-FR"/>
        </a:p>
      </dgm:t>
    </dgm:pt>
    <dgm:pt modelId="{7A7E3190-F950-45F3-9A89-567A6D1B1DAE}" type="pres">
      <dgm:prSet presAssocID="{C0FCB6FA-27F6-4276-A848-DDD391414462}" presName="aNode" presStyleLbl="fgAcc1" presStyleIdx="0" presStyleCnt="3" custScaleX="137728" custScaleY="43514"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t>
        <a:bodyPr/>
        <a:lstStyle/>
        <a:p>
          <a:endParaRPr lang="fr-FR"/>
        </a:p>
      </dgm:t>
    </dgm:pt>
    <dgm:pt modelId="{C3E477BD-5079-46B2-92AC-01225D574E5E}" type="pres">
      <dgm:prSet presAssocID="{CF58E460-DF30-4E3A-BF88-845C22EFF429}" presName="aNode" presStyleLbl="fgAcc1" presStyleIdx="1" presStyleCnt="3" custScaleX="147623" custScaleY="63630" custLinFactNeighborX="12491" custLinFactNeighborY="-13076">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t>
        <a:bodyPr/>
        <a:lstStyle/>
        <a:p>
          <a:endParaRPr lang="fr-FR"/>
        </a:p>
      </dgm:t>
    </dgm:pt>
    <dgm:pt modelId="{AD869E1A-99B4-4011-AEE1-E335A547ADA1}" type="pres">
      <dgm:prSet presAssocID="{DF9BAAE4-C4D9-4FD7-A2E4-29FBF2854D50}" presName="aNode" presStyleLbl="fgAcc1" presStyleIdx="2" presStyleCnt="3" custScaleX="147623" custScaleY="41100" custLinFactNeighborX="12491" custLinFactNeighborY="-40285">
        <dgm:presLayoutVars>
          <dgm:bulletEnabled val="1"/>
        </dgm:presLayoutVars>
      </dgm:prSet>
      <dgm:spPr/>
      <dgm:t>
        <a:bodyPr/>
        <a:lstStyle/>
        <a:p>
          <a:endParaRPr lang="fr-BE"/>
        </a:p>
      </dgm:t>
    </dgm:pt>
    <dgm:pt modelId="{40511141-8728-4930-B81D-BD06CE175499}" type="pres">
      <dgm:prSet presAssocID="{DF9BAAE4-C4D9-4FD7-A2E4-29FBF2854D50}" presName="aSpace" presStyleCnt="0"/>
      <dgm:spPr/>
      <dgm:t>
        <a:bodyPr/>
        <a:lstStyle/>
        <a:p>
          <a:endParaRPr lang="fr-FR"/>
        </a:p>
      </dgm:t>
    </dgm:pt>
  </dgm:ptLst>
  <dgm:cxnLst>
    <dgm:cxn modelId="{2B089A04-EA64-48A1-8AEC-A77EB301D1B6}" srcId="{DF850BA0-980F-487C-943C-295FCF14F677}" destId="{C0FCB6FA-27F6-4276-A848-DDD391414462}" srcOrd="0" destOrd="0" parTransId="{515EE362-FA91-41B0-AC1D-4901FF5606DE}" sibTransId="{0738F614-6F7E-47D8-903B-609C0288B3F7}"/>
    <dgm:cxn modelId="{4DF1289E-34E7-4DF5-B1C8-7C58878D1C37}" type="presOf" srcId="{CF58E460-DF30-4E3A-BF88-845C22EFF429}" destId="{C3E477BD-5079-46B2-92AC-01225D574E5E}" srcOrd="0" destOrd="0" presId="urn:microsoft.com/office/officeart/2005/8/layout/pyramid2"/>
    <dgm:cxn modelId="{79B23879-74B8-4777-A706-5969B8191AD8}" type="presOf" srcId="{C0FCB6FA-27F6-4276-A848-DDD391414462}" destId="{7A7E3190-F950-45F3-9A89-567A6D1B1DAE}" srcOrd="0" destOrd="0" presId="urn:microsoft.com/office/officeart/2005/8/layout/pyramid2"/>
    <dgm:cxn modelId="{95774ACB-FE89-4947-AAA3-0F4F1104B5D4}" srcId="{DF850BA0-980F-487C-943C-295FCF14F677}" destId="{DF9BAAE4-C4D9-4FD7-A2E4-29FBF2854D50}" srcOrd="2" destOrd="0" parTransId="{30912C62-5408-4785-B4DC-7A20D0BAC1D4}" sibTransId="{7828009D-842A-4A9E-B981-AE6D7ACE0803}"/>
    <dgm:cxn modelId="{25948839-7E42-4B77-81BB-2514C4276B47}" type="presOf" srcId="{DF850BA0-980F-487C-943C-295FCF14F677}" destId="{52DC174A-9114-4957-B5D5-ACC8220DE2DC}" srcOrd="0" destOrd="0" presId="urn:microsoft.com/office/officeart/2005/8/layout/pyramid2"/>
    <dgm:cxn modelId="{03799FC7-D34D-4E45-A809-0E147864B261}" srcId="{DF850BA0-980F-487C-943C-295FCF14F677}" destId="{CF58E460-DF30-4E3A-BF88-845C22EFF429}" srcOrd="1" destOrd="0" parTransId="{E22A5FD4-10E5-44A4-94BF-3200210FD3B7}" sibTransId="{D7D834B1-01ED-42FB-BBCA-8FB594B1DD15}"/>
    <dgm:cxn modelId="{08B23C43-68D1-4AF5-98D0-9E1C693D26BF}" type="presOf" srcId="{DF9BAAE4-C4D9-4FD7-A2E4-29FBF2854D50}" destId="{AD869E1A-99B4-4011-AEE1-E335A547ADA1}" srcOrd="0" destOrd="0" presId="urn:microsoft.com/office/officeart/2005/8/layout/pyramid2"/>
    <dgm:cxn modelId="{90EE477F-DFF8-4921-BADE-5CF55C8E3D59}" type="presParOf" srcId="{52DC174A-9114-4957-B5D5-ACC8220DE2DC}" destId="{81B447EB-C94D-45D4-AFE5-AD856F6F8475}" srcOrd="0" destOrd="0" presId="urn:microsoft.com/office/officeart/2005/8/layout/pyramid2"/>
    <dgm:cxn modelId="{7FA0F462-21A0-4E1F-A49F-76CBEE804E1A}" type="presParOf" srcId="{52DC174A-9114-4957-B5D5-ACC8220DE2DC}" destId="{70F36FD1-C1F9-4FAD-A517-2FE5225F685C}" srcOrd="1" destOrd="0" presId="urn:microsoft.com/office/officeart/2005/8/layout/pyramid2"/>
    <dgm:cxn modelId="{8ABDA2C6-95B9-4946-8BBD-9A97BB88CE98}" type="presParOf" srcId="{70F36FD1-C1F9-4FAD-A517-2FE5225F685C}" destId="{7A7E3190-F950-45F3-9A89-567A6D1B1DAE}" srcOrd="0" destOrd="0" presId="urn:microsoft.com/office/officeart/2005/8/layout/pyramid2"/>
    <dgm:cxn modelId="{E2E6CCE5-DB5D-4AA2-8FA0-A874E7EDA7C1}" type="presParOf" srcId="{70F36FD1-C1F9-4FAD-A517-2FE5225F685C}" destId="{083C19E5-8B98-420B-967F-AC5E083F8363}" srcOrd="1" destOrd="0" presId="urn:microsoft.com/office/officeart/2005/8/layout/pyramid2"/>
    <dgm:cxn modelId="{C421DD3C-640D-4F4B-A298-EE100E919648}" type="presParOf" srcId="{70F36FD1-C1F9-4FAD-A517-2FE5225F685C}" destId="{C3E477BD-5079-46B2-92AC-01225D574E5E}" srcOrd="2" destOrd="0" presId="urn:microsoft.com/office/officeart/2005/8/layout/pyramid2"/>
    <dgm:cxn modelId="{7958F850-29CB-41B1-BDE5-10D0E63D2C30}" type="presParOf" srcId="{70F36FD1-C1F9-4FAD-A517-2FE5225F685C}" destId="{948EB712-9C3F-48BE-8EDA-58617D9D6AD2}" srcOrd="3" destOrd="0" presId="urn:microsoft.com/office/officeart/2005/8/layout/pyramid2"/>
    <dgm:cxn modelId="{8CFE3FBE-F504-40F3-AA87-504E6C946969}" type="presParOf" srcId="{70F36FD1-C1F9-4FAD-A517-2FE5225F685C}" destId="{AD869E1A-99B4-4011-AEE1-E335A547ADA1}" srcOrd="4" destOrd="0" presId="urn:microsoft.com/office/officeart/2005/8/layout/pyramid2"/>
    <dgm:cxn modelId="{928086F1-91BD-4B60-9BF5-35D6D606A2BC}" type="presParOf" srcId="{70F36FD1-C1F9-4FAD-A517-2FE5225F685C}" destId="{40511141-8728-4930-B81D-BD06CE175499}"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000" b="1" dirty="0" smtClean="0">
              <a:solidFill>
                <a:schemeClr val="tx2">
                  <a:lumMod val="50000"/>
                </a:schemeClr>
              </a:solidFill>
            </a:rPr>
            <a:t>Secteur de l’agriculture et du développement rural, Fermes agricoles, Parcs zoologiques, fermes aquacoles,  secteurs privés, Abattoirs, Bureaux d’hygiène…</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8562"/>
      <dgm:spPr>
        <a:solidFill>
          <a:schemeClr val="bg2">
            <a:lumMod val="50000"/>
          </a:schemeClr>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218347" custScaleY="63251" custLinFactNeighborX="45733">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BC76D2E1-45BF-4908-8FA4-9A29308CA19B}" type="presOf" srcId="{C0FCB6FA-27F6-4276-A848-DDD391414462}" destId="{7A7E3190-F950-45F3-9A89-567A6D1B1DAE}" srcOrd="0" destOrd="0" presId="urn:microsoft.com/office/officeart/2005/8/layout/pyramid2"/>
    <dgm:cxn modelId="{8F705481-7FF4-4865-A00A-C990B4D2BCE2}" type="presOf" srcId="{DF850BA0-980F-487C-943C-295FCF14F677}" destId="{52DC174A-9114-4957-B5D5-ACC8220DE2DC}" srcOrd="0" destOrd="0" presId="urn:microsoft.com/office/officeart/2005/8/layout/pyramid2"/>
    <dgm:cxn modelId="{542EBA30-4489-4C36-8DAB-B084F0B7E882}" type="presParOf" srcId="{52DC174A-9114-4957-B5D5-ACC8220DE2DC}" destId="{81B447EB-C94D-45D4-AFE5-AD856F6F8475}" srcOrd="0" destOrd="0" presId="urn:microsoft.com/office/officeart/2005/8/layout/pyramid2"/>
    <dgm:cxn modelId="{AF8C4D61-657C-4D9D-8280-2D125B49005E}" type="presParOf" srcId="{52DC174A-9114-4957-B5D5-ACC8220DE2DC}" destId="{70F36FD1-C1F9-4FAD-A517-2FE5225F685C}" srcOrd="1" destOrd="0" presId="urn:microsoft.com/office/officeart/2005/8/layout/pyramid2"/>
    <dgm:cxn modelId="{772B1429-6CFB-41FF-B385-12CAF6CA679D}" type="presParOf" srcId="{70F36FD1-C1F9-4FAD-A517-2FE5225F685C}" destId="{7A7E3190-F950-45F3-9A89-567A6D1B1DAE}" srcOrd="0" destOrd="0" presId="urn:microsoft.com/office/officeart/2005/8/layout/pyramid2"/>
    <dgm:cxn modelId="{51492049-1751-4E99-9CF7-8CB82500B9EA}"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3" csCatId="colorful" phldr="1"/>
      <dgm:spPr/>
      <dgm:t>
        <a:bodyPr/>
        <a:lstStyle/>
        <a:p>
          <a:endParaRPr lang="fr-FR"/>
        </a:p>
      </dgm:t>
    </dgm:pt>
    <dgm:pt modelId="{45761AAA-2151-4318-96C9-944C93BF5ACC}">
      <dgm:prSet phldrT="[Texte]" custT="1"/>
      <dgm:spPr/>
      <dgm:t>
        <a:bodyPr/>
        <a:lstStyle/>
        <a:p>
          <a:r>
            <a:rPr lang="fr-FR" sz="2800" b="1" dirty="0" smtClean="0"/>
            <a:t>Licence s et Masters</a:t>
          </a:r>
          <a:endParaRPr lang="fr-FR" sz="28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073C6668-ECE8-40AB-8292-700A66A0E05B}">
      <dgm:prSet phldrT="[Texte]"/>
      <dgm:spPr/>
      <dgm:t>
        <a:bodyPr/>
        <a:lstStyle/>
        <a:p>
          <a:r>
            <a:rPr lang="fr-FR" b="1" dirty="0" smtClean="0"/>
            <a:t>Environnement sédimentaire et </a:t>
          </a:r>
          <a:r>
            <a:rPr lang="fr-FR" b="1" dirty="0" err="1" smtClean="0"/>
            <a:t>géoressouces</a:t>
          </a:r>
          <a:endParaRPr lang="fr-FR" b="1" dirty="0"/>
        </a:p>
      </dgm:t>
    </dgm:pt>
    <dgm:pt modelId="{A02BD0E3-18D0-42DC-A7F1-215D751D8C89}" type="parTrans" cxnId="{90EDE019-BFCF-401F-9373-913DA7922285}">
      <dgm:prSet/>
      <dgm:spPr/>
      <dgm:t>
        <a:bodyPr/>
        <a:lstStyle/>
        <a:p>
          <a:endParaRPr lang="fr-FR"/>
        </a:p>
      </dgm:t>
    </dgm:pt>
    <dgm:pt modelId="{089E6746-2E58-40C7-89C0-CD2FCB1DEE0C}" type="sibTrans" cxnId="{90EDE019-BFCF-401F-9373-913DA7922285}">
      <dgm:prSet/>
      <dgm:spPr/>
      <dgm:t>
        <a:bodyPr/>
        <a:lstStyle/>
        <a:p>
          <a:endParaRPr lang="fr-FR"/>
        </a:p>
      </dgm:t>
    </dgm:pt>
    <dgm:pt modelId="{E7928715-5021-4351-AD4D-EB764D8BFF60}">
      <dgm:prSet phldrT="[Texte]" custT="1"/>
      <dgm:spPr/>
      <dgm:t>
        <a:bodyPr/>
        <a:lstStyle/>
        <a:p>
          <a:r>
            <a:rPr lang="fr-FR" sz="2000" b="1" dirty="0" smtClean="0"/>
            <a:t>Hydrogéologie</a:t>
          </a:r>
          <a:endParaRPr lang="fr-FR" sz="20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000" b="1" dirty="0" smtClean="0"/>
            <a:t>Eau et environnement</a:t>
          </a:r>
          <a:endParaRPr lang="fr-FR" sz="20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87816">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E90E8773-6C65-4651-A22A-E21616EFB526}" type="pres">
      <dgm:prSet presAssocID="{A02BD0E3-18D0-42DC-A7F1-215D751D8C89}" presName="conn2-1" presStyleLbl="parChTrans1D2" presStyleIdx="0" presStyleCnt="3"/>
      <dgm:spPr/>
      <dgm:t>
        <a:bodyPr/>
        <a:lstStyle/>
        <a:p>
          <a:endParaRPr lang="fr-BE"/>
        </a:p>
      </dgm:t>
    </dgm:pt>
    <dgm:pt modelId="{B01488B2-377F-42FB-86B5-EA7F412DF893}" type="pres">
      <dgm:prSet presAssocID="{A02BD0E3-18D0-42DC-A7F1-215D751D8C89}" presName="connTx" presStyleLbl="parChTrans1D2" presStyleIdx="0" presStyleCnt="3"/>
      <dgm:spPr/>
      <dgm:t>
        <a:bodyPr/>
        <a:lstStyle/>
        <a:p>
          <a:endParaRPr lang="fr-BE"/>
        </a:p>
      </dgm:t>
    </dgm:pt>
    <dgm:pt modelId="{993B381A-1EF7-442D-878D-954AE8FB0639}" type="pres">
      <dgm:prSet presAssocID="{073C6668-ECE8-40AB-8292-700A66A0E05B}" presName="root2" presStyleCnt="0"/>
      <dgm:spPr/>
      <dgm:t>
        <a:bodyPr/>
        <a:lstStyle/>
        <a:p>
          <a:endParaRPr lang="fr-BE"/>
        </a:p>
      </dgm:t>
    </dgm:pt>
    <dgm:pt modelId="{CB24429C-D858-4418-A7D4-4FB92D78AE4D}" type="pres">
      <dgm:prSet presAssocID="{073C6668-ECE8-40AB-8292-700A66A0E05B}" presName="LevelTwoTextNode" presStyleLbl="node2" presStyleIdx="0" presStyleCnt="3">
        <dgm:presLayoutVars>
          <dgm:chPref val="3"/>
        </dgm:presLayoutVars>
      </dgm:prSet>
      <dgm:spPr/>
      <dgm:t>
        <a:bodyPr/>
        <a:lstStyle/>
        <a:p>
          <a:endParaRPr lang="fr-FR"/>
        </a:p>
      </dgm:t>
    </dgm:pt>
    <dgm:pt modelId="{76D9B0E2-67D9-425E-8E7B-FF419A8C15AA}" type="pres">
      <dgm:prSet presAssocID="{073C6668-ECE8-40AB-8292-700A66A0E05B}" presName="level3hierChild" presStyleCnt="0"/>
      <dgm:spPr/>
      <dgm:t>
        <a:bodyPr/>
        <a:lstStyle/>
        <a:p>
          <a:endParaRPr lang="fr-BE"/>
        </a:p>
      </dgm:t>
    </dgm:pt>
    <dgm:pt modelId="{AD5C507C-3B55-4FBE-B455-2A7676271099}" type="pres">
      <dgm:prSet presAssocID="{ED33E3B4-1B1A-425D-98F7-2E063A16FFEE}" presName="conn2-1" presStyleLbl="parChTrans1D2" presStyleIdx="1" presStyleCnt="3"/>
      <dgm:spPr/>
      <dgm:t>
        <a:bodyPr/>
        <a:lstStyle/>
        <a:p>
          <a:endParaRPr lang="fr-BE"/>
        </a:p>
      </dgm:t>
    </dgm:pt>
    <dgm:pt modelId="{59C327A3-C056-4A28-8758-4068EC267A6B}" type="pres">
      <dgm:prSet presAssocID="{ED33E3B4-1B1A-425D-98F7-2E063A16FFEE}" presName="connTx" presStyleLbl="parChTrans1D2" presStyleIdx="1"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1" presStyleCnt="3">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2" presStyleCnt="3"/>
      <dgm:spPr/>
      <dgm:t>
        <a:bodyPr/>
        <a:lstStyle/>
        <a:p>
          <a:endParaRPr lang="fr-BE"/>
        </a:p>
      </dgm:t>
    </dgm:pt>
    <dgm:pt modelId="{914A3A5A-A504-4AB1-B3A2-889158789E87}" type="pres">
      <dgm:prSet presAssocID="{B5A94278-3460-469C-9C5F-AD9D36C950F0}" presName="connTx" presStyleLbl="parChTrans1D2" presStyleIdx="2"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2" presStyleCnt="3">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C65E7EAD-A202-42E5-BFCC-CB9694B93A47}" type="presOf" srcId="{ED33E3B4-1B1A-425D-98F7-2E063A16FFEE}" destId="{59C327A3-C056-4A28-8758-4068EC267A6B}" srcOrd="1" destOrd="0" presId="urn:microsoft.com/office/officeart/2008/layout/HorizontalMultiLevelHierarchy"/>
    <dgm:cxn modelId="{049FF33D-82EB-4C20-BC2E-AB88EA238AC7}" type="presOf" srcId="{A02BD0E3-18D0-42DC-A7F1-215D751D8C89}" destId="{B01488B2-377F-42FB-86B5-EA7F412DF893}" srcOrd="1"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2BAB7424-EB8A-4181-90FD-1BB6BBDAED1D}" type="presOf" srcId="{E7928715-5021-4351-AD4D-EB764D8BFF60}" destId="{8F28FD4D-CB61-42F5-A0EB-9A3E9641DFCF}" srcOrd="0" destOrd="0" presId="urn:microsoft.com/office/officeart/2008/layout/HorizontalMultiLevelHierarchy"/>
    <dgm:cxn modelId="{90EDE019-BFCF-401F-9373-913DA7922285}" srcId="{45761AAA-2151-4318-96C9-944C93BF5ACC}" destId="{073C6668-ECE8-40AB-8292-700A66A0E05B}" srcOrd="0" destOrd="0" parTransId="{A02BD0E3-18D0-42DC-A7F1-215D751D8C89}" sibTransId="{089E6746-2E58-40C7-89C0-CD2FCB1DEE0C}"/>
    <dgm:cxn modelId="{B0D6CF53-C389-45C5-BA03-57E9E86B6828}" type="presOf" srcId="{ED33E3B4-1B1A-425D-98F7-2E063A16FFEE}" destId="{AD5C507C-3B55-4FBE-B455-2A7676271099}" srcOrd="0" destOrd="0" presId="urn:microsoft.com/office/officeart/2008/layout/HorizontalMultiLevelHierarchy"/>
    <dgm:cxn modelId="{F221ED14-0898-4FEB-95D3-746FA11A64F1}" type="presOf" srcId="{B5A94278-3460-469C-9C5F-AD9D36C950F0}" destId="{914A3A5A-A504-4AB1-B3A2-889158789E87}" srcOrd="1" destOrd="0" presId="urn:microsoft.com/office/officeart/2008/layout/HorizontalMultiLevelHierarchy"/>
    <dgm:cxn modelId="{5FC766C0-ECDA-475A-B1AF-825425846158}" type="presOf" srcId="{A02BD0E3-18D0-42DC-A7F1-215D751D8C89}" destId="{E90E8773-6C65-4651-A22A-E21616EFB526}" srcOrd="0" destOrd="0" presId="urn:microsoft.com/office/officeart/2008/layout/HorizontalMultiLevelHierarchy"/>
    <dgm:cxn modelId="{81073898-ABA0-4FA7-9F7F-FF460F26DA27}" type="presOf" srcId="{E9D04DB6-5D4D-4C68-9349-FBA364762E9C}" destId="{6D836D6B-5535-41D4-82FF-1E90CAC3E709}" srcOrd="0" destOrd="0" presId="urn:microsoft.com/office/officeart/2008/layout/HorizontalMultiLevelHierarchy"/>
    <dgm:cxn modelId="{15BA112E-0A18-41F7-B10D-B00639DF1751}" type="presOf" srcId="{45761AAA-2151-4318-96C9-944C93BF5ACC}" destId="{99B23C76-9C6C-4428-BA96-671C52ADE9DE}" srcOrd="0" destOrd="0" presId="urn:microsoft.com/office/officeart/2008/layout/HorizontalMultiLevelHierarchy"/>
    <dgm:cxn modelId="{89D39799-3BFD-4AF3-9963-DEE1BD2399EB}" type="presOf" srcId="{073C6668-ECE8-40AB-8292-700A66A0E05B}" destId="{CB24429C-D858-4418-A7D4-4FB92D78AE4D}" srcOrd="0" destOrd="0" presId="urn:microsoft.com/office/officeart/2008/layout/HorizontalMultiLevelHierarchy"/>
    <dgm:cxn modelId="{4FBAC766-92E2-4078-B6F9-24A94FD0A53D}" srcId="{45761AAA-2151-4318-96C9-944C93BF5ACC}" destId="{E7928715-5021-4351-AD4D-EB764D8BFF60}" srcOrd="1" destOrd="0" parTransId="{ED33E3B4-1B1A-425D-98F7-2E063A16FFEE}" sibTransId="{54BD6094-1CC7-4C10-8A52-518CF735DB92}"/>
    <dgm:cxn modelId="{FD2B97D2-D960-4737-8BD9-98DC5C4B03D3}" type="presOf" srcId="{09FBB5B9-436D-4272-95D3-B5CCD0E157F9}" destId="{D992339D-5384-4EAB-987E-5B6757FA115D}" srcOrd="0" destOrd="0" presId="urn:microsoft.com/office/officeart/2008/layout/HorizontalMultiLevelHierarchy"/>
    <dgm:cxn modelId="{00BD61A2-93F4-4D6B-A4AF-7C98F9668EC0}" type="presOf" srcId="{B5A94278-3460-469C-9C5F-AD9D36C950F0}" destId="{26C86DCF-BDB7-4173-9267-FEEFDC718A8F}" srcOrd="0" destOrd="0" presId="urn:microsoft.com/office/officeart/2008/layout/HorizontalMultiLevelHierarchy"/>
    <dgm:cxn modelId="{FFEEDA0D-70B1-4438-B492-026C2EC6EFF9}" srcId="{45761AAA-2151-4318-96C9-944C93BF5ACC}" destId="{09FBB5B9-436D-4272-95D3-B5CCD0E157F9}" srcOrd="2" destOrd="0" parTransId="{B5A94278-3460-469C-9C5F-AD9D36C950F0}" sibTransId="{6DB0E420-86E8-4A3B-BCF7-B92AC6A46686}"/>
    <dgm:cxn modelId="{CB872710-172B-4A14-898F-DCADC148BD9F}" type="presParOf" srcId="{6D836D6B-5535-41D4-82FF-1E90CAC3E709}" destId="{819BCC26-DF61-4E9C-8AF4-3346901A7D82}" srcOrd="0" destOrd="0" presId="urn:microsoft.com/office/officeart/2008/layout/HorizontalMultiLevelHierarchy"/>
    <dgm:cxn modelId="{8D84AA11-5F7A-4E02-B055-E51BA79C2C1F}" type="presParOf" srcId="{819BCC26-DF61-4E9C-8AF4-3346901A7D82}" destId="{99B23C76-9C6C-4428-BA96-671C52ADE9DE}" srcOrd="0" destOrd="0" presId="urn:microsoft.com/office/officeart/2008/layout/HorizontalMultiLevelHierarchy"/>
    <dgm:cxn modelId="{97BC3F9B-C7B4-4E86-AD64-1414CB482A89}" type="presParOf" srcId="{819BCC26-DF61-4E9C-8AF4-3346901A7D82}" destId="{AD900A5E-FDE2-45F9-A07E-D39DFDFECCA6}" srcOrd="1" destOrd="0" presId="urn:microsoft.com/office/officeart/2008/layout/HorizontalMultiLevelHierarchy"/>
    <dgm:cxn modelId="{2A05802D-8312-4663-AA88-4E191CBA38FB}" type="presParOf" srcId="{AD900A5E-FDE2-45F9-A07E-D39DFDFECCA6}" destId="{E90E8773-6C65-4651-A22A-E21616EFB526}" srcOrd="0" destOrd="0" presId="urn:microsoft.com/office/officeart/2008/layout/HorizontalMultiLevelHierarchy"/>
    <dgm:cxn modelId="{771A64EE-C941-4FAD-97D1-45E810706A16}" type="presParOf" srcId="{E90E8773-6C65-4651-A22A-E21616EFB526}" destId="{B01488B2-377F-42FB-86B5-EA7F412DF893}" srcOrd="0" destOrd="0" presId="urn:microsoft.com/office/officeart/2008/layout/HorizontalMultiLevelHierarchy"/>
    <dgm:cxn modelId="{18D91BD1-1AC1-441E-9B85-258B0B2888F8}" type="presParOf" srcId="{AD900A5E-FDE2-45F9-A07E-D39DFDFECCA6}" destId="{993B381A-1EF7-442D-878D-954AE8FB0639}" srcOrd="1" destOrd="0" presId="urn:microsoft.com/office/officeart/2008/layout/HorizontalMultiLevelHierarchy"/>
    <dgm:cxn modelId="{BF1CF958-06BA-42A5-95A0-4B79C8CA59A5}" type="presParOf" srcId="{993B381A-1EF7-442D-878D-954AE8FB0639}" destId="{CB24429C-D858-4418-A7D4-4FB92D78AE4D}" srcOrd="0" destOrd="0" presId="urn:microsoft.com/office/officeart/2008/layout/HorizontalMultiLevelHierarchy"/>
    <dgm:cxn modelId="{19AB0A08-D0A8-4399-8D56-3B87BA713F6D}" type="presParOf" srcId="{993B381A-1EF7-442D-878D-954AE8FB0639}" destId="{76D9B0E2-67D9-425E-8E7B-FF419A8C15AA}" srcOrd="1" destOrd="0" presId="urn:microsoft.com/office/officeart/2008/layout/HorizontalMultiLevelHierarchy"/>
    <dgm:cxn modelId="{BD4F1D7E-160C-4FB1-A649-B4FBDD5A661D}" type="presParOf" srcId="{AD900A5E-FDE2-45F9-A07E-D39DFDFECCA6}" destId="{AD5C507C-3B55-4FBE-B455-2A7676271099}" srcOrd="2" destOrd="0" presId="urn:microsoft.com/office/officeart/2008/layout/HorizontalMultiLevelHierarchy"/>
    <dgm:cxn modelId="{294A8556-0715-4A9D-A6B0-F43C8C47D78F}" type="presParOf" srcId="{AD5C507C-3B55-4FBE-B455-2A7676271099}" destId="{59C327A3-C056-4A28-8758-4068EC267A6B}" srcOrd="0" destOrd="0" presId="urn:microsoft.com/office/officeart/2008/layout/HorizontalMultiLevelHierarchy"/>
    <dgm:cxn modelId="{D293FBCF-7810-4A8A-9D7C-8DC702E31B0F}" type="presParOf" srcId="{AD900A5E-FDE2-45F9-A07E-D39DFDFECCA6}" destId="{B8EC352A-FBE2-468F-8FF0-110B7D5E2A61}" srcOrd="3" destOrd="0" presId="urn:microsoft.com/office/officeart/2008/layout/HorizontalMultiLevelHierarchy"/>
    <dgm:cxn modelId="{E5352A33-1328-406D-82D5-5B46DEC8FEF6}" type="presParOf" srcId="{B8EC352A-FBE2-468F-8FF0-110B7D5E2A61}" destId="{8F28FD4D-CB61-42F5-A0EB-9A3E9641DFCF}" srcOrd="0" destOrd="0" presId="urn:microsoft.com/office/officeart/2008/layout/HorizontalMultiLevelHierarchy"/>
    <dgm:cxn modelId="{C8368B68-DAE7-4A23-B0D0-BBC53F7EAAE0}" type="presParOf" srcId="{B8EC352A-FBE2-468F-8FF0-110B7D5E2A61}" destId="{BDBED3F8-8087-44EF-8219-D2B56B60E8D2}" srcOrd="1" destOrd="0" presId="urn:microsoft.com/office/officeart/2008/layout/HorizontalMultiLevelHierarchy"/>
    <dgm:cxn modelId="{387C0461-6F5B-4B0A-AD70-F62C969B93BB}" type="presParOf" srcId="{AD900A5E-FDE2-45F9-A07E-D39DFDFECCA6}" destId="{26C86DCF-BDB7-4173-9267-FEEFDC718A8F}" srcOrd="4" destOrd="0" presId="urn:microsoft.com/office/officeart/2008/layout/HorizontalMultiLevelHierarchy"/>
    <dgm:cxn modelId="{E39CD3E2-9255-452A-9EA0-87ECC6F3E247}" type="presParOf" srcId="{26C86DCF-BDB7-4173-9267-FEEFDC718A8F}" destId="{914A3A5A-A504-4AB1-B3A2-889158789E87}" srcOrd="0" destOrd="0" presId="urn:microsoft.com/office/officeart/2008/layout/HorizontalMultiLevelHierarchy"/>
    <dgm:cxn modelId="{57319F86-B479-46C5-80E1-EF228B53BC26}" type="presParOf" srcId="{AD900A5E-FDE2-45F9-A07E-D39DFDFECCA6}" destId="{5A33E5D0-21BE-436A-BA06-623053B011F6}" srcOrd="5" destOrd="0" presId="urn:microsoft.com/office/officeart/2008/layout/HorizontalMultiLevelHierarchy"/>
    <dgm:cxn modelId="{99915BA6-2345-4998-8671-29A440DC4C17}" type="presParOf" srcId="{5A33E5D0-21BE-436A-BA06-623053B011F6}" destId="{D992339D-5384-4EAB-987E-5B6757FA115D}" srcOrd="0" destOrd="0" presId="urn:microsoft.com/office/officeart/2008/layout/HorizontalMultiLevelHierarchy"/>
    <dgm:cxn modelId="{FF7170F0-EA71-49AB-942F-D2487CC38989}"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6" csCatId="colorful" phldr="1"/>
      <dgm:spPr/>
      <dgm:t>
        <a:bodyPr/>
        <a:lstStyle/>
        <a:p>
          <a:endParaRPr lang="fr-BE"/>
        </a:p>
      </dgm:t>
    </dgm:pt>
    <dgm:pt modelId="{C0FCB6FA-27F6-4276-A848-DDD391414462}">
      <dgm:prSet phldrT="[Texte]" custT="1"/>
      <dgm:spPr/>
      <dgm:t>
        <a:bodyPr/>
        <a:lstStyle/>
        <a:p>
          <a:r>
            <a:rPr lang="fr-FR" sz="1800" b="1" dirty="0" smtClean="0">
              <a:solidFill>
                <a:srgbClr val="002060"/>
              </a:solidFill>
            </a:rPr>
            <a:t>Agences du  secteur de l’Environnement</a:t>
          </a:r>
          <a:endParaRPr lang="fr-FR" sz="1800" b="1" dirty="0">
            <a:solidFill>
              <a:srgbClr val="00206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800" b="1" dirty="0" smtClean="0">
              <a:solidFill>
                <a:srgbClr val="002060"/>
              </a:solidFill>
            </a:rPr>
            <a:t>Agence des bassins hydrogéologiques (ABH)</a:t>
          </a:r>
          <a:endParaRPr lang="fr-FR" sz="1800" b="1" dirty="0">
            <a:solidFill>
              <a:srgbClr val="002060"/>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600" b="1" dirty="0" smtClean="0">
              <a:solidFill>
                <a:srgbClr val="002060"/>
              </a:solidFill>
            </a:rPr>
            <a:t>Agence Nationale des ressources Hydrauliques (ANRH)</a:t>
          </a:r>
          <a:endParaRPr lang="fr-FR" sz="1600" b="1" dirty="0">
            <a:solidFill>
              <a:srgbClr val="002060"/>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pPr rtl="0"/>
          <a:r>
            <a:rPr lang="fr-FR" sz="1800" b="1" u="none" dirty="0" smtClean="0">
              <a:solidFill>
                <a:srgbClr val="002060"/>
              </a:solidFill>
            </a:rPr>
            <a:t>Agence Nationale des Barrages, les agences foncières, bureaux d’études privés, carrières, mines…</a:t>
          </a:r>
          <a:endParaRPr lang="fr-FR" sz="1800" b="1" u="sng" dirty="0">
            <a:solidFill>
              <a:srgbClr val="002060"/>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800" b="1" dirty="0" smtClean="0">
              <a:solidFill>
                <a:srgbClr val="002060"/>
              </a:solidFill>
            </a:rPr>
            <a:t>L’Algérienne Des Eaux (ADE)</a:t>
          </a:r>
          <a:endParaRPr lang="fr-FR" sz="1800" b="1" dirty="0">
            <a:solidFill>
              <a:srgbClr val="002060"/>
            </a:solidFill>
          </a:endParaRPr>
        </a:p>
      </dgm:t>
    </dgm:pt>
    <dgm:pt modelId="{688A9A12-FBEB-485E-A980-481248E01C38}" type="sibTrans" cxnId="{FDE2DE10-AF1C-4C11-8E14-1CD373873725}">
      <dgm:prSet/>
      <dgm:spPr/>
      <dgm:t>
        <a:bodyPr/>
        <a:lstStyle/>
        <a:p>
          <a:endParaRPr lang="fr-FR"/>
        </a:p>
      </dgm:t>
    </dgm:pt>
    <dgm:pt modelId="{6FDA76F1-76B6-4889-9C73-B99AAF5BAA4A}" type="par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t>
        <a:bodyPr/>
        <a:lstStyle/>
        <a:p>
          <a:endParaRPr lang="fr-FR"/>
        </a:p>
      </dgm:t>
    </dgm:pt>
    <dgm:pt modelId="{81B447EB-C94D-45D4-AFE5-AD856F6F8475}" type="pres">
      <dgm:prSet presAssocID="{DF850BA0-980F-487C-943C-295FCF14F677}" presName="pyramid" presStyleLbl="node1" presStyleIdx="0" presStyleCnt="1" custAng="5400000" custLinFactNeighborY="1384"/>
      <dgm:spPr>
        <a:solidFill>
          <a:srgbClr val="D09E00"/>
        </a:solidFill>
      </dgm:spPr>
      <dgm:t>
        <a:bodyPr/>
        <a:lstStyle/>
        <a:p>
          <a:endParaRPr lang="fr-FR"/>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47694" custScaleY="175299"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48272" custScaleY="147082" custLinFactNeighborX="10330">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47656" custScaleY="220016" custLinFactNeighborX="10090">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Ang="0" custScaleX="147176" custScaleY="236007"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47623" custScaleY="325610" custLinFactNeighborX="10090"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F775F493-E009-40B8-8C13-EE8424DEA490}" type="presOf" srcId="{C0FCB6FA-27F6-4276-A848-DDD391414462}" destId="{7A7E3190-F950-45F3-9A89-567A6D1B1DAE}" srcOrd="0" destOrd="0" presId="urn:microsoft.com/office/officeart/2005/8/layout/pyramid2"/>
    <dgm:cxn modelId="{FDE2DE10-AF1C-4C11-8E14-1CD373873725}" srcId="{DF850BA0-980F-487C-943C-295FCF14F677}" destId="{A53C5A95-FE86-4F64-8FB4-40AC5D3753BA}" srcOrd="3" destOrd="0" parTransId="{6FDA76F1-76B6-4889-9C73-B99AAF5BAA4A}" sibTransId="{688A9A12-FBEB-485E-A980-481248E01C38}"/>
    <dgm:cxn modelId="{E408A671-04EF-40FB-8653-C3ED297EAE71}" type="presOf" srcId="{00E92796-8F80-4A84-A80E-73C97AC2D915}" destId="{CD5718A3-3CE4-4E27-990C-EE04E3F231CA}" srcOrd="0" destOrd="0" presId="urn:microsoft.com/office/officeart/2005/8/layout/pyramid2"/>
    <dgm:cxn modelId="{1F652189-EC24-4024-971B-C0AE11B73FA6}" type="presOf" srcId="{DF850BA0-980F-487C-943C-295FCF14F677}" destId="{52DC174A-9114-4957-B5D5-ACC8220DE2DC}" srcOrd="0" destOrd="0" presId="urn:microsoft.com/office/officeart/2005/8/layout/pyramid2"/>
    <dgm:cxn modelId="{F09A45AD-B164-42B3-BB7E-B24C7A987032}" type="presOf" srcId="{A53C5A95-FE86-4F64-8FB4-40AC5D3753BA}" destId="{5D7FA0A0-3535-4EA6-BF21-E5467B7C0590}"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6C080A68-131B-4FDE-B6D0-9006AE9ECF88}" type="presOf" srcId="{CF58E460-DF30-4E3A-BF88-845C22EFF429}" destId="{C3E477BD-5079-46B2-92AC-01225D574E5E}" srcOrd="0" destOrd="0" presId="urn:microsoft.com/office/officeart/2005/8/layout/pyramid2"/>
    <dgm:cxn modelId="{B90BBBCA-4F6C-4AF1-8A8F-7B2480F52493}" srcId="{DF850BA0-980F-487C-943C-295FCF14F677}" destId="{00E92796-8F80-4A84-A80E-73C97AC2D915}" srcOrd="1" destOrd="0" parTransId="{11BB66E1-C880-47D5-ADE3-E5A3FACB0BBD}" sibTransId="{9DB9A6AA-7F2A-4982-BB7F-AE48AE2AA524}"/>
    <dgm:cxn modelId="{F71A6901-C8D9-4307-8224-7F9BEAD95E42}" type="presOf" srcId="{75F510E6-5908-4545-B4C1-82DD263817F0}" destId="{ECEEF24C-6443-4BA5-8E80-EB257DA876C0}"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03799FC7-D34D-4E45-A809-0E147864B261}" srcId="{DF850BA0-980F-487C-943C-295FCF14F677}" destId="{CF58E460-DF30-4E3A-BF88-845C22EFF429}" srcOrd="4" destOrd="0" parTransId="{E22A5FD4-10E5-44A4-94BF-3200210FD3B7}" sibTransId="{D7D834B1-01ED-42FB-BBCA-8FB594B1DD15}"/>
    <dgm:cxn modelId="{91805373-7C2D-4183-96C9-936E7EBDF54D}" type="presParOf" srcId="{52DC174A-9114-4957-B5D5-ACC8220DE2DC}" destId="{81B447EB-C94D-45D4-AFE5-AD856F6F8475}" srcOrd="0" destOrd="0" presId="urn:microsoft.com/office/officeart/2005/8/layout/pyramid2"/>
    <dgm:cxn modelId="{82255ECB-DC5D-4D67-9517-18CA4E11DB9A}" type="presParOf" srcId="{52DC174A-9114-4957-B5D5-ACC8220DE2DC}" destId="{70F36FD1-C1F9-4FAD-A517-2FE5225F685C}" srcOrd="1" destOrd="0" presId="urn:microsoft.com/office/officeart/2005/8/layout/pyramid2"/>
    <dgm:cxn modelId="{7453AB37-CF3A-4253-8E63-14CADE1BEEF5}" type="presParOf" srcId="{70F36FD1-C1F9-4FAD-A517-2FE5225F685C}" destId="{7A7E3190-F950-45F3-9A89-567A6D1B1DAE}" srcOrd="0" destOrd="0" presId="urn:microsoft.com/office/officeart/2005/8/layout/pyramid2"/>
    <dgm:cxn modelId="{C8E9480A-2F9E-4CC0-A91E-269159A75425}" type="presParOf" srcId="{70F36FD1-C1F9-4FAD-A517-2FE5225F685C}" destId="{083C19E5-8B98-420B-967F-AC5E083F8363}" srcOrd="1" destOrd="0" presId="urn:microsoft.com/office/officeart/2005/8/layout/pyramid2"/>
    <dgm:cxn modelId="{03CF75A1-3FDA-4944-AFA2-DFFDE042B889}" type="presParOf" srcId="{70F36FD1-C1F9-4FAD-A517-2FE5225F685C}" destId="{CD5718A3-3CE4-4E27-990C-EE04E3F231CA}" srcOrd="2" destOrd="0" presId="urn:microsoft.com/office/officeart/2005/8/layout/pyramid2"/>
    <dgm:cxn modelId="{5E0E07C9-0EBB-45CA-9D78-6CA2DC2B3591}" type="presParOf" srcId="{70F36FD1-C1F9-4FAD-A517-2FE5225F685C}" destId="{BD83CF3B-6FFC-431D-A29D-04587BECA2A9}" srcOrd="3" destOrd="0" presId="urn:microsoft.com/office/officeart/2005/8/layout/pyramid2"/>
    <dgm:cxn modelId="{B5FBA5DB-CD7C-4EF7-911B-92BD375C49F5}" type="presParOf" srcId="{70F36FD1-C1F9-4FAD-A517-2FE5225F685C}" destId="{ECEEF24C-6443-4BA5-8E80-EB257DA876C0}" srcOrd="4" destOrd="0" presId="urn:microsoft.com/office/officeart/2005/8/layout/pyramid2"/>
    <dgm:cxn modelId="{B7E85F1C-659D-4DE1-9B1F-6CDAD2BDF8F8}" type="presParOf" srcId="{70F36FD1-C1F9-4FAD-A517-2FE5225F685C}" destId="{FBEB7C95-A293-422E-82F1-9FF77B11DC22}" srcOrd="5" destOrd="0" presId="urn:microsoft.com/office/officeart/2005/8/layout/pyramid2"/>
    <dgm:cxn modelId="{876D0718-F365-4D67-88FE-D10F2F5AE1B3}" type="presParOf" srcId="{70F36FD1-C1F9-4FAD-A517-2FE5225F685C}" destId="{5D7FA0A0-3535-4EA6-BF21-E5467B7C0590}" srcOrd="6" destOrd="0" presId="urn:microsoft.com/office/officeart/2005/8/layout/pyramid2"/>
    <dgm:cxn modelId="{7091531E-2B32-4C6E-9A37-79ADD76DA784}" type="presParOf" srcId="{70F36FD1-C1F9-4FAD-A517-2FE5225F685C}" destId="{78DDC576-D23C-4E4D-B6D3-9376DF93D7E2}" srcOrd="7" destOrd="0" presId="urn:microsoft.com/office/officeart/2005/8/layout/pyramid2"/>
    <dgm:cxn modelId="{1101537D-DE7C-4365-A48F-18812A424562}" type="presParOf" srcId="{70F36FD1-C1F9-4FAD-A517-2FE5225F685C}" destId="{C3E477BD-5079-46B2-92AC-01225D574E5E}" srcOrd="8" destOrd="0" presId="urn:microsoft.com/office/officeart/2005/8/layout/pyramid2"/>
    <dgm:cxn modelId="{3ED4A088-8094-46F2-968A-8DEAED410510}"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accent3_3" csCatId="accent3" phldr="1"/>
      <dgm:spPr/>
      <dgm:t>
        <a:bodyPr/>
        <a:lstStyle/>
        <a:p>
          <a:endParaRPr lang="fr-BE"/>
        </a:p>
      </dgm:t>
    </dgm:pt>
    <dgm:pt modelId="{C0FCB6FA-27F6-4276-A848-DDD391414462}">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b="1" dirty="0" smtClean="0">
              <a:solidFill>
                <a:schemeClr val="tx1">
                  <a:lumMod val="95000"/>
                  <a:lumOff val="5000"/>
                </a:schemeClr>
              </a:solidFill>
            </a:rPr>
            <a:t>Secteur de la Culture (Musées régionaux et nationaux, centres culturels), Parcs </a:t>
          </a:r>
          <a:r>
            <a:rPr lang="fr-FR" sz="1800" b="1" i="0" dirty="0" smtClean="0">
              <a:solidFill>
                <a:schemeClr val="tx1">
                  <a:lumMod val="95000"/>
                  <a:lumOff val="5000"/>
                </a:schemeClr>
              </a:solidFill>
            </a:rPr>
            <a:t>Nationaux, </a:t>
          </a:r>
          <a:r>
            <a:rPr lang="fr-BE" sz="1800" b="1" i="0" dirty="0" smtClean="0"/>
            <a:t>Office National de Gestion et d'Exploitation des Biens culturels Protégés</a:t>
          </a:r>
          <a:endParaRPr lang="fr-FR" sz="1800" b="1" i="0" dirty="0" smtClean="0">
            <a:solidFill>
              <a:schemeClr val="tx1">
                <a:lumMod val="95000"/>
                <a:lumOff val="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DF9BAAE4-C4D9-4FD7-A2E4-29FBF2854D50}">
      <dgm:prSet phldrT="[Texte]" custT="1"/>
      <dgm:spPr/>
      <dgm:t>
        <a:bodyPr/>
        <a:lstStyle/>
        <a:p>
          <a:pPr rtl="0"/>
          <a:r>
            <a:rPr lang="fr-FR" sz="1800" b="1" u="none" dirty="0" smtClean="0">
              <a:solidFill>
                <a:schemeClr val="tx1">
                  <a:lumMod val="95000"/>
                  <a:lumOff val="5000"/>
                </a:schemeClr>
              </a:solidFill>
            </a:rPr>
            <a:t>Secteur du Tourisme et de l’artisanat (Agence Nationale de Développement du Tourisme, Agence Nationale de l’Artisanat)</a:t>
          </a:r>
          <a:endParaRPr lang="fr-FR" sz="1800" b="1" u="none" dirty="0">
            <a:solidFill>
              <a:schemeClr val="tx1">
                <a:lumMod val="95000"/>
                <a:lumOff val="5000"/>
              </a:schemeClr>
            </a:solidFill>
          </a:endParaRPr>
        </a:p>
      </dgm:t>
    </dgm:pt>
    <dgm:pt modelId="{30912C62-5408-4785-B4DC-7A20D0BAC1D4}" type="parTrans" cxnId="{95774ACB-FE89-4947-AAA3-0F4F1104B5D4}">
      <dgm:prSet/>
      <dgm:spPr/>
      <dgm:t>
        <a:bodyPr/>
        <a:lstStyle/>
        <a:p>
          <a:endParaRPr lang="fr-BE"/>
        </a:p>
      </dgm:t>
    </dgm:pt>
    <dgm:pt modelId="{7828009D-842A-4A9E-B981-AE6D7ACE0803}" type="sibTrans" cxnId="{95774ACB-FE89-4947-AAA3-0F4F1104B5D4}">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t>
        <a:bodyPr/>
        <a:lstStyle/>
        <a:p>
          <a:endParaRPr lang="fr-FR"/>
        </a:p>
      </dgm:t>
    </dgm:pt>
    <dgm:pt modelId="{81B447EB-C94D-45D4-AFE5-AD856F6F8475}" type="pres">
      <dgm:prSet presAssocID="{DF850BA0-980F-487C-943C-295FCF14F677}" presName="pyramid" presStyleLbl="node1" presStyleIdx="0" presStyleCnt="1" custAng="5400000" custLinFactNeighborY="1384"/>
      <dgm:spPr>
        <a:solidFill>
          <a:srgbClr val="BF7F3F"/>
        </a:solidFill>
      </dgm:spPr>
      <dgm:t>
        <a:bodyPr/>
        <a:lstStyle/>
        <a:p>
          <a:endParaRPr lang="fr-FR"/>
        </a:p>
      </dgm:t>
    </dgm:pt>
    <dgm:pt modelId="{70F36FD1-C1F9-4FAD-A517-2FE5225F685C}" type="pres">
      <dgm:prSet presAssocID="{DF850BA0-980F-487C-943C-295FCF14F677}" presName="theList" presStyleCnt="0"/>
      <dgm:spPr/>
      <dgm:t>
        <a:bodyPr/>
        <a:lstStyle/>
        <a:p>
          <a:endParaRPr lang="fr-FR"/>
        </a:p>
      </dgm:t>
    </dgm:pt>
    <dgm:pt modelId="{7A7E3190-F950-45F3-9A89-567A6D1B1DAE}" type="pres">
      <dgm:prSet presAssocID="{C0FCB6FA-27F6-4276-A848-DDD391414462}" presName="aNode" presStyleLbl="fgAcc1" presStyleIdx="0" presStyleCnt="2" custScaleX="180335" custScaleY="40644"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t>
        <a:bodyPr/>
        <a:lstStyle/>
        <a:p>
          <a:endParaRPr lang="fr-FR"/>
        </a:p>
      </dgm:t>
    </dgm:pt>
    <dgm:pt modelId="{AD869E1A-99B4-4011-AEE1-E335A547ADA1}" type="pres">
      <dgm:prSet presAssocID="{DF9BAAE4-C4D9-4FD7-A2E4-29FBF2854D50}" presName="aNode" presStyleLbl="fgAcc1" presStyleIdx="1" presStyleCnt="2" custScaleX="174159" custScaleY="33545" custLinFactNeighborX="12491" custLinFactNeighborY="-40285">
        <dgm:presLayoutVars>
          <dgm:bulletEnabled val="1"/>
        </dgm:presLayoutVars>
      </dgm:prSet>
      <dgm:spPr/>
      <dgm:t>
        <a:bodyPr/>
        <a:lstStyle/>
        <a:p>
          <a:endParaRPr lang="fr-BE"/>
        </a:p>
      </dgm:t>
    </dgm:pt>
    <dgm:pt modelId="{40511141-8728-4930-B81D-BD06CE175499}" type="pres">
      <dgm:prSet presAssocID="{DF9BAAE4-C4D9-4FD7-A2E4-29FBF2854D50}" presName="aSpace" presStyleCnt="0"/>
      <dgm:spPr/>
      <dgm:t>
        <a:bodyPr/>
        <a:lstStyle/>
        <a:p>
          <a:endParaRPr lang="fr-FR"/>
        </a:p>
      </dgm:t>
    </dgm:pt>
  </dgm:ptLst>
  <dgm:cxnLst>
    <dgm:cxn modelId="{2B089A04-EA64-48A1-8AEC-A77EB301D1B6}" srcId="{DF850BA0-980F-487C-943C-295FCF14F677}" destId="{C0FCB6FA-27F6-4276-A848-DDD391414462}" srcOrd="0" destOrd="0" parTransId="{515EE362-FA91-41B0-AC1D-4901FF5606DE}" sibTransId="{0738F614-6F7E-47D8-903B-609C0288B3F7}"/>
    <dgm:cxn modelId="{8D286546-6A8F-4B26-B420-9DF876E52617}" type="presOf" srcId="{DF850BA0-980F-487C-943C-295FCF14F677}" destId="{52DC174A-9114-4957-B5D5-ACC8220DE2DC}" srcOrd="0" destOrd="0" presId="urn:microsoft.com/office/officeart/2005/8/layout/pyramid2"/>
    <dgm:cxn modelId="{104AD364-641C-4DDB-BB4A-7BCCC8B40D56}" type="presOf" srcId="{DF9BAAE4-C4D9-4FD7-A2E4-29FBF2854D50}" destId="{AD869E1A-99B4-4011-AEE1-E335A547ADA1}" srcOrd="0" destOrd="0" presId="urn:microsoft.com/office/officeart/2005/8/layout/pyramid2"/>
    <dgm:cxn modelId="{95774ACB-FE89-4947-AAA3-0F4F1104B5D4}" srcId="{DF850BA0-980F-487C-943C-295FCF14F677}" destId="{DF9BAAE4-C4D9-4FD7-A2E4-29FBF2854D50}" srcOrd="1" destOrd="0" parTransId="{30912C62-5408-4785-B4DC-7A20D0BAC1D4}" sibTransId="{7828009D-842A-4A9E-B981-AE6D7ACE0803}"/>
    <dgm:cxn modelId="{A5803859-7F1A-488F-BA1F-420F35147A4A}" type="presOf" srcId="{C0FCB6FA-27F6-4276-A848-DDD391414462}" destId="{7A7E3190-F950-45F3-9A89-567A6D1B1DAE}" srcOrd="0" destOrd="0" presId="urn:microsoft.com/office/officeart/2005/8/layout/pyramid2"/>
    <dgm:cxn modelId="{5B58108F-FAB1-4032-9357-1AD88DEF39F1}" type="presParOf" srcId="{52DC174A-9114-4957-B5D5-ACC8220DE2DC}" destId="{81B447EB-C94D-45D4-AFE5-AD856F6F8475}" srcOrd="0" destOrd="0" presId="urn:microsoft.com/office/officeart/2005/8/layout/pyramid2"/>
    <dgm:cxn modelId="{D5EEBEE2-6F7C-471D-96E0-53BC4002EED9}" type="presParOf" srcId="{52DC174A-9114-4957-B5D5-ACC8220DE2DC}" destId="{70F36FD1-C1F9-4FAD-A517-2FE5225F685C}" srcOrd="1" destOrd="0" presId="urn:microsoft.com/office/officeart/2005/8/layout/pyramid2"/>
    <dgm:cxn modelId="{5C93A27A-73C9-4CE3-8C7E-8E792AD4D98A}" type="presParOf" srcId="{70F36FD1-C1F9-4FAD-A517-2FE5225F685C}" destId="{7A7E3190-F950-45F3-9A89-567A6D1B1DAE}" srcOrd="0" destOrd="0" presId="urn:microsoft.com/office/officeart/2005/8/layout/pyramid2"/>
    <dgm:cxn modelId="{6BF600CD-EA33-4DB6-A776-8549D1086420}" type="presParOf" srcId="{70F36FD1-C1F9-4FAD-A517-2FE5225F685C}" destId="{083C19E5-8B98-420B-967F-AC5E083F8363}" srcOrd="1" destOrd="0" presId="urn:microsoft.com/office/officeart/2005/8/layout/pyramid2"/>
    <dgm:cxn modelId="{01ABF850-43FA-4F0C-A408-D3EBB4F1B383}" type="presParOf" srcId="{70F36FD1-C1F9-4FAD-A517-2FE5225F685C}" destId="{AD869E1A-99B4-4011-AEE1-E335A547ADA1}" srcOrd="2" destOrd="0" presId="urn:microsoft.com/office/officeart/2005/8/layout/pyramid2"/>
    <dgm:cxn modelId="{014218AE-6788-4695-9B77-97E472AEE08F}" type="presParOf" srcId="{70F36FD1-C1F9-4FAD-A517-2FE5225F685C}" destId="{40511141-8728-4930-B81D-BD06CE175499}"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6" csCatId="colorful" phldr="1"/>
      <dgm:spPr/>
    </dgm:pt>
    <dgm:pt modelId="{C0FCB6FA-27F6-4276-A848-DDD391414462}">
      <dgm:prSet phldrT="[Texte]" custT="1"/>
      <dgm:spPr/>
      <dgm:t>
        <a:bodyPr/>
        <a:lstStyle/>
        <a:p>
          <a:endParaRPr lang="fr-FR" sz="2000" b="1" dirty="0" smtClean="0">
            <a:solidFill>
              <a:srgbClr val="0070C0"/>
            </a:solidFill>
          </a:endParaRPr>
        </a:p>
        <a:p>
          <a:r>
            <a:rPr lang="fr-FR" sz="2000" b="1" dirty="0" smtClean="0">
              <a:solidFill>
                <a:srgbClr val="0070C0"/>
              </a:solidFill>
            </a:rPr>
            <a:t>Clubs sportifs, Secteur de la Jeunesse et de Sports, secteur de l’Education Nationale…</a:t>
          </a:r>
          <a:endParaRPr lang="fr-FR" sz="20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A53C5A95-FE86-4F64-8FB4-40AC5D3753BA}">
      <dgm:prSet phldrT="[Texte]" custT="1"/>
      <dgm:spPr/>
      <dgm:t>
        <a:bodyPr/>
        <a:lstStyle/>
        <a:p>
          <a:r>
            <a:rPr lang="fr-FR" sz="2000" b="1" dirty="0" smtClean="0">
              <a:solidFill>
                <a:srgbClr val="0070C0"/>
              </a:solidFill>
            </a:rPr>
            <a:t>Salles de sports privées,…</a:t>
          </a:r>
          <a:endParaRPr lang="fr-FR" sz="2000" b="1" dirty="0">
            <a:solidFill>
              <a:srgbClr val="0070C0"/>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FFC000"/>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19918" custScaleY="19029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5D7FA0A0-3535-4EA6-BF21-E5467B7C0590}" type="pres">
      <dgm:prSet presAssocID="{A53C5A95-FE86-4F64-8FB4-40AC5D3753BA}" presName="aNode" presStyleLbl="fgAcc1" presStyleIdx="1" presStyleCnt="2" custScaleX="119880" custScaleY="138044" custLinFactNeighborX="12039" custLinFactNeighborY="12270">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21E0FFCA-510A-4978-A09B-0B150803C22C}" type="presOf" srcId="{A53C5A95-FE86-4F64-8FB4-40AC5D3753BA}" destId="{5D7FA0A0-3535-4EA6-BF21-E5467B7C0590}" srcOrd="0" destOrd="0" presId="urn:microsoft.com/office/officeart/2005/8/layout/pyramid2"/>
    <dgm:cxn modelId="{50CBCDBD-222C-4CE2-9757-5EFF929D689A}" type="presOf" srcId="{C0FCB6FA-27F6-4276-A848-DDD391414462}" destId="{7A7E3190-F950-45F3-9A89-567A6D1B1DAE}" srcOrd="0" destOrd="0" presId="urn:microsoft.com/office/officeart/2005/8/layout/pyramid2"/>
    <dgm:cxn modelId="{2BCF54EA-175E-484E-AADD-D15947001916}" type="presOf" srcId="{DF850BA0-980F-487C-943C-295FCF14F677}" destId="{52DC174A-9114-4957-B5D5-ACC8220DE2DC}" srcOrd="0" destOrd="0" presId="urn:microsoft.com/office/officeart/2005/8/layout/pyramid2"/>
    <dgm:cxn modelId="{FDE2DE10-AF1C-4C11-8E14-1CD373873725}" srcId="{DF850BA0-980F-487C-943C-295FCF14F677}" destId="{A53C5A95-FE86-4F64-8FB4-40AC5D3753BA}" srcOrd="1" destOrd="0" parTransId="{6FDA76F1-76B6-4889-9C73-B99AAF5BAA4A}" sibTransId="{688A9A12-FBEB-485E-A980-481248E01C38}"/>
    <dgm:cxn modelId="{824DAB52-9824-4816-9B0D-0B44DACE00A0}" type="presParOf" srcId="{52DC174A-9114-4957-B5D5-ACC8220DE2DC}" destId="{81B447EB-C94D-45D4-AFE5-AD856F6F8475}" srcOrd="0" destOrd="0" presId="urn:microsoft.com/office/officeart/2005/8/layout/pyramid2"/>
    <dgm:cxn modelId="{2EE79B2C-6DD0-45BD-BB62-F5AE85372D8C}" type="presParOf" srcId="{52DC174A-9114-4957-B5D5-ACC8220DE2DC}" destId="{70F36FD1-C1F9-4FAD-A517-2FE5225F685C}" srcOrd="1" destOrd="0" presId="urn:microsoft.com/office/officeart/2005/8/layout/pyramid2"/>
    <dgm:cxn modelId="{AAADD8A2-8080-44CE-AD2E-2687DFF4D32D}" type="presParOf" srcId="{70F36FD1-C1F9-4FAD-A517-2FE5225F685C}" destId="{7A7E3190-F950-45F3-9A89-567A6D1B1DAE}" srcOrd="0" destOrd="0" presId="urn:microsoft.com/office/officeart/2005/8/layout/pyramid2"/>
    <dgm:cxn modelId="{FE4C5DD6-A9DA-4A43-80A4-802B8F6FD7D2}" type="presParOf" srcId="{70F36FD1-C1F9-4FAD-A517-2FE5225F685C}" destId="{083C19E5-8B98-420B-967F-AC5E083F8363}" srcOrd="1" destOrd="0" presId="urn:microsoft.com/office/officeart/2005/8/layout/pyramid2"/>
    <dgm:cxn modelId="{FFCDBB3E-ECAD-478D-992C-E675743B0DF8}" type="presParOf" srcId="{70F36FD1-C1F9-4FAD-A517-2FE5225F685C}" destId="{5D7FA0A0-3535-4EA6-BF21-E5467B7C0590}" srcOrd="2" destOrd="0" presId="urn:microsoft.com/office/officeart/2005/8/layout/pyramid2"/>
    <dgm:cxn modelId="{27803E0C-B52D-4ABE-9A63-907F9154579D}" type="presParOf" srcId="{70F36FD1-C1F9-4FAD-A517-2FE5225F685C}" destId="{78DDC576-D23C-4E4D-B6D3-9376DF93D7E2}"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5" csCatId="colorful" phldr="1"/>
      <dgm:spPr/>
    </dgm:pt>
    <dgm:pt modelId="{63336F94-7B63-419F-95C0-5ED7A24F4CC5}">
      <dgm:prSet custT="1"/>
      <dgm:spPr/>
      <dgm:t>
        <a:bodyPr/>
        <a:lstStyle/>
        <a:p>
          <a:r>
            <a:rPr lang="fr-BE" sz="2000" b="1" dirty="0" smtClean="0">
              <a:solidFill>
                <a:schemeClr val="tx2"/>
              </a:solidFill>
            </a:rPr>
            <a:t>Encadrement des mosquées</a:t>
          </a:r>
          <a:endParaRPr lang="fr-BE" sz="2000" b="1" dirty="0">
            <a:solidFill>
              <a:schemeClr val="tx2"/>
            </a:solidFill>
          </a:endParaRPr>
        </a:p>
      </dgm:t>
    </dgm:pt>
    <dgm:pt modelId="{8931CACC-5F3A-4BD6-B7DE-344E5E579E6B}" type="parTrans" cxnId="{8647C9A6-A06F-4EB9-A283-849885A4C1CB}">
      <dgm:prSet/>
      <dgm:spPr/>
      <dgm:t>
        <a:bodyPr/>
        <a:lstStyle/>
        <a:p>
          <a:endParaRPr lang="fr-BE"/>
        </a:p>
      </dgm:t>
    </dgm:pt>
    <dgm:pt modelId="{F670AE8C-EEDB-4374-B199-A76BEC194CA4}" type="sibTrans" cxnId="{8647C9A6-A06F-4EB9-A283-849885A4C1CB}">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FFC000"/>
        </a:solidFill>
      </dgm:spPr>
      <dgm:t>
        <a:bodyPr/>
        <a:lstStyle/>
        <a:p>
          <a:endParaRPr lang="fr-BE"/>
        </a:p>
      </dgm:t>
    </dgm:pt>
    <dgm:pt modelId="{70F36FD1-C1F9-4FAD-A517-2FE5225F685C}" type="pres">
      <dgm:prSet presAssocID="{DF850BA0-980F-487C-943C-295FCF14F677}" presName="theList" presStyleCnt="0"/>
      <dgm:spPr/>
    </dgm:pt>
    <dgm:pt modelId="{DE04A9AB-52F9-47A4-A287-B3AFC0A6AE9F}" type="pres">
      <dgm:prSet presAssocID="{63336F94-7B63-419F-95C0-5ED7A24F4CC5}" presName="aNode" presStyleLbl="fgAcc1" presStyleIdx="0" presStyleCnt="1" custScaleX="133276" custScaleY="42362" custLinFactNeighborX="27168" custLinFactNeighborY="44129">
        <dgm:presLayoutVars>
          <dgm:bulletEnabled val="1"/>
        </dgm:presLayoutVars>
      </dgm:prSet>
      <dgm:spPr/>
      <dgm:t>
        <a:bodyPr/>
        <a:lstStyle/>
        <a:p>
          <a:endParaRPr lang="fr-BE"/>
        </a:p>
      </dgm:t>
    </dgm:pt>
    <dgm:pt modelId="{42D4D1E4-C9D8-456A-A6B4-B0EDF2338E7D}" type="pres">
      <dgm:prSet presAssocID="{63336F94-7B63-419F-95C0-5ED7A24F4CC5}" presName="aSpace" presStyleCnt="0"/>
      <dgm:spPr/>
    </dgm:pt>
  </dgm:ptLst>
  <dgm:cxnLst>
    <dgm:cxn modelId="{8647C9A6-A06F-4EB9-A283-849885A4C1CB}" srcId="{DF850BA0-980F-487C-943C-295FCF14F677}" destId="{63336F94-7B63-419F-95C0-5ED7A24F4CC5}" srcOrd="0" destOrd="0" parTransId="{8931CACC-5F3A-4BD6-B7DE-344E5E579E6B}" sibTransId="{F670AE8C-EEDB-4374-B199-A76BEC194CA4}"/>
    <dgm:cxn modelId="{CC8CB169-7527-4438-8095-D29625D4B4ED}" type="presOf" srcId="{63336F94-7B63-419F-95C0-5ED7A24F4CC5}" destId="{DE04A9AB-52F9-47A4-A287-B3AFC0A6AE9F}" srcOrd="0" destOrd="0" presId="urn:microsoft.com/office/officeart/2005/8/layout/pyramid2"/>
    <dgm:cxn modelId="{DAA974AC-188C-466E-B3F2-6B9DFE5F42C9}" type="presOf" srcId="{DF850BA0-980F-487C-943C-295FCF14F677}" destId="{52DC174A-9114-4957-B5D5-ACC8220DE2DC}" srcOrd="0" destOrd="0" presId="urn:microsoft.com/office/officeart/2005/8/layout/pyramid2"/>
    <dgm:cxn modelId="{0F850995-196A-4B5A-95C3-C42FA9A19808}" type="presParOf" srcId="{52DC174A-9114-4957-B5D5-ACC8220DE2DC}" destId="{81B447EB-C94D-45D4-AFE5-AD856F6F8475}" srcOrd="0" destOrd="0" presId="urn:microsoft.com/office/officeart/2005/8/layout/pyramid2"/>
    <dgm:cxn modelId="{4F82ABE4-59E0-42E5-9E54-31217A8756E2}" type="presParOf" srcId="{52DC174A-9114-4957-B5D5-ACC8220DE2DC}" destId="{70F36FD1-C1F9-4FAD-A517-2FE5225F685C}" srcOrd="1" destOrd="0" presId="urn:microsoft.com/office/officeart/2005/8/layout/pyramid2"/>
    <dgm:cxn modelId="{77F0DFF9-A808-4F0A-B1F2-4E017AC6AD4D}" type="presParOf" srcId="{70F36FD1-C1F9-4FAD-A517-2FE5225F685C}" destId="{DE04A9AB-52F9-47A4-A287-B3AFC0A6AE9F}" srcOrd="0" destOrd="0" presId="urn:microsoft.com/office/officeart/2005/8/layout/pyramid2"/>
    <dgm:cxn modelId="{A8213D38-37F7-43E5-96BF-6A133A6DD0A0}" type="presParOf" srcId="{70F36FD1-C1F9-4FAD-A517-2FE5225F685C}" destId="{42D4D1E4-C9D8-456A-A6B4-B0EDF2338E7D}"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endParaRPr lang="fr-FR" sz="2000" b="1" dirty="0" smtClean="0">
            <a:solidFill>
              <a:srgbClr val="0070C0"/>
            </a:solidFill>
          </a:endParaRPr>
        </a:p>
        <a:p>
          <a:r>
            <a:rPr lang="fr-FR" sz="2000" b="1" dirty="0" smtClean="0">
              <a:solidFill>
                <a:srgbClr val="0070C0"/>
              </a:solidFill>
            </a:rPr>
            <a:t>Administration publique, Enseignement Supérieur</a:t>
          </a:r>
        </a:p>
        <a:p>
          <a:endParaRPr lang="fr-FR" sz="20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2413"/>
      <dgm:spPr>
        <a:solidFill>
          <a:srgbClr val="7030A0"/>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119918" custScaleY="19029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FB322CF6-962E-492D-B598-2CFFCA59BEC5}" type="presOf" srcId="{C0FCB6FA-27F6-4276-A848-DDD391414462}" destId="{7A7E3190-F950-45F3-9A89-567A6D1B1DAE}" srcOrd="0" destOrd="0" presId="urn:microsoft.com/office/officeart/2005/8/layout/pyramid2"/>
    <dgm:cxn modelId="{3A382E02-0827-4B87-81E2-31C38D387CE4}" type="presOf" srcId="{DF850BA0-980F-487C-943C-295FCF14F677}" destId="{52DC174A-9114-4957-B5D5-ACC8220DE2DC}" srcOrd="0" destOrd="0" presId="urn:microsoft.com/office/officeart/2005/8/layout/pyramid2"/>
    <dgm:cxn modelId="{5A97AF09-D880-4FBB-B927-922E1E9BC5FA}" type="presParOf" srcId="{52DC174A-9114-4957-B5D5-ACC8220DE2DC}" destId="{81B447EB-C94D-45D4-AFE5-AD856F6F8475}" srcOrd="0" destOrd="0" presId="urn:microsoft.com/office/officeart/2005/8/layout/pyramid2"/>
    <dgm:cxn modelId="{1AA59A24-3161-44BE-B160-CB5D9E45AD6C}" type="presParOf" srcId="{52DC174A-9114-4957-B5D5-ACC8220DE2DC}" destId="{70F36FD1-C1F9-4FAD-A517-2FE5225F685C}" srcOrd="1" destOrd="0" presId="urn:microsoft.com/office/officeart/2005/8/layout/pyramid2"/>
    <dgm:cxn modelId="{D8F505E2-6451-4C01-B51E-803EECBA00C2}" type="presParOf" srcId="{70F36FD1-C1F9-4FAD-A517-2FE5225F685C}" destId="{7A7E3190-F950-45F3-9A89-567A6D1B1DAE}" srcOrd="0" destOrd="0" presId="urn:microsoft.com/office/officeart/2005/8/layout/pyramid2"/>
    <dgm:cxn modelId="{D48D3F8E-AA6C-4083-9997-F8D5BD22BB8D}"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accent0_3" csCatId="mainScheme" phldr="1"/>
      <dgm:spPr/>
      <dgm:t>
        <a:bodyPr/>
        <a:lstStyle/>
        <a:p>
          <a:endParaRPr lang="fr-FR"/>
        </a:p>
      </dgm:t>
    </dgm:pt>
    <dgm:pt modelId="{45761AAA-2151-4318-96C9-944C93BF5ACC}">
      <dgm:prSet phldrT="[Texte]" custT="1"/>
      <dgm:spPr/>
      <dgm:t>
        <a:bodyPr/>
        <a:lstStyle/>
        <a:p>
          <a:r>
            <a:rPr lang="fr-FR" sz="2400" b="1" dirty="0" smtClean="0"/>
            <a:t>NAVIGATION AERIENNE</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Installations</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Opérations aériennes</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ABF981F-8038-4E32-A978-2B6231CB4AF9}">
      <dgm:prSet phldrT="[Texte]" custT="1"/>
      <dgm:spPr/>
      <dgm:t>
        <a:bodyPr/>
        <a:lstStyle/>
        <a:p>
          <a:r>
            <a:rPr lang="fr-FR" sz="2200" b="1" dirty="0" smtClean="0"/>
            <a:t>Exploitation</a:t>
          </a:r>
          <a:endParaRPr lang="fr-FR" sz="2200" b="1" dirty="0"/>
        </a:p>
      </dgm:t>
    </dgm:pt>
    <dgm:pt modelId="{934FAF98-603E-4B3B-AE74-A0E0E53A4395}" type="parTrans" cxnId="{688471B4-E573-45FD-8FAE-E87991299614}">
      <dgm:prSet/>
      <dgm:spPr/>
      <dgm:t>
        <a:bodyPr/>
        <a:lstStyle/>
        <a:p>
          <a:endParaRPr lang="fr-BE"/>
        </a:p>
      </dgm:t>
    </dgm:pt>
    <dgm:pt modelId="{92795C27-FD35-4333-BD9A-48D514963933}" type="sibTrans" cxnId="{688471B4-E573-45FD-8FAE-E87991299614}">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0013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3"/>
      <dgm:spPr/>
      <dgm:t>
        <a:bodyPr/>
        <a:lstStyle/>
        <a:p>
          <a:endParaRPr lang="fr-BE"/>
        </a:p>
      </dgm:t>
    </dgm:pt>
    <dgm:pt modelId="{59C327A3-C056-4A28-8758-4068EC267A6B}" type="pres">
      <dgm:prSet presAssocID="{ED33E3B4-1B1A-425D-98F7-2E063A16FFEE}" presName="connTx" presStyleLbl="parChTrans1D2" presStyleIdx="0"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3">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1" presStyleCnt="3"/>
      <dgm:spPr/>
      <dgm:t>
        <a:bodyPr/>
        <a:lstStyle/>
        <a:p>
          <a:endParaRPr lang="fr-BE"/>
        </a:p>
      </dgm:t>
    </dgm:pt>
    <dgm:pt modelId="{914A3A5A-A504-4AB1-B3A2-889158789E87}" type="pres">
      <dgm:prSet presAssocID="{B5A94278-3460-469C-9C5F-AD9D36C950F0}" presName="connTx" presStyleLbl="parChTrans1D2" presStyleIdx="1"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1" presStyleCnt="3">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 modelId="{68A4C08B-E0FB-4DF3-A943-A261137759D5}" type="pres">
      <dgm:prSet presAssocID="{934FAF98-603E-4B3B-AE74-A0E0E53A4395}" presName="conn2-1" presStyleLbl="parChTrans1D2" presStyleIdx="2" presStyleCnt="3"/>
      <dgm:spPr/>
      <dgm:t>
        <a:bodyPr/>
        <a:lstStyle/>
        <a:p>
          <a:endParaRPr lang="fr-BE"/>
        </a:p>
      </dgm:t>
    </dgm:pt>
    <dgm:pt modelId="{02674A05-5472-44B4-81D2-7116F4184BEE}" type="pres">
      <dgm:prSet presAssocID="{934FAF98-603E-4B3B-AE74-A0E0E53A4395}" presName="connTx" presStyleLbl="parChTrans1D2" presStyleIdx="2" presStyleCnt="3"/>
      <dgm:spPr/>
      <dgm:t>
        <a:bodyPr/>
        <a:lstStyle/>
        <a:p>
          <a:endParaRPr lang="fr-BE"/>
        </a:p>
      </dgm:t>
    </dgm:pt>
    <dgm:pt modelId="{99FBE0EC-804C-4BA3-A276-387795E15B00}" type="pres">
      <dgm:prSet presAssocID="{FABF981F-8038-4E32-A978-2B6231CB4AF9}" presName="root2" presStyleCnt="0"/>
      <dgm:spPr/>
      <dgm:t>
        <a:bodyPr/>
        <a:lstStyle/>
        <a:p>
          <a:endParaRPr lang="fr-BE"/>
        </a:p>
      </dgm:t>
    </dgm:pt>
    <dgm:pt modelId="{846EFAB4-EAE1-4E6C-B88B-7E52796C5205}" type="pres">
      <dgm:prSet presAssocID="{FABF981F-8038-4E32-A978-2B6231CB4AF9}" presName="LevelTwoTextNode" presStyleLbl="node2" presStyleIdx="2" presStyleCnt="3">
        <dgm:presLayoutVars>
          <dgm:chPref val="3"/>
        </dgm:presLayoutVars>
      </dgm:prSet>
      <dgm:spPr/>
      <dgm:t>
        <a:bodyPr/>
        <a:lstStyle/>
        <a:p>
          <a:endParaRPr lang="fr-BE"/>
        </a:p>
      </dgm:t>
    </dgm:pt>
    <dgm:pt modelId="{16B00D61-A70A-4778-8017-4C2DC1C0E2A5}" type="pres">
      <dgm:prSet presAssocID="{FABF981F-8038-4E32-A978-2B6231CB4AF9}" presName="level3hierChild" presStyleCnt="0"/>
      <dgm:spPr/>
      <dgm:t>
        <a:bodyPr/>
        <a:lstStyle/>
        <a:p>
          <a:endParaRPr lang="fr-BE"/>
        </a:p>
      </dgm:t>
    </dgm:pt>
  </dgm:ptLst>
  <dgm:cxnLst>
    <dgm:cxn modelId="{EF1598A4-7769-4AD0-ABFA-E5F610A20D0B}" srcId="{E9D04DB6-5D4D-4C68-9349-FBA364762E9C}" destId="{45761AAA-2151-4318-96C9-944C93BF5ACC}" srcOrd="0" destOrd="0" parTransId="{BEA2548D-A221-4855-AA5B-44A1D42D3821}" sibTransId="{5A58EAE5-D7C6-4AF2-8998-715A49058953}"/>
    <dgm:cxn modelId="{BE11F5DC-8274-4D34-AB8F-69F33DB57F4E}" type="presOf" srcId="{ED33E3B4-1B1A-425D-98F7-2E063A16FFEE}" destId="{59C327A3-C056-4A28-8758-4068EC267A6B}" srcOrd="1" destOrd="0" presId="urn:microsoft.com/office/officeart/2008/layout/HorizontalMultiLevelHierarchy"/>
    <dgm:cxn modelId="{0C2EB6CA-34EC-498E-82F5-3DE5C65F8E5C}" type="presOf" srcId="{B5A94278-3460-469C-9C5F-AD9D36C950F0}" destId="{914A3A5A-A504-4AB1-B3A2-889158789E87}" srcOrd="1" destOrd="0" presId="urn:microsoft.com/office/officeart/2008/layout/HorizontalMultiLevelHierarchy"/>
    <dgm:cxn modelId="{ECBE5A74-273A-453D-B0F7-350AA959EBC9}" type="presOf" srcId="{FABF981F-8038-4E32-A978-2B6231CB4AF9}" destId="{846EFAB4-EAE1-4E6C-B88B-7E52796C5205}" srcOrd="0" destOrd="0" presId="urn:microsoft.com/office/officeart/2008/layout/HorizontalMultiLevelHierarchy"/>
    <dgm:cxn modelId="{0EE6EB08-65D1-45F9-A19C-08509063F520}" type="presOf" srcId="{934FAF98-603E-4B3B-AE74-A0E0E53A4395}" destId="{02674A05-5472-44B4-81D2-7116F4184BEE}" srcOrd="1" destOrd="0" presId="urn:microsoft.com/office/officeart/2008/layout/HorizontalMultiLevelHierarchy"/>
    <dgm:cxn modelId="{BE2FBB8D-D9E1-4C51-9E57-530B7A784581}" type="presOf" srcId="{E9D04DB6-5D4D-4C68-9349-FBA364762E9C}" destId="{6D836D6B-5535-41D4-82FF-1E90CAC3E709}" srcOrd="0" destOrd="0" presId="urn:microsoft.com/office/officeart/2008/layout/HorizontalMultiLevelHierarchy"/>
    <dgm:cxn modelId="{688471B4-E573-45FD-8FAE-E87991299614}" srcId="{45761AAA-2151-4318-96C9-944C93BF5ACC}" destId="{FABF981F-8038-4E32-A978-2B6231CB4AF9}" srcOrd="2" destOrd="0" parTransId="{934FAF98-603E-4B3B-AE74-A0E0E53A4395}" sibTransId="{92795C27-FD35-4333-BD9A-48D514963933}"/>
    <dgm:cxn modelId="{020DE110-855F-4379-B589-EED1394C9912}" type="presOf" srcId="{B5A94278-3460-469C-9C5F-AD9D36C950F0}" destId="{26C86DCF-BDB7-4173-9267-FEEFDC718A8F}" srcOrd="0" destOrd="0" presId="urn:microsoft.com/office/officeart/2008/layout/HorizontalMultiLevelHierarchy"/>
    <dgm:cxn modelId="{292229EA-3402-439D-BBBC-1B058AD79AED}" type="presOf" srcId="{ED33E3B4-1B1A-425D-98F7-2E063A16FFEE}" destId="{AD5C507C-3B55-4FBE-B455-2A7676271099}" srcOrd="0" destOrd="0" presId="urn:microsoft.com/office/officeart/2008/layout/HorizontalMultiLevelHierarchy"/>
    <dgm:cxn modelId="{FFEEDA0D-70B1-4438-B492-026C2EC6EFF9}" srcId="{45761AAA-2151-4318-96C9-944C93BF5ACC}" destId="{09FBB5B9-436D-4272-95D3-B5CCD0E157F9}" srcOrd="1" destOrd="0" parTransId="{B5A94278-3460-469C-9C5F-AD9D36C950F0}" sibTransId="{6DB0E420-86E8-4A3B-BCF7-B92AC6A46686}"/>
    <dgm:cxn modelId="{2333791D-45FD-4A65-B5C8-CB765D655647}" type="presOf" srcId="{934FAF98-603E-4B3B-AE74-A0E0E53A4395}" destId="{68A4C08B-E0FB-4DF3-A943-A261137759D5}" srcOrd="0" destOrd="0" presId="urn:microsoft.com/office/officeart/2008/layout/HorizontalMultiLevelHierarchy"/>
    <dgm:cxn modelId="{4FBAC766-92E2-4078-B6F9-24A94FD0A53D}" srcId="{45761AAA-2151-4318-96C9-944C93BF5ACC}" destId="{E7928715-5021-4351-AD4D-EB764D8BFF60}" srcOrd="0" destOrd="0" parTransId="{ED33E3B4-1B1A-425D-98F7-2E063A16FFEE}" sibTransId="{54BD6094-1CC7-4C10-8A52-518CF735DB92}"/>
    <dgm:cxn modelId="{0D41C62E-A798-4D1A-9D7A-564A85C7692F}" type="presOf" srcId="{E7928715-5021-4351-AD4D-EB764D8BFF60}" destId="{8F28FD4D-CB61-42F5-A0EB-9A3E9641DFCF}" srcOrd="0" destOrd="0" presId="urn:microsoft.com/office/officeart/2008/layout/HorizontalMultiLevelHierarchy"/>
    <dgm:cxn modelId="{9DFFB7FA-AB42-46D3-B002-27D8349A1FDE}" type="presOf" srcId="{09FBB5B9-436D-4272-95D3-B5CCD0E157F9}" destId="{D992339D-5384-4EAB-987E-5B6757FA115D}" srcOrd="0" destOrd="0" presId="urn:microsoft.com/office/officeart/2008/layout/HorizontalMultiLevelHierarchy"/>
    <dgm:cxn modelId="{DB61360A-D4EF-413C-AEE5-608FFE1BA2D4}" type="presOf" srcId="{45761AAA-2151-4318-96C9-944C93BF5ACC}" destId="{99B23C76-9C6C-4428-BA96-671C52ADE9DE}" srcOrd="0" destOrd="0" presId="urn:microsoft.com/office/officeart/2008/layout/HorizontalMultiLevelHierarchy"/>
    <dgm:cxn modelId="{C760390A-5AB6-470F-A690-1CACE42C8BF5}" type="presParOf" srcId="{6D836D6B-5535-41D4-82FF-1E90CAC3E709}" destId="{819BCC26-DF61-4E9C-8AF4-3346901A7D82}" srcOrd="0" destOrd="0" presId="urn:microsoft.com/office/officeart/2008/layout/HorizontalMultiLevelHierarchy"/>
    <dgm:cxn modelId="{D2D3E8F6-1EEB-4B25-B99A-A8D7FA6BC143}" type="presParOf" srcId="{819BCC26-DF61-4E9C-8AF4-3346901A7D82}" destId="{99B23C76-9C6C-4428-BA96-671C52ADE9DE}" srcOrd="0" destOrd="0" presId="urn:microsoft.com/office/officeart/2008/layout/HorizontalMultiLevelHierarchy"/>
    <dgm:cxn modelId="{3ED889FD-6684-48E9-87B5-9A17E0651109}" type="presParOf" srcId="{819BCC26-DF61-4E9C-8AF4-3346901A7D82}" destId="{AD900A5E-FDE2-45F9-A07E-D39DFDFECCA6}" srcOrd="1" destOrd="0" presId="urn:microsoft.com/office/officeart/2008/layout/HorizontalMultiLevelHierarchy"/>
    <dgm:cxn modelId="{54E4AB80-4CCD-41F8-BFF8-3F8EAEA63957}" type="presParOf" srcId="{AD900A5E-FDE2-45F9-A07E-D39DFDFECCA6}" destId="{AD5C507C-3B55-4FBE-B455-2A7676271099}" srcOrd="0" destOrd="0" presId="urn:microsoft.com/office/officeart/2008/layout/HorizontalMultiLevelHierarchy"/>
    <dgm:cxn modelId="{EA1C6E8D-FCEB-458E-8B9F-4C2183F416E1}" type="presParOf" srcId="{AD5C507C-3B55-4FBE-B455-2A7676271099}" destId="{59C327A3-C056-4A28-8758-4068EC267A6B}" srcOrd="0" destOrd="0" presId="urn:microsoft.com/office/officeart/2008/layout/HorizontalMultiLevelHierarchy"/>
    <dgm:cxn modelId="{C11B9522-563A-47E7-8E74-EEE6B8BAAF87}" type="presParOf" srcId="{AD900A5E-FDE2-45F9-A07E-D39DFDFECCA6}" destId="{B8EC352A-FBE2-468F-8FF0-110B7D5E2A61}" srcOrd="1" destOrd="0" presId="urn:microsoft.com/office/officeart/2008/layout/HorizontalMultiLevelHierarchy"/>
    <dgm:cxn modelId="{E70A70BB-4F27-4105-B6A2-1C9B179B50DB}" type="presParOf" srcId="{B8EC352A-FBE2-468F-8FF0-110B7D5E2A61}" destId="{8F28FD4D-CB61-42F5-A0EB-9A3E9641DFCF}" srcOrd="0" destOrd="0" presId="urn:microsoft.com/office/officeart/2008/layout/HorizontalMultiLevelHierarchy"/>
    <dgm:cxn modelId="{514002B6-1DEE-4A9D-B44D-94FB8BEC7EC5}" type="presParOf" srcId="{B8EC352A-FBE2-468F-8FF0-110B7D5E2A61}" destId="{BDBED3F8-8087-44EF-8219-D2B56B60E8D2}" srcOrd="1" destOrd="0" presId="urn:microsoft.com/office/officeart/2008/layout/HorizontalMultiLevelHierarchy"/>
    <dgm:cxn modelId="{C68080D4-672F-484B-847E-FE3AE3646339}" type="presParOf" srcId="{AD900A5E-FDE2-45F9-A07E-D39DFDFECCA6}" destId="{26C86DCF-BDB7-4173-9267-FEEFDC718A8F}" srcOrd="2" destOrd="0" presId="urn:microsoft.com/office/officeart/2008/layout/HorizontalMultiLevelHierarchy"/>
    <dgm:cxn modelId="{65C941AB-8857-47D2-BBF1-60E2A960034C}" type="presParOf" srcId="{26C86DCF-BDB7-4173-9267-FEEFDC718A8F}" destId="{914A3A5A-A504-4AB1-B3A2-889158789E87}" srcOrd="0" destOrd="0" presId="urn:microsoft.com/office/officeart/2008/layout/HorizontalMultiLevelHierarchy"/>
    <dgm:cxn modelId="{1282D07D-B859-4AC0-9FE8-24715AD6FF8E}" type="presParOf" srcId="{AD900A5E-FDE2-45F9-A07E-D39DFDFECCA6}" destId="{5A33E5D0-21BE-436A-BA06-623053B011F6}" srcOrd="3" destOrd="0" presId="urn:microsoft.com/office/officeart/2008/layout/HorizontalMultiLevelHierarchy"/>
    <dgm:cxn modelId="{EF789C5C-FDBB-400C-94B1-90D251C966D5}" type="presParOf" srcId="{5A33E5D0-21BE-436A-BA06-623053B011F6}" destId="{D992339D-5384-4EAB-987E-5B6757FA115D}" srcOrd="0" destOrd="0" presId="urn:microsoft.com/office/officeart/2008/layout/HorizontalMultiLevelHierarchy"/>
    <dgm:cxn modelId="{344F3A7C-55AF-4B1F-A8ED-B4E90D4A3FEE}" type="presParOf" srcId="{5A33E5D0-21BE-436A-BA06-623053B011F6}" destId="{F84B0491-CAF4-4782-9917-A4B83E2591B4}" srcOrd="1" destOrd="0" presId="urn:microsoft.com/office/officeart/2008/layout/HorizontalMultiLevelHierarchy"/>
    <dgm:cxn modelId="{38B2B8E1-875B-4DDC-8A93-B35F59A91AA6}" type="presParOf" srcId="{AD900A5E-FDE2-45F9-A07E-D39DFDFECCA6}" destId="{68A4C08B-E0FB-4DF3-A943-A261137759D5}" srcOrd="4" destOrd="0" presId="urn:microsoft.com/office/officeart/2008/layout/HorizontalMultiLevelHierarchy"/>
    <dgm:cxn modelId="{B7AE8D56-6360-4F09-9295-9DD1E675C658}" type="presParOf" srcId="{68A4C08B-E0FB-4DF3-A943-A261137759D5}" destId="{02674A05-5472-44B4-81D2-7116F4184BEE}" srcOrd="0" destOrd="0" presId="urn:microsoft.com/office/officeart/2008/layout/HorizontalMultiLevelHierarchy"/>
    <dgm:cxn modelId="{92C8B5A5-B17B-4D98-8C28-CB1812CA6433}" type="presParOf" srcId="{AD900A5E-FDE2-45F9-A07E-D39DFDFECCA6}" destId="{99FBE0EC-804C-4BA3-A276-387795E15B00}" srcOrd="5" destOrd="0" presId="urn:microsoft.com/office/officeart/2008/layout/HorizontalMultiLevelHierarchy"/>
    <dgm:cxn modelId="{EC42AF06-C039-4CAE-BB85-8C789055A3F0}" type="presParOf" srcId="{99FBE0EC-804C-4BA3-A276-387795E15B00}" destId="{846EFAB4-EAE1-4E6C-B88B-7E52796C5205}" srcOrd="0" destOrd="0" presId="urn:microsoft.com/office/officeart/2008/layout/HorizontalMultiLevelHierarchy"/>
    <dgm:cxn modelId="{1D8828CF-71BD-4E22-B276-40BBEFC60897}" type="presParOf" srcId="{99FBE0EC-804C-4BA3-A276-387795E15B00}" destId="{16B00D61-A70A-4778-8017-4C2DC1C0E2A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000" b="1" dirty="0" smtClean="0">
              <a:solidFill>
                <a:srgbClr val="0070C0"/>
              </a:solidFill>
            </a:rPr>
            <a:t>Banques, Assurances, Actuariat, Etablissements financiers… </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2413"/>
      <dgm:spPr>
        <a:solidFill>
          <a:srgbClr val="7030A0"/>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119918" custScaleY="19029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6BC4C76C-4EC3-4E24-BE10-EAB315C6C9C9}" type="presOf" srcId="{DF850BA0-980F-487C-943C-295FCF14F677}" destId="{52DC174A-9114-4957-B5D5-ACC8220DE2DC}" srcOrd="0" destOrd="0" presId="urn:microsoft.com/office/officeart/2005/8/layout/pyramid2"/>
    <dgm:cxn modelId="{94EBC30F-ED34-4418-B383-7DF0430ACCDF}" type="presOf" srcId="{C0FCB6FA-27F6-4276-A848-DDD391414462}" destId="{7A7E3190-F950-45F3-9A89-567A6D1B1DAE}" srcOrd="0" destOrd="0" presId="urn:microsoft.com/office/officeart/2005/8/layout/pyramid2"/>
    <dgm:cxn modelId="{9BE13BB7-EF40-47D9-AD50-41BFC02AF43F}" type="presParOf" srcId="{52DC174A-9114-4957-B5D5-ACC8220DE2DC}" destId="{81B447EB-C94D-45D4-AFE5-AD856F6F8475}" srcOrd="0" destOrd="0" presId="urn:microsoft.com/office/officeart/2005/8/layout/pyramid2"/>
    <dgm:cxn modelId="{6A717BBE-6F4E-4800-9E0B-F1979BFC34B2}" type="presParOf" srcId="{52DC174A-9114-4957-B5D5-ACC8220DE2DC}" destId="{70F36FD1-C1F9-4FAD-A517-2FE5225F685C}" srcOrd="1" destOrd="0" presId="urn:microsoft.com/office/officeart/2005/8/layout/pyramid2"/>
    <dgm:cxn modelId="{9330F54B-B2DC-4FB3-A43D-AA0119668C47}" type="presParOf" srcId="{70F36FD1-C1F9-4FAD-A517-2FE5225F685C}" destId="{7A7E3190-F950-45F3-9A89-567A6D1B1DAE}" srcOrd="0" destOrd="0" presId="urn:microsoft.com/office/officeart/2005/8/layout/pyramid2"/>
    <dgm:cxn modelId="{FFF204CA-3451-4B12-B17E-692E44BE4EE0}"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000" b="1" dirty="0" smtClean="0">
              <a:solidFill>
                <a:srgbClr val="0070C0"/>
              </a:solidFill>
            </a:rPr>
            <a:t>Journaliste dans la presse écrite,</a:t>
          </a:r>
        </a:p>
        <a:p>
          <a:r>
            <a:rPr lang="fr-FR" sz="2000" b="1" dirty="0" smtClean="0">
              <a:solidFill>
                <a:srgbClr val="0070C0"/>
              </a:solidFill>
            </a:rPr>
            <a:t>Secteur de l’audio-visuel</a:t>
          </a:r>
        </a:p>
        <a:p>
          <a:r>
            <a:rPr lang="fr-FR" sz="2000" b="1" dirty="0" smtClean="0">
              <a:solidFill>
                <a:srgbClr val="0070C0"/>
              </a:solidFill>
            </a:rPr>
            <a:t>Attaché de communication dans les institutions étatiques, Boites de Communication publiques et privées</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8562"/>
      <dgm:spPr>
        <a:solidFill>
          <a:srgbClr val="D09E00"/>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218347" custScaleY="190296" custLinFactNeighborX="45733">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BD5EEC1F-DAD9-4B12-A264-AC883090F3BD}" type="presOf" srcId="{DF850BA0-980F-487C-943C-295FCF14F677}" destId="{52DC174A-9114-4957-B5D5-ACC8220DE2DC}" srcOrd="0" destOrd="0" presId="urn:microsoft.com/office/officeart/2005/8/layout/pyramid2"/>
    <dgm:cxn modelId="{B21A8E0C-3C80-4A4D-A573-AADBBCEBCA87}" type="presOf" srcId="{C0FCB6FA-27F6-4276-A848-DDD391414462}" destId="{7A7E3190-F950-45F3-9A89-567A6D1B1DAE}" srcOrd="0" destOrd="0" presId="urn:microsoft.com/office/officeart/2005/8/layout/pyramid2"/>
    <dgm:cxn modelId="{86F38AE8-6314-4A3D-846F-5B5C881AFBF2}" type="presParOf" srcId="{52DC174A-9114-4957-B5D5-ACC8220DE2DC}" destId="{81B447EB-C94D-45D4-AFE5-AD856F6F8475}" srcOrd="0" destOrd="0" presId="urn:microsoft.com/office/officeart/2005/8/layout/pyramid2"/>
    <dgm:cxn modelId="{529CACE0-FF86-4779-AEF3-D1B4A518D804}" type="presParOf" srcId="{52DC174A-9114-4957-B5D5-ACC8220DE2DC}" destId="{70F36FD1-C1F9-4FAD-A517-2FE5225F685C}" srcOrd="1" destOrd="0" presId="urn:microsoft.com/office/officeart/2005/8/layout/pyramid2"/>
    <dgm:cxn modelId="{01A4F408-C1F5-4E4C-A1A7-ED1FD8008103}" type="presParOf" srcId="{70F36FD1-C1F9-4FAD-A517-2FE5225F685C}" destId="{7A7E3190-F950-45F3-9A89-567A6D1B1DAE}" srcOrd="0" destOrd="0" presId="urn:microsoft.com/office/officeart/2005/8/layout/pyramid2"/>
    <dgm:cxn modelId="{BA616F99-64A4-48F6-9082-A699BD83C102}"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000" b="1" dirty="0" smtClean="0">
              <a:solidFill>
                <a:schemeClr val="tx2">
                  <a:lumMod val="50000"/>
                </a:schemeClr>
              </a:solidFill>
            </a:rPr>
            <a:t>Secteur de l’agriculture et du développement rural, Fermes agricoles, Parcs zoologiques, fermes aquacoles,  secteurs privés, Abattoirs, Bureaux d’hygiène…</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8562"/>
      <dgm:spPr>
        <a:solidFill>
          <a:schemeClr val="bg2">
            <a:lumMod val="50000"/>
          </a:schemeClr>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218347" custScaleY="190296" custLinFactNeighborX="45733">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2E5970E9-4ABE-4E30-8AD2-899A98E7FA43}" type="presOf" srcId="{DF850BA0-980F-487C-943C-295FCF14F677}" destId="{52DC174A-9114-4957-B5D5-ACC8220DE2DC}" srcOrd="0" destOrd="0" presId="urn:microsoft.com/office/officeart/2005/8/layout/pyramid2"/>
    <dgm:cxn modelId="{34131D57-8385-47A3-9D7D-B7C44FE10CA9}" type="presOf" srcId="{C0FCB6FA-27F6-4276-A848-DDD391414462}" destId="{7A7E3190-F950-45F3-9A89-567A6D1B1DAE}" srcOrd="0" destOrd="0" presId="urn:microsoft.com/office/officeart/2005/8/layout/pyramid2"/>
    <dgm:cxn modelId="{0DB8287E-D879-4D18-B283-8186AF6F9800}" type="presParOf" srcId="{52DC174A-9114-4957-B5D5-ACC8220DE2DC}" destId="{81B447EB-C94D-45D4-AFE5-AD856F6F8475}" srcOrd="0" destOrd="0" presId="urn:microsoft.com/office/officeart/2005/8/layout/pyramid2"/>
    <dgm:cxn modelId="{380917FB-C436-4D6B-989D-FDC1CFB4496C}" type="presParOf" srcId="{52DC174A-9114-4957-B5D5-ACC8220DE2DC}" destId="{70F36FD1-C1F9-4FAD-A517-2FE5225F685C}" srcOrd="1" destOrd="0" presId="urn:microsoft.com/office/officeart/2005/8/layout/pyramid2"/>
    <dgm:cxn modelId="{F32660BB-10E9-4AF8-ADDF-D4D7AF726448}" type="presParOf" srcId="{70F36FD1-C1F9-4FAD-A517-2FE5225F685C}" destId="{7A7E3190-F950-45F3-9A89-567A6D1B1DAE}" srcOrd="0" destOrd="0" presId="urn:microsoft.com/office/officeart/2005/8/layout/pyramid2"/>
    <dgm:cxn modelId="{93112F73-BBFB-4F4A-A75B-BA34D071EBD6}"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000" b="1" dirty="0" smtClean="0">
              <a:solidFill>
                <a:srgbClr val="000099"/>
              </a:solidFill>
            </a:rPr>
            <a:t>Secteurs de la pêche et de l’aquaculture. Centres de recherches pour le développement de la pêche,</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8562"/>
      <dgm:spPr>
        <a:solidFill>
          <a:srgbClr val="00B0F0"/>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218347" custScaleY="190296" custLinFactNeighborX="45733">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B049E1C1-8DEA-4A82-A626-B4279E0F5AB0}" type="presOf" srcId="{C0FCB6FA-27F6-4276-A848-DDD391414462}" destId="{7A7E3190-F950-45F3-9A89-567A6D1B1DAE}" srcOrd="0" destOrd="0" presId="urn:microsoft.com/office/officeart/2005/8/layout/pyramid2"/>
    <dgm:cxn modelId="{EBDE3976-4ECF-4DF1-9A01-F2AC4D0D5A14}" type="presOf" srcId="{DF850BA0-980F-487C-943C-295FCF14F677}" destId="{52DC174A-9114-4957-B5D5-ACC8220DE2DC}" srcOrd="0" destOrd="0" presId="urn:microsoft.com/office/officeart/2005/8/layout/pyramid2"/>
    <dgm:cxn modelId="{78C7589F-6E6E-4001-956B-9BF93AC37CC6}" type="presParOf" srcId="{52DC174A-9114-4957-B5D5-ACC8220DE2DC}" destId="{81B447EB-C94D-45D4-AFE5-AD856F6F8475}" srcOrd="0" destOrd="0" presId="urn:microsoft.com/office/officeart/2005/8/layout/pyramid2"/>
    <dgm:cxn modelId="{61C8AB05-E3D5-4951-BDB2-C1E64D6BF511}" type="presParOf" srcId="{52DC174A-9114-4957-B5D5-ACC8220DE2DC}" destId="{70F36FD1-C1F9-4FAD-A517-2FE5225F685C}" srcOrd="1" destOrd="0" presId="urn:microsoft.com/office/officeart/2005/8/layout/pyramid2"/>
    <dgm:cxn modelId="{3DBC4142-9E01-4837-8EA7-7CF555417F52}" type="presParOf" srcId="{70F36FD1-C1F9-4FAD-A517-2FE5225F685C}" destId="{7A7E3190-F950-45F3-9A89-567A6D1B1DAE}" srcOrd="0" destOrd="0" presId="urn:microsoft.com/office/officeart/2005/8/layout/pyramid2"/>
    <dgm:cxn modelId="{96458427-B23C-46CF-AE4C-600818004933}"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accent3_3" csCatId="accent3" phldr="1"/>
      <dgm:spPr/>
      <dgm:t>
        <a:bodyPr/>
        <a:lstStyle/>
        <a:p>
          <a:endParaRPr lang="fr-BE"/>
        </a:p>
      </dgm:t>
    </dgm:pt>
    <dgm:pt modelId="{C0FCB6FA-27F6-4276-A848-DDD391414462}">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b="1" dirty="0" smtClean="0">
              <a:solidFill>
                <a:schemeClr val="bg2">
                  <a:lumMod val="25000"/>
                </a:schemeClr>
              </a:solidFill>
            </a:rPr>
            <a:t>Secteur des Finances, Comptable, Banques,  </a:t>
          </a:r>
          <a:endParaRPr lang="fr-FR" sz="1800" b="1" dirty="0">
            <a:solidFill>
              <a:schemeClr val="bg2">
                <a:lumMod val="2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CF58E460-DF30-4E3A-BF88-845C22EFF429}">
      <dgm:prSet phldrT="[Texte]" custT="1"/>
      <dgm:spPr/>
      <dgm:t>
        <a:bodyPr/>
        <a:lstStyle/>
        <a:p>
          <a:pPr rtl="0"/>
          <a:r>
            <a:rPr lang="fr-FR" sz="1800" b="1" u="none" dirty="0" smtClean="0">
              <a:solidFill>
                <a:schemeClr val="bg2">
                  <a:lumMod val="25000"/>
                </a:schemeClr>
              </a:solidFill>
            </a:rPr>
            <a:t>Gestionnaire des stocks,  Ressources Humaines, Chargés des Moyens Généraux, </a:t>
          </a:r>
          <a:endParaRPr lang="fr-FR" sz="1800" b="1" u="none" dirty="0">
            <a:solidFill>
              <a:schemeClr val="bg2">
                <a:lumMod val="2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DF9BAAE4-C4D9-4FD7-A2E4-29FBF2854D50}">
      <dgm:prSet phldrT="[Texte]" custT="1"/>
      <dgm:spPr/>
      <dgm:t>
        <a:bodyPr/>
        <a:lstStyle/>
        <a:p>
          <a:pPr rtl="0"/>
          <a:r>
            <a:rPr lang="fr-FR" sz="1800" b="1" u="none" dirty="0" smtClean="0">
              <a:solidFill>
                <a:schemeClr val="bg2">
                  <a:lumMod val="25000"/>
                </a:schemeClr>
              </a:solidFill>
            </a:rPr>
            <a:t>Commercial, Déclarant en Douanes, Cadre d’Etude Approvisionnement,  Impôts</a:t>
          </a:r>
          <a:endParaRPr lang="fr-FR" sz="1800" b="1" u="none" dirty="0">
            <a:solidFill>
              <a:schemeClr val="bg2">
                <a:lumMod val="25000"/>
              </a:schemeClr>
            </a:solidFill>
          </a:endParaRPr>
        </a:p>
      </dgm:t>
    </dgm:pt>
    <dgm:pt modelId="{30912C62-5408-4785-B4DC-7A20D0BAC1D4}" type="parTrans" cxnId="{95774ACB-FE89-4947-AAA3-0F4F1104B5D4}">
      <dgm:prSet/>
      <dgm:spPr/>
      <dgm:t>
        <a:bodyPr/>
        <a:lstStyle/>
        <a:p>
          <a:endParaRPr lang="fr-BE"/>
        </a:p>
      </dgm:t>
    </dgm:pt>
    <dgm:pt modelId="{7828009D-842A-4A9E-B981-AE6D7ACE0803}" type="sibTrans" cxnId="{95774ACB-FE89-4947-AAA3-0F4F1104B5D4}">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t>
        <a:bodyPr/>
        <a:lstStyle/>
        <a:p>
          <a:endParaRPr lang="fr-FR"/>
        </a:p>
      </dgm:t>
    </dgm:pt>
    <dgm:pt modelId="{81B447EB-C94D-45D4-AFE5-AD856F6F8475}" type="pres">
      <dgm:prSet presAssocID="{DF850BA0-980F-487C-943C-295FCF14F677}" presName="pyramid" presStyleLbl="node1" presStyleIdx="0" presStyleCnt="1" custAng="5400000" custLinFactNeighborY="1384"/>
      <dgm:spPr/>
      <dgm:t>
        <a:bodyPr/>
        <a:lstStyle/>
        <a:p>
          <a:endParaRPr lang="fr-FR"/>
        </a:p>
      </dgm:t>
    </dgm:pt>
    <dgm:pt modelId="{70F36FD1-C1F9-4FAD-A517-2FE5225F685C}" type="pres">
      <dgm:prSet presAssocID="{DF850BA0-980F-487C-943C-295FCF14F677}" presName="theList" presStyleCnt="0"/>
      <dgm:spPr/>
      <dgm:t>
        <a:bodyPr/>
        <a:lstStyle/>
        <a:p>
          <a:endParaRPr lang="fr-FR"/>
        </a:p>
      </dgm:t>
    </dgm:pt>
    <dgm:pt modelId="{7A7E3190-F950-45F3-9A89-567A6D1B1DAE}" type="pres">
      <dgm:prSet presAssocID="{C0FCB6FA-27F6-4276-A848-DDD391414462}" presName="aNode" presStyleLbl="fgAcc1" presStyleIdx="0" presStyleCnt="3" custScaleX="180335" custScaleY="40644"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t>
        <a:bodyPr/>
        <a:lstStyle/>
        <a:p>
          <a:endParaRPr lang="fr-FR"/>
        </a:p>
      </dgm:t>
    </dgm:pt>
    <dgm:pt modelId="{C3E477BD-5079-46B2-92AC-01225D574E5E}" type="pres">
      <dgm:prSet presAssocID="{CF58E460-DF30-4E3A-BF88-845C22EFF429}" presName="aNode" presStyleLbl="fgAcc1" presStyleIdx="1" presStyleCnt="3" custScaleX="147623" custScaleY="33040" custLinFactNeighborX="12491" custLinFactNeighborY="-13076">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t>
        <a:bodyPr/>
        <a:lstStyle/>
        <a:p>
          <a:endParaRPr lang="fr-FR"/>
        </a:p>
      </dgm:t>
    </dgm:pt>
    <dgm:pt modelId="{AD869E1A-99B4-4011-AEE1-E335A547ADA1}" type="pres">
      <dgm:prSet presAssocID="{DF9BAAE4-C4D9-4FD7-A2E4-29FBF2854D50}" presName="aNode" presStyleLbl="fgAcc1" presStyleIdx="2" presStyleCnt="3" custScaleX="174159" custScaleY="33545" custLinFactNeighborX="12491" custLinFactNeighborY="-40285">
        <dgm:presLayoutVars>
          <dgm:bulletEnabled val="1"/>
        </dgm:presLayoutVars>
      </dgm:prSet>
      <dgm:spPr/>
      <dgm:t>
        <a:bodyPr/>
        <a:lstStyle/>
        <a:p>
          <a:endParaRPr lang="fr-BE"/>
        </a:p>
      </dgm:t>
    </dgm:pt>
    <dgm:pt modelId="{40511141-8728-4930-B81D-BD06CE175499}" type="pres">
      <dgm:prSet presAssocID="{DF9BAAE4-C4D9-4FD7-A2E4-29FBF2854D50}" presName="aSpace" presStyleCnt="0"/>
      <dgm:spPr/>
      <dgm:t>
        <a:bodyPr/>
        <a:lstStyle/>
        <a:p>
          <a:endParaRPr lang="fr-FR"/>
        </a:p>
      </dgm:t>
    </dgm:pt>
  </dgm:ptLst>
  <dgm:cxnLst>
    <dgm:cxn modelId="{2B089A04-EA64-48A1-8AEC-A77EB301D1B6}" srcId="{DF850BA0-980F-487C-943C-295FCF14F677}" destId="{C0FCB6FA-27F6-4276-A848-DDD391414462}" srcOrd="0" destOrd="0" parTransId="{515EE362-FA91-41B0-AC1D-4901FF5606DE}" sibTransId="{0738F614-6F7E-47D8-903B-609C0288B3F7}"/>
    <dgm:cxn modelId="{4F53CFA8-518F-4476-8F24-1219E046BA82}" type="presOf" srcId="{DF850BA0-980F-487C-943C-295FCF14F677}" destId="{52DC174A-9114-4957-B5D5-ACC8220DE2DC}" srcOrd="0" destOrd="0" presId="urn:microsoft.com/office/officeart/2005/8/layout/pyramid2"/>
    <dgm:cxn modelId="{5DAE6E94-F6D0-4930-AEB7-0AA7B2754183}" type="presOf" srcId="{C0FCB6FA-27F6-4276-A848-DDD391414462}" destId="{7A7E3190-F950-45F3-9A89-567A6D1B1DAE}" srcOrd="0" destOrd="0" presId="urn:microsoft.com/office/officeart/2005/8/layout/pyramid2"/>
    <dgm:cxn modelId="{95774ACB-FE89-4947-AAA3-0F4F1104B5D4}" srcId="{DF850BA0-980F-487C-943C-295FCF14F677}" destId="{DF9BAAE4-C4D9-4FD7-A2E4-29FBF2854D50}" srcOrd="2" destOrd="0" parTransId="{30912C62-5408-4785-B4DC-7A20D0BAC1D4}" sibTransId="{7828009D-842A-4A9E-B981-AE6D7ACE0803}"/>
    <dgm:cxn modelId="{827EFC8F-B575-4C1F-B47F-E554CE23E390}" type="presOf" srcId="{CF58E460-DF30-4E3A-BF88-845C22EFF429}" destId="{C3E477BD-5079-46B2-92AC-01225D574E5E}" srcOrd="0" destOrd="0" presId="urn:microsoft.com/office/officeart/2005/8/layout/pyramid2"/>
    <dgm:cxn modelId="{D232F099-2BE2-4CB3-B127-67C3804E20EE}" type="presOf" srcId="{DF9BAAE4-C4D9-4FD7-A2E4-29FBF2854D50}" destId="{AD869E1A-99B4-4011-AEE1-E335A547ADA1}" srcOrd="0" destOrd="0" presId="urn:microsoft.com/office/officeart/2005/8/layout/pyramid2"/>
    <dgm:cxn modelId="{03799FC7-D34D-4E45-A809-0E147864B261}" srcId="{DF850BA0-980F-487C-943C-295FCF14F677}" destId="{CF58E460-DF30-4E3A-BF88-845C22EFF429}" srcOrd="1" destOrd="0" parTransId="{E22A5FD4-10E5-44A4-94BF-3200210FD3B7}" sibTransId="{D7D834B1-01ED-42FB-BBCA-8FB594B1DD15}"/>
    <dgm:cxn modelId="{F652870A-4F46-456A-987D-88CA6F541893}" type="presParOf" srcId="{52DC174A-9114-4957-B5D5-ACC8220DE2DC}" destId="{81B447EB-C94D-45D4-AFE5-AD856F6F8475}" srcOrd="0" destOrd="0" presId="urn:microsoft.com/office/officeart/2005/8/layout/pyramid2"/>
    <dgm:cxn modelId="{A762DE40-7992-40FE-9797-5BEDA361B1B8}" type="presParOf" srcId="{52DC174A-9114-4957-B5D5-ACC8220DE2DC}" destId="{70F36FD1-C1F9-4FAD-A517-2FE5225F685C}" srcOrd="1" destOrd="0" presId="urn:microsoft.com/office/officeart/2005/8/layout/pyramid2"/>
    <dgm:cxn modelId="{27D758B7-A616-4D68-9242-8337A9A606B7}" type="presParOf" srcId="{70F36FD1-C1F9-4FAD-A517-2FE5225F685C}" destId="{7A7E3190-F950-45F3-9A89-567A6D1B1DAE}" srcOrd="0" destOrd="0" presId="urn:microsoft.com/office/officeart/2005/8/layout/pyramid2"/>
    <dgm:cxn modelId="{90662728-A56B-4C0B-8104-9807482659C2}" type="presParOf" srcId="{70F36FD1-C1F9-4FAD-A517-2FE5225F685C}" destId="{083C19E5-8B98-420B-967F-AC5E083F8363}" srcOrd="1" destOrd="0" presId="urn:microsoft.com/office/officeart/2005/8/layout/pyramid2"/>
    <dgm:cxn modelId="{36A73CFC-5CB0-463B-9709-78D1346DCE2F}" type="presParOf" srcId="{70F36FD1-C1F9-4FAD-A517-2FE5225F685C}" destId="{C3E477BD-5079-46B2-92AC-01225D574E5E}" srcOrd="2" destOrd="0" presId="urn:microsoft.com/office/officeart/2005/8/layout/pyramid2"/>
    <dgm:cxn modelId="{E311706F-51CD-4956-9B63-4836FFE4B9EE}" type="presParOf" srcId="{70F36FD1-C1F9-4FAD-A517-2FE5225F685C}" destId="{948EB712-9C3F-48BE-8EDA-58617D9D6AD2}" srcOrd="3" destOrd="0" presId="urn:microsoft.com/office/officeart/2005/8/layout/pyramid2"/>
    <dgm:cxn modelId="{7AC90902-4BCF-412A-BBE5-475AE31A25F5}" type="presParOf" srcId="{70F36FD1-C1F9-4FAD-A517-2FE5225F685C}" destId="{AD869E1A-99B4-4011-AEE1-E335A547ADA1}" srcOrd="4" destOrd="0" presId="urn:microsoft.com/office/officeart/2005/8/layout/pyramid2"/>
    <dgm:cxn modelId="{F27496BD-912A-4A7F-B768-886DC28D84D3}" type="presParOf" srcId="{70F36FD1-C1F9-4FAD-A517-2FE5225F685C}" destId="{40511141-8728-4930-B81D-BD06CE175499}"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endParaRPr lang="fr-FR" sz="2000" b="1" dirty="0" smtClean="0">
            <a:solidFill>
              <a:srgbClr val="0070C0"/>
            </a:solidFill>
          </a:endParaRPr>
        </a:p>
        <a:p>
          <a:r>
            <a:rPr lang="fr-FR" sz="2000" b="1" dirty="0" smtClean="0">
              <a:solidFill>
                <a:srgbClr val="0070C0"/>
              </a:solidFill>
            </a:rPr>
            <a:t>Algérie</a:t>
          </a:r>
          <a:r>
            <a:rPr lang="fr-FR" sz="2000" b="1" baseline="0" dirty="0" smtClean="0">
              <a:solidFill>
                <a:srgbClr val="0070C0"/>
              </a:solidFill>
            </a:rPr>
            <a:t> Telecom…</a:t>
          </a:r>
          <a:endParaRPr lang="fr-FR" sz="20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A53C5A95-FE86-4F64-8FB4-40AC5D3753BA}">
      <dgm:prSet phldrT="[Texte]" custT="1"/>
      <dgm:spPr/>
      <dgm:t>
        <a:bodyPr/>
        <a:lstStyle/>
        <a:p>
          <a:r>
            <a:rPr lang="fr-FR" sz="2000" b="1" dirty="0" smtClean="0">
              <a:solidFill>
                <a:srgbClr val="0070C0"/>
              </a:solidFill>
            </a:rPr>
            <a:t>Tous les secteurs publiques et privés...</a:t>
          </a:r>
          <a:endParaRPr lang="fr-FR" sz="2000" b="1" dirty="0">
            <a:solidFill>
              <a:srgbClr val="0070C0"/>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7030A0"/>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19918" custScaleY="19029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5D7FA0A0-3535-4EA6-BF21-E5467B7C0590}" type="pres">
      <dgm:prSet presAssocID="{A53C5A95-FE86-4F64-8FB4-40AC5D3753BA}" presName="aNode" presStyleLbl="fgAcc1" presStyleIdx="1" presStyleCnt="2" custScaleX="119880" custScaleY="138044"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15ACAAFE-2E6C-4655-AF9D-16232A768ABF}" type="presOf" srcId="{A53C5A95-FE86-4F64-8FB4-40AC5D3753BA}" destId="{5D7FA0A0-3535-4EA6-BF21-E5467B7C0590}" srcOrd="0" destOrd="0" presId="urn:microsoft.com/office/officeart/2005/8/layout/pyramid2"/>
    <dgm:cxn modelId="{ED051A22-5F2F-4726-ADFD-8E21B11E4DD9}" type="presOf" srcId="{C0FCB6FA-27F6-4276-A848-DDD391414462}" destId="{7A7E3190-F950-45F3-9A89-567A6D1B1DAE}" srcOrd="0" destOrd="0" presId="urn:microsoft.com/office/officeart/2005/8/layout/pyramid2"/>
    <dgm:cxn modelId="{FDE2DE10-AF1C-4C11-8E14-1CD373873725}" srcId="{DF850BA0-980F-487C-943C-295FCF14F677}" destId="{A53C5A95-FE86-4F64-8FB4-40AC5D3753BA}" srcOrd="1" destOrd="0" parTransId="{6FDA76F1-76B6-4889-9C73-B99AAF5BAA4A}" sibTransId="{688A9A12-FBEB-485E-A980-481248E01C38}"/>
    <dgm:cxn modelId="{BA762CBA-4FA6-4DBD-964B-7809120AFDE2}" type="presOf" srcId="{DF850BA0-980F-487C-943C-295FCF14F677}" destId="{52DC174A-9114-4957-B5D5-ACC8220DE2DC}" srcOrd="0" destOrd="0" presId="urn:microsoft.com/office/officeart/2005/8/layout/pyramid2"/>
    <dgm:cxn modelId="{2A985B95-6625-488B-96BB-CCFAA2C27C71}" type="presParOf" srcId="{52DC174A-9114-4957-B5D5-ACC8220DE2DC}" destId="{81B447EB-C94D-45D4-AFE5-AD856F6F8475}" srcOrd="0" destOrd="0" presId="urn:microsoft.com/office/officeart/2005/8/layout/pyramid2"/>
    <dgm:cxn modelId="{6BDDC8E6-8D82-4B82-A1E9-FDBA399A0D8C}" type="presParOf" srcId="{52DC174A-9114-4957-B5D5-ACC8220DE2DC}" destId="{70F36FD1-C1F9-4FAD-A517-2FE5225F685C}" srcOrd="1" destOrd="0" presId="urn:microsoft.com/office/officeart/2005/8/layout/pyramid2"/>
    <dgm:cxn modelId="{3C1FF795-9A5A-478E-953C-F9C9C29FCE81}" type="presParOf" srcId="{70F36FD1-C1F9-4FAD-A517-2FE5225F685C}" destId="{7A7E3190-F950-45F3-9A89-567A6D1B1DAE}" srcOrd="0" destOrd="0" presId="urn:microsoft.com/office/officeart/2005/8/layout/pyramid2"/>
    <dgm:cxn modelId="{5168D0D5-53DE-4642-B666-C77166D1896A}" type="presParOf" srcId="{70F36FD1-C1F9-4FAD-A517-2FE5225F685C}" destId="{083C19E5-8B98-420B-967F-AC5E083F8363}" srcOrd="1" destOrd="0" presId="urn:microsoft.com/office/officeart/2005/8/layout/pyramid2"/>
    <dgm:cxn modelId="{4F970F6B-8AD9-42D5-8972-1B8A34D7E536}" type="presParOf" srcId="{70F36FD1-C1F9-4FAD-A517-2FE5225F685C}" destId="{5D7FA0A0-3535-4EA6-BF21-E5467B7C0590}" srcOrd="2" destOrd="0" presId="urn:microsoft.com/office/officeart/2005/8/layout/pyramid2"/>
    <dgm:cxn modelId="{C2F621A6-CAAD-4587-8E82-AF79C25E784D}" type="presParOf" srcId="{70F36FD1-C1F9-4FAD-A517-2FE5225F685C}" destId="{78DDC576-D23C-4E4D-B6D3-9376DF93D7E2}"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5CC7A03A-25C5-4FC7-BB7B-73FFE8863D8F}">
      <dgm:prSet custT="1"/>
      <dgm:spPr/>
      <dgm:t>
        <a:bodyPr/>
        <a:lstStyle/>
        <a:p>
          <a:r>
            <a:rPr lang="fr-BE" sz="1800" dirty="0" smtClean="0"/>
            <a:t>Laboratoires de la  Sureté Nationale, Laboratoires de Recherche et Développement </a:t>
          </a:r>
          <a:endParaRPr lang="fr-BE" sz="1800" dirty="0"/>
        </a:p>
      </dgm:t>
    </dgm:pt>
    <dgm:pt modelId="{0EB0CF27-EF03-4C01-8F10-F112A82D7965}" type="parTrans" cxnId="{6FD3242F-2C17-44E4-A379-42B33B2637FA}">
      <dgm:prSet/>
      <dgm:spPr/>
      <dgm:t>
        <a:bodyPr/>
        <a:lstStyle/>
        <a:p>
          <a:endParaRPr lang="fr-BE"/>
        </a:p>
      </dgm:t>
    </dgm:pt>
    <dgm:pt modelId="{0821BF47-50FF-44C1-B786-787057453E85}" type="sibTrans" cxnId="{6FD3242F-2C17-44E4-A379-42B33B2637FA}">
      <dgm:prSet/>
      <dgm:spPr/>
      <dgm:t>
        <a:bodyPr/>
        <a:lstStyle/>
        <a:p>
          <a:endParaRPr lang="fr-BE"/>
        </a:p>
      </dgm:t>
    </dgm:pt>
    <dgm:pt modelId="{A5BF27BD-DF51-4EC6-8998-4FED7F1F4C5F}">
      <dgm:prSet custT="1"/>
      <dgm:spPr/>
      <dgm:t>
        <a:bodyPr/>
        <a:lstStyle/>
        <a:p>
          <a:r>
            <a:rPr lang="fr-BE" sz="1800" dirty="0" smtClean="0"/>
            <a:t>Santé humaine et animale, agroalimentaire, cosmétologie, environnement, production énergétique, etc.</a:t>
          </a:r>
          <a:endParaRPr lang="fr-BE" sz="1800" dirty="0"/>
        </a:p>
      </dgm:t>
    </dgm:pt>
    <dgm:pt modelId="{3A02ABBC-57BB-48C6-8A55-211A02902AE4}" type="parTrans" cxnId="{55070F97-73EF-4EB7-AC71-2474805989F2}">
      <dgm:prSet/>
      <dgm:spPr/>
      <dgm:t>
        <a:bodyPr/>
        <a:lstStyle/>
        <a:p>
          <a:endParaRPr lang="fr-BE"/>
        </a:p>
      </dgm:t>
    </dgm:pt>
    <dgm:pt modelId="{3F618403-5741-4B6E-9929-CF71AFC38E5F}" type="sibTrans" cxnId="{55070F97-73EF-4EB7-AC71-2474805989F2}">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25408"/>
      <dgm:spPr>
        <a:solidFill>
          <a:srgbClr val="7030A0"/>
        </a:solidFill>
      </dgm:spPr>
    </dgm:pt>
    <dgm:pt modelId="{70F36FD1-C1F9-4FAD-A517-2FE5225F685C}" type="pres">
      <dgm:prSet presAssocID="{DF850BA0-980F-487C-943C-295FCF14F677}" presName="theList" presStyleCnt="0"/>
      <dgm:spPr/>
    </dgm:pt>
    <dgm:pt modelId="{6F0EC8D2-53CC-4EA5-A4E9-799400E5FAB0}" type="pres">
      <dgm:prSet presAssocID="{5CC7A03A-25C5-4FC7-BB7B-73FFE8863D8F}" presName="aNode" presStyleLbl="fgAcc1" presStyleIdx="0" presStyleCnt="2" custScaleX="259729" custScaleY="58026" custLinFactNeighborX="22453" custLinFactNeighborY="88569">
        <dgm:presLayoutVars>
          <dgm:bulletEnabled val="1"/>
        </dgm:presLayoutVars>
      </dgm:prSet>
      <dgm:spPr/>
      <dgm:t>
        <a:bodyPr/>
        <a:lstStyle/>
        <a:p>
          <a:endParaRPr lang="fr-BE"/>
        </a:p>
      </dgm:t>
    </dgm:pt>
    <dgm:pt modelId="{FB5351A2-CABA-466C-B401-308B823BA5DB}" type="pres">
      <dgm:prSet presAssocID="{5CC7A03A-25C5-4FC7-BB7B-73FFE8863D8F}" presName="aSpace" presStyleCnt="0"/>
      <dgm:spPr/>
    </dgm:pt>
    <dgm:pt modelId="{94B83C55-203D-45A4-9123-9BA57EDC3463}" type="pres">
      <dgm:prSet presAssocID="{A5BF27BD-DF51-4EC6-8998-4FED7F1F4C5F}" presName="aNode" presStyleLbl="fgAcc1" presStyleIdx="1" presStyleCnt="2" custScaleX="237262" custLinFactY="866" custLinFactNeighborX="14619" custLinFactNeighborY="100000">
        <dgm:presLayoutVars>
          <dgm:bulletEnabled val="1"/>
        </dgm:presLayoutVars>
      </dgm:prSet>
      <dgm:spPr/>
      <dgm:t>
        <a:bodyPr/>
        <a:lstStyle/>
        <a:p>
          <a:endParaRPr lang="fr-BE"/>
        </a:p>
      </dgm:t>
    </dgm:pt>
    <dgm:pt modelId="{81085C9E-5F09-4A8A-AA5A-70E4565B36BF}" type="pres">
      <dgm:prSet presAssocID="{A5BF27BD-DF51-4EC6-8998-4FED7F1F4C5F}" presName="aSpace" presStyleCnt="0"/>
      <dgm:spPr/>
    </dgm:pt>
  </dgm:ptLst>
  <dgm:cxnLst>
    <dgm:cxn modelId="{55070F97-73EF-4EB7-AC71-2474805989F2}" srcId="{DF850BA0-980F-487C-943C-295FCF14F677}" destId="{A5BF27BD-DF51-4EC6-8998-4FED7F1F4C5F}" srcOrd="1" destOrd="0" parTransId="{3A02ABBC-57BB-48C6-8A55-211A02902AE4}" sibTransId="{3F618403-5741-4B6E-9929-CF71AFC38E5F}"/>
    <dgm:cxn modelId="{6FD3242F-2C17-44E4-A379-42B33B2637FA}" srcId="{DF850BA0-980F-487C-943C-295FCF14F677}" destId="{5CC7A03A-25C5-4FC7-BB7B-73FFE8863D8F}" srcOrd="0" destOrd="0" parTransId="{0EB0CF27-EF03-4C01-8F10-F112A82D7965}" sibTransId="{0821BF47-50FF-44C1-B786-787057453E85}"/>
    <dgm:cxn modelId="{CD004068-9AB2-4FE8-8F26-540495FE2C85}" type="presOf" srcId="{5CC7A03A-25C5-4FC7-BB7B-73FFE8863D8F}" destId="{6F0EC8D2-53CC-4EA5-A4E9-799400E5FAB0}" srcOrd="0" destOrd="0" presId="urn:microsoft.com/office/officeart/2005/8/layout/pyramid2"/>
    <dgm:cxn modelId="{C94A8705-D978-4FE7-85CF-68CC8135E7FB}" type="presOf" srcId="{DF850BA0-980F-487C-943C-295FCF14F677}" destId="{52DC174A-9114-4957-B5D5-ACC8220DE2DC}" srcOrd="0" destOrd="0" presId="urn:microsoft.com/office/officeart/2005/8/layout/pyramid2"/>
    <dgm:cxn modelId="{7A167437-0BEF-4E9C-869C-509E3954E0DD}" type="presOf" srcId="{A5BF27BD-DF51-4EC6-8998-4FED7F1F4C5F}" destId="{94B83C55-203D-45A4-9123-9BA57EDC3463}" srcOrd="0" destOrd="0" presId="urn:microsoft.com/office/officeart/2005/8/layout/pyramid2"/>
    <dgm:cxn modelId="{2C658C35-E5FB-4330-AF63-26F83EBDD1D6}" type="presParOf" srcId="{52DC174A-9114-4957-B5D5-ACC8220DE2DC}" destId="{81B447EB-C94D-45D4-AFE5-AD856F6F8475}" srcOrd="0" destOrd="0" presId="urn:microsoft.com/office/officeart/2005/8/layout/pyramid2"/>
    <dgm:cxn modelId="{E16A6518-ACD8-4E9B-83B3-B1725AB078FA}" type="presParOf" srcId="{52DC174A-9114-4957-B5D5-ACC8220DE2DC}" destId="{70F36FD1-C1F9-4FAD-A517-2FE5225F685C}" srcOrd="1" destOrd="0" presId="urn:microsoft.com/office/officeart/2005/8/layout/pyramid2"/>
    <dgm:cxn modelId="{00BF6A0D-6C56-452A-A610-52E9D8D95E96}" type="presParOf" srcId="{70F36FD1-C1F9-4FAD-A517-2FE5225F685C}" destId="{6F0EC8D2-53CC-4EA5-A4E9-799400E5FAB0}" srcOrd="0" destOrd="0" presId="urn:microsoft.com/office/officeart/2005/8/layout/pyramid2"/>
    <dgm:cxn modelId="{515C7794-CD41-42CA-AF11-8844AC2797A8}" type="presParOf" srcId="{70F36FD1-C1F9-4FAD-A517-2FE5225F685C}" destId="{FB5351A2-CABA-466C-B401-308B823BA5DB}" srcOrd="1" destOrd="0" presId="urn:microsoft.com/office/officeart/2005/8/layout/pyramid2"/>
    <dgm:cxn modelId="{E62C08E7-6595-4144-8828-120C03DD858B}" type="presParOf" srcId="{70F36FD1-C1F9-4FAD-A517-2FE5225F685C}" destId="{94B83C55-203D-45A4-9123-9BA57EDC3463}" srcOrd="2" destOrd="0" presId="urn:microsoft.com/office/officeart/2005/8/layout/pyramid2"/>
    <dgm:cxn modelId="{8134CFED-4CB4-42B5-B8AC-911744275253}" type="presParOf" srcId="{70F36FD1-C1F9-4FAD-A517-2FE5225F685C}" destId="{81085C9E-5F09-4A8A-AA5A-70E4565B36BF}"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400" b="1" u="sng" dirty="0" smtClean="0">
              <a:solidFill>
                <a:srgbClr val="000099"/>
              </a:solidFill>
            </a:rPr>
            <a:t>Tout type d’industrie</a:t>
          </a:r>
          <a:r>
            <a:rPr lang="fr-FR" sz="2400" b="1" dirty="0" smtClean="0">
              <a:solidFill>
                <a:srgbClr val="000099"/>
              </a:solidFill>
            </a:rPr>
            <a:t>: manufacturière,  mécanique, pétrochimique, minière, photovoltaïque…</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7030A0"/>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119918" custScaleY="6508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EC2A991E-DE66-487B-80A5-84C618892700}" type="presOf" srcId="{C0FCB6FA-27F6-4276-A848-DDD391414462}" destId="{7A7E3190-F950-45F3-9A89-567A6D1B1DAE}" srcOrd="0" destOrd="0" presId="urn:microsoft.com/office/officeart/2005/8/layout/pyramid2"/>
    <dgm:cxn modelId="{5C8DFE2C-7A69-4564-B7E8-DCBB47B2FEB4}" type="presOf" srcId="{DF850BA0-980F-487C-943C-295FCF14F677}" destId="{52DC174A-9114-4957-B5D5-ACC8220DE2DC}" srcOrd="0" destOrd="0" presId="urn:microsoft.com/office/officeart/2005/8/layout/pyramid2"/>
    <dgm:cxn modelId="{0C290ADA-4511-4799-AC60-C4AFAE59DB30}" type="presParOf" srcId="{52DC174A-9114-4957-B5D5-ACC8220DE2DC}" destId="{81B447EB-C94D-45D4-AFE5-AD856F6F8475}" srcOrd="0" destOrd="0" presId="urn:microsoft.com/office/officeart/2005/8/layout/pyramid2"/>
    <dgm:cxn modelId="{4E3103CC-EBD6-44E1-BD58-3178A1C4314C}" type="presParOf" srcId="{52DC174A-9114-4957-B5D5-ACC8220DE2DC}" destId="{70F36FD1-C1F9-4FAD-A517-2FE5225F685C}" srcOrd="1" destOrd="0" presId="urn:microsoft.com/office/officeart/2005/8/layout/pyramid2"/>
    <dgm:cxn modelId="{9EE4AB3B-F2EB-482D-B5F2-28AC35CC5E87}" type="presParOf" srcId="{70F36FD1-C1F9-4FAD-A517-2FE5225F685C}" destId="{7A7E3190-F950-45F3-9A89-567A6D1B1DAE}" srcOrd="0" destOrd="0" presId="urn:microsoft.com/office/officeart/2005/8/layout/pyramid2"/>
    <dgm:cxn modelId="{B5F77A4C-C0FC-4EFC-AD23-D5E8FDD44128}"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899DB0B9-5CC5-40C6-80F0-A77F519906FB}">
      <dgm:prSet custT="1"/>
      <dgm:spPr/>
      <dgm:t>
        <a:bodyPr/>
        <a:lstStyle/>
        <a:p>
          <a:r>
            <a:rPr lang="fr-BE" sz="1600" b="1" dirty="0" smtClean="0">
              <a:solidFill>
                <a:srgbClr val="7030A0"/>
              </a:solidFill>
            </a:rPr>
            <a:t>Secteur des Travaux Publics, COSIDER, SAETI</a:t>
          </a:r>
          <a:br>
            <a:rPr lang="fr-BE" sz="1600" b="1" dirty="0" smtClean="0">
              <a:solidFill>
                <a:srgbClr val="7030A0"/>
              </a:solidFill>
            </a:rPr>
          </a:br>
          <a:r>
            <a:rPr lang="fr-BE" sz="1600" b="1" dirty="0" smtClean="0">
              <a:solidFill>
                <a:srgbClr val="7030A0"/>
              </a:solidFill>
            </a:rPr>
            <a:t>AFITEX, SAPTA, MEDITRAM, ENGOA, INFRAFER</a:t>
          </a:r>
          <a:br>
            <a:rPr lang="fr-BE" sz="1600" b="1" dirty="0" smtClean="0">
              <a:solidFill>
                <a:srgbClr val="7030A0"/>
              </a:solidFill>
            </a:rPr>
          </a:br>
          <a:r>
            <a:rPr lang="fr-BE" sz="1600" b="1" dirty="0" smtClean="0">
              <a:solidFill>
                <a:srgbClr val="7030A0"/>
              </a:solidFill>
            </a:rPr>
            <a:t>SONELGAZ, SONATRACH…</a:t>
          </a:r>
          <a:endParaRPr lang="fr-BE" sz="1600" b="1" dirty="0">
            <a:solidFill>
              <a:srgbClr val="7030A0"/>
            </a:solidFill>
          </a:endParaRPr>
        </a:p>
      </dgm:t>
    </dgm:pt>
    <dgm:pt modelId="{81AB19E0-28CB-4E28-AEB3-191A18F22AC6}" type="parTrans" cxnId="{86350708-F170-4604-A601-1F344DB6EB11}">
      <dgm:prSet/>
      <dgm:spPr/>
      <dgm:t>
        <a:bodyPr/>
        <a:lstStyle/>
        <a:p>
          <a:endParaRPr lang="fr-BE"/>
        </a:p>
      </dgm:t>
    </dgm:pt>
    <dgm:pt modelId="{5A08CF5C-B35B-44FB-9246-689B1697596B}" type="sibTrans" cxnId="{86350708-F170-4604-A601-1F344DB6EB11}">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8562"/>
      <dgm:spPr>
        <a:solidFill>
          <a:srgbClr val="00B0F0"/>
        </a:solidFill>
      </dgm:spPr>
      <dgm:t>
        <a:bodyPr/>
        <a:lstStyle/>
        <a:p>
          <a:endParaRPr lang="fr-BE"/>
        </a:p>
      </dgm:t>
    </dgm:pt>
    <dgm:pt modelId="{70F36FD1-C1F9-4FAD-A517-2FE5225F685C}" type="pres">
      <dgm:prSet presAssocID="{DF850BA0-980F-487C-943C-295FCF14F677}" presName="theList" presStyleCnt="0"/>
      <dgm:spPr/>
    </dgm:pt>
    <dgm:pt modelId="{0662CBE6-6EE4-49BC-8F3D-FC5644682DE9}" type="pres">
      <dgm:prSet presAssocID="{899DB0B9-5CC5-40C6-80F0-A77F519906FB}" presName="aNode" presStyleLbl="fgAcc1" presStyleIdx="0" presStyleCnt="1" custScaleX="211187" custScaleY="62819" custLinFactNeighborX="26823" custLinFactNeighborY="30893">
        <dgm:presLayoutVars>
          <dgm:bulletEnabled val="1"/>
        </dgm:presLayoutVars>
      </dgm:prSet>
      <dgm:spPr/>
      <dgm:t>
        <a:bodyPr/>
        <a:lstStyle/>
        <a:p>
          <a:endParaRPr lang="fr-FR"/>
        </a:p>
      </dgm:t>
    </dgm:pt>
    <dgm:pt modelId="{CE37475B-B410-4D0A-BA6D-4582F4FC8FF4}" type="pres">
      <dgm:prSet presAssocID="{899DB0B9-5CC5-40C6-80F0-A77F519906FB}" presName="aSpace" presStyleCnt="0"/>
      <dgm:spPr/>
    </dgm:pt>
  </dgm:ptLst>
  <dgm:cxnLst>
    <dgm:cxn modelId="{DD9D7A99-BDD9-49BD-9813-B49A45A15024}" type="presOf" srcId="{899DB0B9-5CC5-40C6-80F0-A77F519906FB}" destId="{0662CBE6-6EE4-49BC-8F3D-FC5644682DE9}" srcOrd="0" destOrd="0" presId="urn:microsoft.com/office/officeart/2005/8/layout/pyramid2"/>
    <dgm:cxn modelId="{86350708-F170-4604-A601-1F344DB6EB11}" srcId="{DF850BA0-980F-487C-943C-295FCF14F677}" destId="{899DB0B9-5CC5-40C6-80F0-A77F519906FB}" srcOrd="0" destOrd="0" parTransId="{81AB19E0-28CB-4E28-AEB3-191A18F22AC6}" sibTransId="{5A08CF5C-B35B-44FB-9246-689B1697596B}"/>
    <dgm:cxn modelId="{3E594849-3487-4470-8B6C-D86D68F2E11A}" type="presOf" srcId="{DF850BA0-980F-487C-943C-295FCF14F677}" destId="{52DC174A-9114-4957-B5D5-ACC8220DE2DC}" srcOrd="0" destOrd="0" presId="urn:microsoft.com/office/officeart/2005/8/layout/pyramid2"/>
    <dgm:cxn modelId="{C01B7676-C413-43DB-9B79-9C7868300434}" type="presParOf" srcId="{52DC174A-9114-4957-B5D5-ACC8220DE2DC}" destId="{81B447EB-C94D-45D4-AFE5-AD856F6F8475}" srcOrd="0" destOrd="0" presId="urn:microsoft.com/office/officeart/2005/8/layout/pyramid2"/>
    <dgm:cxn modelId="{D7AD8F38-0508-4C94-B3E6-055C0E26FE01}" type="presParOf" srcId="{52DC174A-9114-4957-B5D5-ACC8220DE2DC}" destId="{70F36FD1-C1F9-4FAD-A517-2FE5225F685C}" srcOrd="1" destOrd="0" presId="urn:microsoft.com/office/officeart/2005/8/layout/pyramid2"/>
    <dgm:cxn modelId="{BBE45E05-6EC8-4BF8-BD85-9E18AB79A953}" type="presParOf" srcId="{70F36FD1-C1F9-4FAD-A517-2FE5225F685C}" destId="{0662CBE6-6EE4-49BC-8F3D-FC5644682DE9}" srcOrd="0" destOrd="0" presId="urn:microsoft.com/office/officeart/2005/8/layout/pyramid2"/>
    <dgm:cxn modelId="{24C95898-1A5D-4BF1-AA66-64982E2C4FD0}" type="presParOf" srcId="{70F36FD1-C1F9-4FAD-A517-2FE5225F685C}" destId="{CE37475B-B410-4D0A-BA6D-4582F4FC8FF4}"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simple1" qsCatId="simple" csTypeId="urn:microsoft.com/office/officeart/2005/8/colors/accent0_3" csCatId="mainScheme" phldr="1"/>
      <dgm:spPr/>
    </dgm:pt>
    <dgm:pt modelId="{C0FCB6FA-27F6-4276-A848-DDD391414462}">
      <dgm:prSet phldrT="[Texte]" custT="1"/>
      <dgm:spPr/>
      <dgm:t>
        <a:bodyPr/>
        <a:lstStyle/>
        <a:p>
          <a:r>
            <a:rPr lang="fr-FR" sz="1400" b="1" dirty="0" smtClean="0">
              <a:solidFill>
                <a:srgbClr val="0070C0"/>
              </a:solidFill>
            </a:rPr>
            <a:t>Direction des Ressources en Eaux</a:t>
          </a:r>
          <a:endParaRPr lang="fr-FR" sz="14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400" b="1" dirty="0" smtClean="0">
              <a:solidFill>
                <a:srgbClr val="0070C0"/>
              </a:solidFill>
            </a:rPr>
            <a:t>Offices Nationaux de l’Assainissement (ONA)</a:t>
          </a:r>
          <a:endParaRPr lang="fr-FR" sz="1400" b="1" dirty="0">
            <a:solidFill>
              <a:srgbClr val="0070C0"/>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400" b="1" dirty="0" smtClean="0">
              <a:solidFill>
                <a:srgbClr val="0070C0"/>
              </a:solidFill>
            </a:rPr>
            <a:t>Algérienne Des Eaux (ADE)</a:t>
          </a:r>
          <a:endParaRPr lang="fr-FR" sz="1400" b="1" dirty="0">
            <a:solidFill>
              <a:srgbClr val="0070C0"/>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r>
            <a:rPr lang="fr-FR" sz="1400" b="1" dirty="0" smtClean="0">
              <a:solidFill>
                <a:srgbClr val="0070C0"/>
              </a:solidFill>
            </a:rPr>
            <a:t>Bureaux d’Etudes étatiques et privés.	</a:t>
          </a:r>
          <a:endParaRPr lang="fr-FR" sz="1400" b="1" dirty="0">
            <a:solidFill>
              <a:srgbClr val="0070C0"/>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400" b="1" dirty="0" smtClean="0">
              <a:solidFill>
                <a:srgbClr val="0070C0"/>
              </a:solidFill>
            </a:rPr>
            <a:t>Agence Nationale des Barrages et Transfert (ANBT)</a:t>
          </a:r>
          <a:endParaRPr lang="fr-FR" sz="1400" b="1" dirty="0">
            <a:solidFill>
              <a:srgbClr val="0070C0"/>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19088" custLinFactNeighborY="4937"/>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19918" custScaleY="127302" custLinFactNeighborX="-19251" custLinFactNeighborY="47063">
        <dgm:presLayoutVars>
          <dgm:bulletEnabled val="1"/>
        </dgm:presLayoutVars>
      </dgm:prSet>
      <dgm:spPr/>
      <dgm:t>
        <a:bodyPr/>
        <a:lstStyle/>
        <a:p>
          <a:endParaRPr lang="fr-BE"/>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19880" custScaleY="127058" custLinFactNeighborX="-18992" custLinFactNeighborY="47063">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19880" custScaleY="131749" custLinFactNeighborX="-19232" custLinFactNeighborY="47063">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ScaleX="119880" custScaleY="138044" custLinFactNeighborX="-18992" custLinFactNeighborY="94915">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19880" custScaleY="135727" custLinFactNeighborX="-19232"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FDE2DE10-AF1C-4C11-8E14-1CD373873725}" srcId="{DF850BA0-980F-487C-943C-295FCF14F677}" destId="{A53C5A95-FE86-4F64-8FB4-40AC5D3753BA}" srcOrd="3" destOrd="0" parTransId="{6FDA76F1-76B6-4889-9C73-B99AAF5BAA4A}" sibTransId="{688A9A12-FBEB-485E-A980-481248E01C38}"/>
    <dgm:cxn modelId="{392C630B-395F-41B2-B51A-155CBA89453A}" type="presOf" srcId="{C0FCB6FA-27F6-4276-A848-DDD391414462}" destId="{7A7E3190-F950-45F3-9A89-567A6D1B1DAE}" srcOrd="0" destOrd="0" presId="urn:microsoft.com/office/officeart/2005/8/layout/pyramid2"/>
    <dgm:cxn modelId="{B7BCE061-E705-4DC4-A690-93A04328CF5B}" type="presOf" srcId="{CF58E460-DF30-4E3A-BF88-845C22EFF429}" destId="{C3E477BD-5079-46B2-92AC-01225D574E5E}" srcOrd="0" destOrd="0" presId="urn:microsoft.com/office/officeart/2005/8/layout/pyramid2"/>
    <dgm:cxn modelId="{78D2D55B-526D-4BD5-8BC5-994F42443A4E}" type="presOf" srcId="{A53C5A95-FE86-4F64-8FB4-40AC5D3753BA}" destId="{5D7FA0A0-3535-4EA6-BF21-E5467B7C0590}" srcOrd="0" destOrd="0" presId="urn:microsoft.com/office/officeart/2005/8/layout/pyramid2"/>
    <dgm:cxn modelId="{4ECF6CCC-71A3-4DBF-B391-AA641495C335}" type="presOf" srcId="{75F510E6-5908-4545-B4C1-82DD263817F0}" destId="{ECEEF24C-6443-4BA5-8E80-EB257DA876C0}" srcOrd="0" destOrd="0" presId="urn:microsoft.com/office/officeart/2005/8/layout/pyramid2"/>
    <dgm:cxn modelId="{37C52736-EA4A-480D-962F-90E6CF5C996F}" type="presOf" srcId="{DF850BA0-980F-487C-943C-295FCF14F677}" destId="{52DC174A-9114-4957-B5D5-ACC8220DE2DC}"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B90BBBCA-4F6C-4AF1-8A8F-7B2480F52493}" srcId="{DF850BA0-980F-487C-943C-295FCF14F677}" destId="{00E92796-8F80-4A84-A80E-73C97AC2D915}" srcOrd="1" destOrd="0" parTransId="{11BB66E1-C880-47D5-ADE3-E5A3FACB0BBD}" sibTransId="{9DB9A6AA-7F2A-4982-BB7F-AE48AE2AA524}"/>
    <dgm:cxn modelId="{2B089A04-EA64-48A1-8AEC-A77EB301D1B6}" srcId="{DF850BA0-980F-487C-943C-295FCF14F677}" destId="{C0FCB6FA-27F6-4276-A848-DDD391414462}" srcOrd="0" destOrd="0" parTransId="{515EE362-FA91-41B0-AC1D-4901FF5606DE}" sibTransId="{0738F614-6F7E-47D8-903B-609C0288B3F7}"/>
    <dgm:cxn modelId="{80BDC3AB-95E2-4826-AABC-D08050940F7E}" type="presOf" srcId="{00E92796-8F80-4A84-A80E-73C97AC2D915}" destId="{CD5718A3-3CE4-4E27-990C-EE04E3F231CA}" srcOrd="0" destOrd="0" presId="urn:microsoft.com/office/officeart/2005/8/layout/pyramid2"/>
    <dgm:cxn modelId="{03799FC7-D34D-4E45-A809-0E147864B261}" srcId="{DF850BA0-980F-487C-943C-295FCF14F677}" destId="{CF58E460-DF30-4E3A-BF88-845C22EFF429}" srcOrd="4" destOrd="0" parTransId="{E22A5FD4-10E5-44A4-94BF-3200210FD3B7}" sibTransId="{D7D834B1-01ED-42FB-BBCA-8FB594B1DD15}"/>
    <dgm:cxn modelId="{6559708F-294A-4A6E-A1EF-AD3182711712}" type="presParOf" srcId="{52DC174A-9114-4957-B5D5-ACC8220DE2DC}" destId="{81B447EB-C94D-45D4-AFE5-AD856F6F8475}" srcOrd="0" destOrd="0" presId="urn:microsoft.com/office/officeart/2005/8/layout/pyramid2"/>
    <dgm:cxn modelId="{34B52A36-7A1A-4779-8D9C-D5D793D4C446}" type="presParOf" srcId="{52DC174A-9114-4957-B5D5-ACC8220DE2DC}" destId="{70F36FD1-C1F9-4FAD-A517-2FE5225F685C}" srcOrd="1" destOrd="0" presId="urn:microsoft.com/office/officeart/2005/8/layout/pyramid2"/>
    <dgm:cxn modelId="{C42E52CB-85DC-4143-9EF6-42835434524B}" type="presParOf" srcId="{70F36FD1-C1F9-4FAD-A517-2FE5225F685C}" destId="{7A7E3190-F950-45F3-9A89-567A6D1B1DAE}" srcOrd="0" destOrd="0" presId="urn:microsoft.com/office/officeart/2005/8/layout/pyramid2"/>
    <dgm:cxn modelId="{2FEAC5CF-EFF7-4CB3-B4D1-E86D20EA2CC9}" type="presParOf" srcId="{70F36FD1-C1F9-4FAD-A517-2FE5225F685C}" destId="{083C19E5-8B98-420B-967F-AC5E083F8363}" srcOrd="1" destOrd="0" presId="urn:microsoft.com/office/officeart/2005/8/layout/pyramid2"/>
    <dgm:cxn modelId="{B25D825F-E891-48EC-A236-6B10CE5C93ED}" type="presParOf" srcId="{70F36FD1-C1F9-4FAD-A517-2FE5225F685C}" destId="{CD5718A3-3CE4-4E27-990C-EE04E3F231CA}" srcOrd="2" destOrd="0" presId="urn:microsoft.com/office/officeart/2005/8/layout/pyramid2"/>
    <dgm:cxn modelId="{50DED89F-A690-4195-9E13-32309282A6FD}" type="presParOf" srcId="{70F36FD1-C1F9-4FAD-A517-2FE5225F685C}" destId="{BD83CF3B-6FFC-431D-A29D-04587BECA2A9}" srcOrd="3" destOrd="0" presId="urn:microsoft.com/office/officeart/2005/8/layout/pyramid2"/>
    <dgm:cxn modelId="{870601F9-E041-4A5B-8686-02D098C9B3D1}" type="presParOf" srcId="{70F36FD1-C1F9-4FAD-A517-2FE5225F685C}" destId="{ECEEF24C-6443-4BA5-8E80-EB257DA876C0}" srcOrd="4" destOrd="0" presId="urn:microsoft.com/office/officeart/2005/8/layout/pyramid2"/>
    <dgm:cxn modelId="{35881192-CB34-4F5C-AF0A-03539E523090}" type="presParOf" srcId="{70F36FD1-C1F9-4FAD-A517-2FE5225F685C}" destId="{FBEB7C95-A293-422E-82F1-9FF77B11DC22}" srcOrd="5" destOrd="0" presId="urn:microsoft.com/office/officeart/2005/8/layout/pyramid2"/>
    <dgm:cxn modelId="{E1F0B63E-6A7C-4B33-8763-8D6A2E500FE2}" type="presParOf" srcId="{70F36FD1-C1F9-4FAD-A517-2FE5225F685C}" destId="{5D7FA0A0-3535-4EA6-BF21-E5467B7C0590}" srcOrd="6" destOrd="0" presId="urn:microsoft.com/office/officeart/2005/8/layout/pyramid2"/>
    <dgm:cxn modelId="{FF7BF593-3553-4183-96D8-45C679C9973D}" type="presParOf" srcId="{70F36FD1-C1F9-4FAD-A517-2FE5225F685C}" destId="{78DDC576-D23C-4E4D-B6D3-9376DF93D7E2}" srcOrd="7" destOrd="0" presId="urn:microsoft.com/office/officeart/2005/8/layout/pyramid2"/>
    <dgm:cxn modelId="{B589CF6D-ED11-44DF-913A-22FB0B68D330}" type="presParOf" srcId="{70F36FD1-C1F9-4FAD-A517-2FE5225F685C}" destId="{C3E477BD-5079-46B2-92AC-01225D574E5E}" srcOrd="8" destOrd="0" presId="urn:microsoft.com/office/officeart/2005/8/layout/pyramid2"/>
    <dgm:cxn modelId="{1CB67E46-9E5B-421F-886D-ED7AA38D1A88}"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accent0_3" csCatId="mainScheme" phldr="1"/>
      <dgm:spPr/>
      <dgm:t>
        <a:bodyPr/>
        <a:lstStyle/>
        <a:p>
          <a:endParaRPr lang="fr-FR"/>
        </a:p>
      </dgm:t>
    </dgm:pt>
    <dgm:pt modelId="{45761AAA-2151-4318-96C9-944C93BF5ACC}">
      <dgm:prSet phldrT="[Texte]" custT="1"/>
      <dgm:spPr/>
      <dgm:t>
        <a:bodyPr/>
        <a:lstStyle/>
        <a:p>
          <a:r>
            <a:rPr lang="fr-FR" sz="2400" b="1" dirty="0" smtClean="0"/>
            <a:t>NAVIGATION AERIENNE</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Communication, navigation, surveillance/ Air Trafic Management</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Exploitation</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E55915F-87F5-4217-8BEA-49BC3B419BF0}">
      <dgm:prSet phldrT="[Texte]" custT="1"/>
      <dgm:spPr/>
      <dgm:t>
        <a:bodyPr/>
        <a:lstStyle/>
        <a:p>
          <a:r>
            <a:rPr lang="fr-FR" sz="2200" b="1" dirty="0" smtClean="0"/>
            <a:t>Opérations aériennes</a:t>
          </a:r>
          <a:endParaRPr lang="fr-FR" sz="2200" b="1" dirty="0"/>
        </a:p>
      </dgm:t>
    </dgm:pt>
    <dgm:pt modelId="{583EAFDF-0A97-4E0A-B59E-0988EB529A16}" type="sibTrans" cxnId="{08D01D82-0A3B-4A01-A3CB-856896C40C05}">
      <dgm:prSet/>
      <dgm:spPr/>
      <dgm:t>
        <a:bodyPr/>
        <a:lstStyle/>
        <a:p>
          <a:endParaRPr lang="fr-BE"/>
        </a:p>
      </dgm:t>
    </dgm:pt>
    <dgm:pt modelId="{B1B22B87-F2CA-4955-8A65-BBB023B06541}" type="parTrans" cxnId="{08D01D82-0A3B-4A01-A3CB-856896C40C05}">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85316">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3"/>
      <dgm:spPr/>
      <dgm:t>
        <a:bodyPr/>
        <a:lstStyle/>
        <a:p>
          <a:endParaRPr lang="fr-BE"/>
        </a:p>
      </dgm:t>
    </dgm:pt>
    <dgm:pt modelId="{59C327A3-C056-4A28-8758-4068EC267A6B}" type="pres">
      <dgm:prSet presAssocID="{ED33E3B4-1B1A-425D-98F7-2E063A16FFEE}" presName="connTx" presStyleLbl="parChTrans1D2" presStyleIdx="0"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3" custScaleY="195329">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1F1DF82-CBEF-423C-BF04-7B2705E921CA}" type="pres">
      <dgm:prSet presAssocID="{B1B22B87-F2CA-4955-8A65-BBB023B06541}" presName="conn2-1" presStyleLbl="parChTrans1D2" presStyleIdx="1" presStyleCnt="3"/>
      <dgm:spPr/>
      <dgm:t>
        <a:bodyPr/>
        <a:lstStyle/>
        <a:p>
          <a:endParaRPr lang="fr-BE"/>
        </a:p>
      </dgm:t>
    </dgm:pt>
    <dgm:pt modelId="{501972E7-1ECB-48A8-A9A1-3DCB5329568E}" type="pres">
      <dgm:prSet presAssocID="{B1B22B87-F2CA-4955-8A65-BBB023B06541}" presName="connTx" presStyleLbl="parChTrans1D2" presStyleIdx="1" presStyleCnt="3"/>
      <dgm:spPr/>
      <dgm:t>
        <a:bodyPr/>
        <a:lstStyle/>
        <a:p>
          <a:endParaRPr lang="fr-BE"/>
        </a:p>
      </dgm:t>
    </dgm:pt>
    <dgm:pt modelId="{5F60A46B-F6FA-4BA1-B7A4-BB6E15919C8D}" type="pres">
      <dgm:prSet presAssocID="{FE55915F-87F5-4217-8BEA-49BC3B419BF0}" presName="root2" presStyleCnt="0"/>
      <dgm:spPr/>
      <dgm:t>
        <a:bodyPr/>
        <a:lstStyle/>
        <a:p>
          <a:endParaRPr lang="fr-BE"/>
        </a:p>
      </dgm:t>
    </dgm:pt>
    <dgm:pt modelId="{41AD8E22-41F7-4BC4-A129-F159DD7A7675}" type="pres">
      <dgm:prSet presAssocID="{FE55915F-87F5-4217-8BEA-49BC3B419BF0}" presName="LevelTwoTextNode" presStyleLbl="node2" presStyleIdx="1" presStyleCnt="3" custLinFactNeighborX="96" custLinFactNeighborY="-6313">
        <dgm:presLayoutVars>
          <dgm:chPref val="3"/>
        </dgm:presLayoutVars>
      </dgm:prSet>
      <dgm:spPr/>
      <dgm:t>
        <a:bodyPr/>
        <a:lstStyle/>
        <a:p>
          <a:endParaRPr lang="fr-BE"/>
        </a:p>
      </dgm:t>
    </dgm:pt>
    <dgm:pt modelId="{659EEDB6-D104-4AA4-A7CE-09287C393A79}" type="pres">
      <dgm:prSet presAssocID="{FE55915F-87F5-4217-8BEA-49BC3B419BF0}" presName="level3hierChild" presStyleCnt="0"/>
      <dgm:spPr/>
      <dgm:t>
        <a:bodyPr/>
        <a:lstStyle/>
        <a:p>
          <a:endParaRPr lang="fr-BE"/>
        </a:p>
      </dgm:t>
    </dgm:pt>
    <dgm:pt modelId="{26C86DCF-BDB7-4173-9267-FEEFDC718A8F}" type="pres">
      <dgm:prSet presAssocID="{B5A94278-3460-469C-9C5F-AD9D36C950F0}" presName="conn2-1" presStyleLbl="parChTrans1D2" presStyleIdx="2" presStyleCnt="3"/>
      <dgm:spPr/>
      <dgm:t>
        <a:bodyPr/>
        <a:lstStyle/>
        <a:p>
          <a:endParaRPr lang="fr-BE"/>
        </a:p>
      </dgm:t>
    </dgm:pt>
    <dgm:pt modelId="{914A3A5A-A504-4AB1-B3A2-889158789E87}" type="pres">
      <dgm:prSet presAssocID="{B5A94278-3460-469C-9C5F-AD9D36C950F0}" presName="connTx" presStyleLbl="parChTrans1D2" presStyleIdx="2"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2" presStyleCnt="3">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2A258141-022C-493C-9554-8EF2C793F4A1}" type="presOf" srcId="{ED33E3B4-1B1A-425D-98F7-2E063A16FFEE}" destId="{59C327A3-C056-4A28-8758-4068EC267A6B}" srcOrd="1" destOrd="0" presId="urn:microsoft.com/office/officeart/2008/layout/HorizontalMultiLevelHierarchy"/>
    <dgm:cxn modelId="{A052A784-FA8B-40B4-BC9B-69D0BCB2D07F}" type="presOf" srcId="{E7928715-5021-4351-AD4D-EB764D8BFF60}" destId="{8F28FD4D-CB61-42F5-A0EB-9A3E9641DFCF}" srcOrd="0" destOrd="0" presId="urn:microsoft.com/office/officeart/2008/layout/HorizontalMultiLevelHierarchy"/>
    <dgm:cxn modelId="{48B5BDC3-4FE3-4BE0-90E1-7E163C18F5CC}" type="presOf" srcId="{B5A94278-3460-469C-9C5F-AD9D36C950F0}" destId="{26C86DCF-BDB7-4173-9267-FEEFDC718A8F}" srcOrd="0" destOrd="0" presId="urn:microsoft.com/office/officeart/2008/layout/HorizontalMultiLevelHierarchy"/>
    <dgm:cxn modelId="{A04DF83B-9B3E-4EB1-8093-E5D0795504C5}" type="presOf" srcId="{B1B22B87-F2CA-4955-8A65-BBB023B06541}" destId="{501972E7-1ECB-48A8-A9A1-3DCB5329568E}" srcOrd="1"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A2450DCD-4730-4752-9634-EE9C08592D8A}" type="presOf" srcId="{B5A94278-3460-469C-9C5F-AD9D36C950F0}" destId="{914A3A5A-A504-4AB1-B3A2-889158789E87}" srcOrd="1" destOrd="0" presId="urn:microsoft.com/office/officeart/2008/layout/HorizontalMultiLevelHierarchy"/>
    <dgm:cxn modelId="{579E6F5D-6F9D-4DD8-8AA6-2CA67CC787E8}" type="presOf" srcId="{ED33E3B4-1B1A-425D-98F7-2E063A16FFEE}" destId="{AD5C507C-3B55-4FBE-B455-2A7676271099}" srcOrd="0" destOrd="0" presId="urn:microsoft.com/office/officeart/2008/layout/HorizontalMultiLevelHierarchy"/>
    <dgm:cxn modelId="{08D01D82-0A3B-4A01-A3CB-856896C40C05}" srcId="{45761AAA-2151-4318-96C9-944C93BF5ACC}" destId="{FE55915F-87F5-4217-8BEA-49BC3B419BF0}" srcOrd="1" destOrd="0" parTransId="{B1B22B87-F2CA-4955-8A65-BBB023B06541}" sibTransId="{583EAFDF-0A97-4E0A-B59E-0988EB529A16}"/>
    <dgm:cxn modelId="{D5B32B46-B6B9-4BF4-8A96-1DCF08BE8721}" type="presOf" srcId="{09FBB5B9-436D-4272-95D3-B5CCD0E157F9}" destId="{D992339D-5384-4EAB-987E-5B6757FA115D}" srcOrd="0" destOrd="0" presId="urn:microsoft.com/office/officeart/2008/layout/HorizontalMultiLevelHierarchy"/>
    <dgm:cxn modelId="{4FBAC766-92E2-4078-B6F9-24A94FD0A53D}" srcId="{45761AAA-2151-4318-96C9-944C93BF5ACC}" destId="{E7928715-5021-4351-AD4D-EB764D8BFF60}" srcOrd="0" destOrd="0" parTransId="{ED33E3B4-1B1A-425D-98F7-2E063A16FFEE}" sibTransId="{54BD6094-1CC7-4C10-8A52-518CF735DB92}"/>
    <dgm:cxn modelId="{114CC0FA-E371-4D01-BD55-10D849127C7C}" type="presOf" srcId="{B1B22B87-F2CA-4955-8A65-BBB023B06541}" destId="{21F1DF82-CBEF-423C-BF04-7B2705E921CA}" srcOrd="0" destOrd="0" presId="urn:microsoft.com/office/officeart/2008/layout/HorizontalMultiLevelHierarchy"/>
    <dgm:cxn modelId="{FFEEDA0D-70B1-4438-B492-026C2EC6EFF9}" srcId="{45761AAA-2151-4318-96C9-944C93BF5ACC}" destId="{09FBB5B9-436D-4272-95D3-B5CCD0E157F9}" srcOrd="2" destOrd="0" parTransId="{B5A94278-3460-469C-9C5F-AD9D36C950F0}" sibTransId="{6DB0E420-86E8-4A3B-BCF7-B92AC6A46686}"/>
    <dgm:cxn modelId="{A153FAF9-EB76-4A98-874C-411B1F34C018}" type="presOf" srcId="{45761AAA-2151-4318-96C9-944C93BF5ACC}" destId="{99B23C76-9C6C-4428-BA96-671C52ADE9DE}" srcOrd="0" destOrd="0" presId="urn:microsoft.com/office/officeart/2008/layout/HorizontalMultiLevelHierarchy"/>
    <dgm:cxn modelId="{B40BCDD4-08B2-46E4-82E4-E63D636E6FEA}" type="presOf" srcId="{E9D04DB6-5D4D-4C68-9349-FBA364762E9C}" destId="{6D836D6B-5535-41D4-82FF-1E90CAC3E709}" srcOrd="0" destOrd="0" presId="urn:microsoft.com/office/officeart/2008/layout/HorizontalMultiLevelHierarchy"/>
    <dgm:cxn modelId="{AB2400BE-9D81-4997-A12A-CFB6543EA9C2}" type="presOf" srcId="{FE55915F-87F5-4217-8BEA-49BC3B419BF0}" destId="{41AD8E22-41F7-4BC4-A129-F159DD7A7675}" srcOrd="0" destOrd="0" presId="urn:microsoft.com/office/officeart/2008/layout/HorizontalMultiLevelHierarchy"/>
    <dgm:cxn modelId="{70297884-B5BD-4AB9-AEBF-611884E7C6FC}" type="presParOf" srcId="{6D836D6B-5535-41D4-82FF-1E90CAC3E709}" destId="{819BCC26-DF61-4E9C-8AF4-3346901A7D82}" srcOrd="0" destOrd="0" presId="urn:microsoft.com/office/officeart/2008/layout/HorizontalMultiLevelHierarchy"/>
    <dgm:cxn modelId="{F19CFCC2-2084-49D9-A6DD-91FC6A4792E8}" type="presParOf" srcId="{819BCC26-DF61-4E9C-8AF4-3346901A7D82}" destId="{99B23C76-9C6C-4428-BA96-671C52ADE9DE}" srcOrd="0" destOrd="0" presId="urn:microsoft.com/office/officeart/2008/layout/HorizontalMultiLevelHierarchy"/>
    <dgm:cxn modelId="{24E16289-D650-4E65-8D3C-76833D84CAAC}" type="presParOf" srcId="{819BCC26-DF61-4E9C-8AF4-3346901A7D82}" destId="{AD900A5E-FDE2-45F9-A07E-D39DFDFECCA6}" srcOrd="1" destOrd="0" presId="urn:microsoft.com/office/officeart/2008/layout/HorizontalMultiLevelHierarchy"/>
    <dgm:cxn modelId="{D7C05738-151A-4ADD-B08A-1134C3389672}" type="presParOf" srcId="{AD900A5E-FDE2-45F9-A07E-D39DFDFECCA6}" destId="{AD5C507C-3B55-4FBE-B455-2A7676271099}" srcOrd="0" destOrd="0" presId="urn:microsoft.com/office/officeart/2008/layout/HorizontalMultiLevelHierarchy"/>
    <dgm:cxn modelId="{D86B3511-44BF-47E7-A6BB-E16C594AF7FF}" type="presParOf" srcId="{AD5C507C-3B55-4FBE-B455-2A7676271099}" destId="{59C327A3-C056-4A28-8758-4068EC267A6B}" srcOrd="0" destOrd="0" presId="urn:microsoft.com/office/officeart/2008/layout/HorizontalMultiLevelHierarchy"/>
    <dgm:cxn modelId="{6E8862D0-D017-445E-9A34-3CCF7DE63282}" type="presParOf" srcId="{AD900A5E-FDE2-45F9-A07E-D39DFDFECCA6}" destId="{B8EC352A-FBE2-468F-8FF0-110B7D5E2A61}" srcOrd="1" destOrd="0" presId="urn:microsoft.com/office/officeart/2008/layout/HorizontalMultiLevelHierarchy"/>
    <dgm:cxn modelId="{55051B41-2074-49F7-9400-2F3462A73CFC}" type="presParOf" srcId="{B8EC352A-FBE2-468F-8FF0-110B7D5E2A61}" destId="{8F28FD4D-CB61-42F5-A0EB-9A3E9641DFCF}" srcOrd="0" destOrd="0" presId="urn:microsoft.com/office/officeart/2008/layout/HorizontalMultiLevelHierarchy"/>
    <dgm:cxn modelId="{2EDAB0F3-D417-4EDC-AC1A-B95A0BAB7F90}" type="presParOf" srcId="{B8EC352A-FBE2-468F-8FF0-110B7D5E2A61}" destId="{BDBED3F8-8087-44EF-8219-D2B56B60E8D2}" srcOrd="1" destOrd="0" presId="urn:microsoft.com/office/officeart/2008/layout/HorizontalMultiLevelHierarchy"/>
    <dgm:cxn modelId="{DBACB6F8-58D3-4B1F-8077-BE13235A35BD}" type="presParOf" srcId="{AD900A5E-FDE2-45F9-A07E-D39DFDFECCA6}" destId="{21F1DF82-CBEF-423C-BF04-7B2705E921CA}" srcOrd="2" destOrd="0" presId="urn:microsoft.com/office/officeart/2008/layout/HorizontalMultiLevelHierarchy"/>
    <dgm:cxn modelId="{9FD378E5-83D2-487D-8803-6C56ACBF1E6E}" type="presParOf" srcId="{21F1DF82-CBEF-423C-BF04-7B2705E921CA}" destId="{501972E7-1ECB-48A8-A9A1-3DCB5329568E}" srcOrd="0" destOrd="0" presId="urn:microsoft.com/office/officeart/2008/layout/HorizontalMultiLevelHierarchy"/>
    <dgm:cxn modelId="{207BA901-F770-44BD-90AD-6DD1DF7D3550}" type="presParOf" srcId="{AD900A5E-FDE2-45F9-A07E-D39DFDFECCA6}" destId="{5F60A46B-F6FA-4BA1-B7A4-BB6E15919C8D}" srcOrd="3" destOrd="0" presId="urn:microsoft.com/office/officeart/2008/layout/HorizontalMultiLevelHierarchy"/>
    <dgm:cxn modelId="{AF0C257E-3F3F-4881-83B9-BE94AD89380F}" type="presParOf" srcId="{5F60A46B-F6FA-4BA1-B7A4-BB6E15919C8D}" destId="{41AD8E22-41F7-4BC4-A129-F159DD7A7675}" srcOrd="0" destOrd="0" presId="urn:microsoft.com/office/officeart/2008/layout/HorizontalMultiLevelHierarchy"/>
    <dgm:cxn modelId="{721E23C8-5276-48E1-ACA1-D26565CA9979}" type="presParOf" srcId="{5F60A46B-F6FA-4BA1-B7A4-BB6E15919C8D}" destId="{659EEDB6-D104-4AA4-A7CE-09287C393A79}" srcOrd="1" destOrd="0" presId="urn:microsoft.com/office/officeart/2008/layout/HorizontalMultiLevelHierarchy"/>
    <dgm:cxn modelId="{122CF3F2-A7B2-4103-88FB-3DA730C84C96}" type="presParOf" srcId="{AD900A5E-FDE2-45F9-A07E-D39DFDFECCA6}" destId="{26C86DCF-BDB7-4173-9267-FEEFDC718A8F}" srcOrd="4" destOrd="0" presId="urn:microsoft.com/office/officeart/2008/layout/HorizontalMultiLevelHierarchy"/>
    <dgm:cxn modelId="{F1DCF5A5-5FA3-4D43-947D-A1B1F3D2BEA5}" type="presParOf" srcId="{26C86DCF-BDB7-4173-9267-FEEFDC718A8F}" destId="{914A3A5A-A504-4AB1-B3A2-889158789E87}" srcOrd="0" destOrd="0" presId="urn:microsoft.com/office/officeart/2008/layout/HorizontalMultiLevelHierarchy"/>
    <dgm:cxn modelId="{4E51C975-6394-43BB-82FF-EB236FB0756F}" type="presParOf" srcId="{AD900A5E-FDE2-45F9-A07E-D39DFDFECCA6}" destId="{5A33E5D0-21BE-436A-BA06-623053B011F6}" srcOrd="5" destOrd="0" presId="urn:microsoft.com/office/officeart/2008/layout/HorizontalMultiLevelHierarchy"/>
    <dgm:cxn modelId="{8E27CAFC-7F44-4701-8562-667B7E6F20F7}" type="presParOf" srcId="{5A33E5D0-21BE-436A-BA06-623053B011F6}" destId="{D992339D-5384-4EAB-987E-5B6757FA115D}" srcOrd="0" destOrd="0" presId="urn:microsoft.com/office/officeart/2008/layout/HorizontalMultiLevelHierarchy"/>
    <dgm:cxn modelId="{B97708F9-DCB2-4145-BA7A-3D3AD0BF3F87}"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simple3" qsCatId="simple" csTypeId="urn:microsoft.com/office/officeart/2005/8/colors/colorful1#1" csCatId="colorful" phldr="1"/>
      <dgm:spPr/>
    </dgm:pt>
    <dgm:pt modelId="{C0FCB6FA-27F6-4276-A848-DDD391414462}">
      <dgm:prSet phldrT="[Texte]" custT="1"/>
      <dgm:spPr/>
      <dgm:t>
        <a:bodyPr/>
        <a:lstStyle/>
        <a:p>
          <a:r>
            <a:rPr lang="fr-FR" sz="1400" b="1" dirty="0" smtClean="0">
              <a:solidFill>
                <a:schemeClr val="tx2">
                  <a:lumMod val="75000"/>
                </a:schemeClr>
              </a:solidFill>
            </a:rPr>
            <a:t>Bureaux d’études d’architecture</a:t>
          </a:r>
          <a:endParaRPr lang="fr-FR" sz="1400" b="1" dirty="0">
            <a:solidFill>
              <a:schemeClr val="tx2">
                <a:lumMod val="7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400" b="1" dirty="0" smtClean="0">
              <a:solidFill>
                <a:schemeClr val="tx2">
                  <a:lumMod val="75000"/>
                </a:schemeClr>
              </a:solidFill>
            </a:rPr>
            <a:t>Management de  projets de bâtiments</a:t>
          </a:r>
          <a:endParaRPr lang="fr-FR" sz="1400" b="1" dirty="0">
            <a:solidFill>
              <a:schemeClr val="tx2">
                <a:lumMod val="75000"/>
              </a:schemeClr>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400" b="1" dirty="0" smtClean="0">
              <a:solidFill>
                <a:schemeClr val="tx2">
                  <a:lumMod val="75000"/>
                </a:schemeClr>
              </a:solidFill>
            </a:rPr>
            <a:t>Economie et contrôle de l’énergie dans la construction</a:t>
          </a:r>
          <a:endParaRPr lang="fr-FR" sz="1400" b="1" dirty="0">
            <a:solidFill>
              <a:schemeClr val="tx2">
                <a:lumMod val="75000"/>
              </a:schemeClr>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r>
            <a:rPr lang="fr-FR" sz="1400" b="1" dirty="0" smtClean="0">
              <a:solidFill>
                <a:schemeClr val="tx2">
                  <a:lumMod val="75000"/>
                </a:schemeClr>
              </a:solidFill>
            </a:rPr>
            <a:t>Collectivités locales</a:t>
          </a:r>
          <a:endParaRPr lang="fr-FR" sz="1400" b="1" dirty="0">
            <a:solidFill>
              <a:schemeClr val="tx2">
                <a:lumMod val="7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400" b="1" dirty="0" smtClean="0">
              <a:solidFill>
                <a:schemeClr val="tx2">
                  <a:lumMod val="75000"/>
                </a:schemeClr>
              </a:solidFill>
            </a:rPr>
            <a:t>Audit et management de projets</a:t>
          </a:r>
          <a:endParaRPr lang="fr-FR" sz="1400" b="1" dirty="0">
            <a:solidFill>
              <a:schemeClr val="tx2">
                <a:lumMod val="75000"/>
              </a:schemeClr>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chemeClr val="bg2">
            <a:lumMod val="25000"/>
          </a:schemeClr>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19918" custScaleY="127302" custLinFactNeighborX="32217">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19880" custScaleY="127058" custLinFactNeighborX="10330">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19880" custScaleY="179988" custLinFactNeighborX="48674" custLinFactNeighborY="95721">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ScaleX="119880" custScaleY="138044"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19880" custScaleY="135727" custLinFactNeighborX="49383" custLinFactNeighborY="74253">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FDE2DE10-AF1C-4C11-8E14-1CD373873725}" srcId="{DF850BA0-980F-487C-943C-295FCF14F677}" destId="{A53C5A95-FE86-4F64-8FB4-40AC5D3753BA}" srcOrd="3" destOrd="0" parTransId="{6FDA76F1-76B6-4889-9C73-B99AAF5BAA4A}" sibTransId="{688A9A12-FBEB-485E-A980-481248E01C38}"/>
    <dgm:cxn modelId="{662870C5-9A4A-48A2-AD32-DBDC100D6E3A}" type="presOf" srcId="{CF58E460-DF30-4E3A-BF88-845C22EFF429}" destId="{C3E477BD-5079-46B2-92AC-01225D574E5E}" srcOrd="0" destOrd="0" presId="urn:microsoft.com/office/officeart/2005/8/layout/pyramid2"/>
    <dgm:cxn modelId="{9498821B-E784-45F2-8445-04120F4DF5AE}" type="presOf" srcId="{00E92796-8F80-4A84-A80E-73C97AC2D915}" destId="{CD5718A3-3CE4-4E27-990C-EE04E3F231CA}" srcOrd="0" destOrd="0" presId="urn:microsoft.com/office/officeart/2005/8/layout/pyramid2"/>
    <dgm:cxn modelId="{A9A3429F-BDDF-482A-883B-4FF0DE27E853}" type="presOf" srcId="{75F510E6-5908-4545-B4C1-82DD263817F0}" destId="{ECEEF24C-6443-4BA5-8E80-EB257DA876C0}" srcOrd="0" destOrd="0" presId="urn:microsoft.com/office/officeart/2005/8/layout/pyramid2"/>
    <dgm:cxn modelId="{1032E7C8-F9B2-4BA8-A252-7635EBF77345}" type="presOf" srcId="{A53C5A95-FE86-4F64-8FB4-40AC5D3753BA}" destId="{5D7FA0A0-3535-4EA6-BF21-E5467B7C0590}"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B90BBBCA-4F6C-4AF1-8A8F-7B2480F52493}" srcId="{DF850BA0-980F-487C-943C-295FCF14F677}" destId="{00E92796-8F80-4A84-A80E-73C97AC2D915}" srcOrd="1" destOrd="0" parTransId="{11BB66E1-C880-47D5-ADE3-E5A3FACB0BBD}" sibTransId="{9DB9A6AA-7F2A-4982-BB7F-AE48AE2AA524}"/>
    <dgm:cxn modelId="{2B089A04-EA64-48A1-8AEC-A77EB301D1B6}" srcId="{DF850BA0-980F-487C-943C-295FCF14F677}" destId="{C0FCB6FA-27F6-4276-A848-DDD391414462}" srcOrd="0" destOrd="0" parTransId="{515EE362-FA91-41B0-AC1D-4901FF5606DE}" sibTransId="{0738F614-6F7E-47D8-903B-609C0288B3F7}"/>
    <dgm:cxn modelId="{D1AEB854-4DCD-4114-AD16-9B4FEA00713E}" type="presOf" srcId="{DF850BA0-980F-487C-943C-295FCF14F677}" destId="{52DC174A-9114-4957-B5D5-ACC8220DE2DC}" srcOrd="0" destOrd="0" presId="urn:microsoft.com/office/officeart/2005/8/layout/pyramid2"/>
    <dgm:cxn modelId="{005E1FE8-5528-48F1-B17E-6ADE8D45273B}" type="presOf" srcId="{C0FCB6FA-27F6-4276-A848-DDD391414462}" destId="{7A7E3190-F950-45F3-9A89-567A6D1B1DAE}" srcOrd="0" destOrd="0" presId="urn:microsoft.com/office/officeart/2005/8/layout/pyramid2"/>
    <dgm:cxn modelId="{03799FC7-D34D-4E45-A809-0E147864B261}" srcId="{DF850BA0-980F-487C-943C-295FCF14F677}" destId="{CF58E460-DF30-4E3A-BF88-845C22EFF429}" srcOrd="4" destOrd="0" parTransId="{E22A5FD4-10E5-44A4-94BF-3200210FD3B7}" sibTransId="{D7D834B1-01ED-42FB-BBCA-8FB594B1DD15}"/>
    <dgm:cxn modelId="{E7E5A584-8509-4122-825F-95F2B99B08CF}" type="presParOf" srcId="{52DC174A-9114-4957-B5D5-ACC8220DE2DC}" destId="{81B447EB-C94D-45D4-AFE5-AD856F6F8475}" srcOrd="0" destOrd="0" presId="urn:microsoft.com/office/officeart/2005/8/layout/pyramid2"/>
    <dgm:cxn modelId="{C7BA253F-7488-4FCF-8382-0877033237CB}" type="presParOf" srcId="{52DC174A-9114-4957-B5D5-ACC8220DE2DC}" destId="{70F36FD1-C1F9-4FAD-A517-2FE5225F685C}" srcOrd="1" destOrd="0" presId="urn:microsoft.com/office/officeart/2005/8/layout/pyramid2"/>
    <dgm:cxn modelId="{948BD37E-CCE9-4BB9-BECE-209D04EF6E10}" type="presParOf" srcId="{70F36FD1-C1F9-4FAD-A517-2FE5225F685C}" destId="{7A7E3190-F950-45F3-9A89-567A6D1B1DAE}" srcOrd="0" destOrd="0" presId="urn:microsoft.com/office/officeart/2005/8/layout/pyramid2"/>
    <dgm:cxn modelId="{F641D812-7562-41B9-A790-8126BFBF61E0}" type="presParOf" srcId="{70F36FD1-C1F9-4FAD-A517-2FE5225F685C}" destId="{083C19E5-8B98-420B-967F-AC5E083F8363}" srcOrd="1" destOrd="0" presId="urn:microsoft.com/office/officeart/2005/8/layout/pyramid2"/>
    <dgm:cxn modelId="{DC679AC8-1A9E-4DF3-8792-FA1901882C84}" type="presParOf" srcId="{70F36FD1-C1F9-4FAD-A517-2FE5225F685C}" destId="{CD5718A3-3CE4-4E27-990C-EE04E3F231CA}" srcOrd="2" destOrd="0" presId="urn:microsoft.com/office/officeart/2005/8/layout/pyramid2"/>
    <dgm:cxn modelId="{A6BAF23C-0202-4DA5-8D3A-179377BD7B97}" type="presParOf" srcId="{70F36FD1-C1F9-4FAD-A517-2FE5225F685C}" destId="{BD83CF3B-6FFC-431D-A29D-04587BECA2A9}" srcOrd="3" destOrd="0" presId="urn:microsoft.com/office/officeart/2005/8/layout/pyramid2"/>
    <dgm:cxn modelId="{4EF55AB0-8628-47CF-8BB0-C7DBC35DF794}" type="presParOf" srcId="{70F36FD1-C1F9-4FAD-A517-2FE5225F685C}" destId="{ECEEF24C-6443-4BA5-8E80-EB257DA876C0}" srcOrd="4" destOrd="0" presId="urn:microsoft.com/office/officeart/2005/8/layout/pyramid2"/>
    <dgm:cxn modelId="{DFE70585-9A72-427A-8181-7D93F0229907}" type="presParOf" srcId="{70F36FD1-C1F9-4FAD-A517-2FE5225F685C}" destId="{FBEB7C95-A293-422E-82F1-9FF77B11DC22}" srcOrd="5" destOrd="0" presId="urn:microsoft.com/office/officeart/2005/8/layout/pyramid2"/>
    <dgm:cxn modelId="{01B55F10-FC4E-40E4-842A-DD2372CBD988}" type="presParOf" srcId="{70F36FD1-C1F9-4FAD-A517-2FE5225F685C}" destId="{5D7FA0A0-3535-4EA6-BF21-E5467B7C0590}" srcOrd="6" destOrd="0" presId="urn:microsoft.com/office/officeart/2005/8/layout/pyramid2"/>
    <dgm:cxn modelId="{76466C2E-C929-4177-8E60-C84ED52AAC7A}" type="presParOf" srcId="{70F36FD1-C1F9-4FAD-A517-2FE5225F685C}" destId="{78DDC576-D23C-4E4D-B6D3-9376DF93D7E2}" srcOrd="7" destOrd="0" presId="urn:microsoft.com/office/officeart/2005/8/layout/pyramid2"/>
    <dgm:cxn modelId="{4311E6C1-AE6A-4923-8003-1DCCEFEB7AE1}" type="presParOf" srcId="{70F36FD1-C1F9-4FAD-A517-2FE5225F685C}" destId="{C3E477BD-5079-46B2-92AC-01225D574E5E}" srcOrd="8" destOrd="0" presId="urn:microsoft.com/office/officeart/2005/8/layout/pyramid2"/>
    <dgm:cxn modelId="{10FC80BF-D9B0-4F35-9149-AD413A1A996D}"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accent3_3" csCatId="accent3" phldr="1"/>
      <dgm:spPr/>
      <dgm:t>
        <a:bodyPr/>
        <a:lstStyle/>
        <a:p>
          <a:endParaRPr lang="fr-BE"/>
        </a:p>
      </dgm:t>
    </dgm:pt>
    <dgm:pt modelId="{C0FCB6FA-27F6-4276-A848-DDD391414462}">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b="1" dirty="0" smtClean="0">
              <a:solidFill>
                <a:schemeClr val="bg2">
                  <a:lumMod val="25000"/>
                </a:schemeClr>
              </a:solidFill>
            </a:rPr>
            <a:t>Secteur des Finances, Comptable, Banques,  </a:t>
          </a:r>
          <a:endParaRPr lang="fr-FR" sz="1800" b="1" dirty="0">
            <a:solidFill>
              <a:schemeClr val="bg2">
                <a:lumMod val="2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CF58E460-DF30-4E3A-BF88-845C22EFF429}">
      <dgm:prSet phldrT="[Texte]" custT="1"/>
      <dgm:spPr/>
      <dgm:t>
        <a:bodyPr/>
        <a:lstStyle/>
        <a:p>
          <a:pPr rtl="0"/>
          <a:r>
            <a:rPr lang="fr-FR" sz="1800" b="1" u="none" dirty="0" smtClean="0">
              <a:solidFill>
                <a:schemeClr val="bg2">
                  <a:lumMod val="25000"/>
                </a:schemeClr>
              </a:solidFill>
            </a:rPr>
            <a:t>Gestionnaire des stocks,  Ressources Humaines, Chargés des Moyens Généraux, </a:t>
          </a:r>
          <a:endParaRPr lang="fr-FR" sz="1800" b="1" u="none" dirty="0">
            <a:solidFill>
              <a:schemeClr val="bg2">
                <a:lumMod val="2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DF9BAAE4-C4D9-4FD7-A2E4-29FBF2854D50}">
      <dgm:prSet phldrT="[Texte]" custT="1"/>
      <dgm:spPr/>
      <dgm:t>
        <a:bodyPr/>
        <a:lstStyle/>
        <a:p>
          <a:pPr rtl="0"/>
          <a:r>
            <a:rPr lang="fr-FR" sz="1800" b="1" u="none" dirty="0" smtClean="0">
              <a:solidFill>
                <a:schemeClr val="bg2">
                  <a:lumMod val="25000"/>
                </a:schemeClr>
              </a:solidFill>
            </a:rPr>
            <a:t>Commercial, Déclarant en Douanes, Cadre d’Etude Approvisionnement,  Impôts</a:t>
          </a:r>
          <a:endParaRPr lang="fr-FR" sz="1800" b="1" u="none" dirty="0">
            <a:solidFill>
              <a:schemeClr val="bg2">
                <a:lumMod val="25000"/>
              </a:schemeClr>
            </a:solidFill>
          </a:endParaRPr>
        </a:p>
      </dgm:t>
    </dgm:pt>
    <dgm:pt modelId="{30912C62-5408-4785-B4DC-7A20D0BAC1D4}" type="parTrans" cxnId="{95774ACB-FE89-4947-AAA3-0F4F1104B5D4}">
      <dgm:prSet/>
      <dgm:spPr/>
      <dgm:t>
        <a:bodyPr/>
        <a:lstStyle/>
        <a:p>
          <a:endParaRPr lang="fr-BE"/>
        </a:p>
      </dgm:t>
    </dgm:pt>
    <dgm:pt modelId="{7828009D-842A-4A9E-B981-AE6D7ACE0803}" type="sibTrans" cxnId="{95774ACB-FE89-4947-AAA3-0F4F1104B5D4}">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t>
        <a:bodyPr/>
        <a:lstStyle/>
        <a:p>
          <a:endParaRPr lang="fr-FR"/>
        </a:p>
      </dgm:t>
    </dgm:pt>
    <dgm:pt modelId="{81B447EB-C94D-45D4-AFE5-AD856F6F8475}" type="pres">
      <dgm:prSet presAssocID="{DF850BA0-980F-487C-943C-295FCF14F677}" presName="pyramid" presStyleLbl="node1" presStyleIdx="0" presStyleCnt="1" custAng="5400000" custLinFactNeighborY="1384"/>
      <dgm:spPr/>
      <dgm:t>
        <a:bodyPr/>
        <a:lstStyle/>
        <a:p>
          <a:endParaRPr lang="fr-FR"/>
        </a:p>
      </dgm:t>
    </dgm:pt>
    <dgm:pt modelId="{70F36FD1-C1F9-4FAD-A517-2FE5225F685C}" type="pres">
      <dgm:prSet presAssocID="{DF850BA0-980F-487C-943C-295FCF14F677}" presName="theList" presStyleCnt="0"/>
      <dgm:spPr/>
      <dgm:t>
        <a:bodyPr/>
        <a:lstStyle/>
        <a:p>
          <a:endParaRPr lang="fr-FR"/>
        </a:p>
      </dgm:t>
    </dgm:pt>
    <dgm:pt modelId="{7A7E3190-F950-45F3-9A89-567A6D1B1DAE}" type="pres">
      <dgm:prSet presAssocID="{C0FCB6FA-27F6-4276-A848-DDD391414462}" presName="aNode" presStyleLbl="fgAcc1" presStyleIdx="0" presStyleCnt="3" custScaleX="180335" custScaleY="40644"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t>
        <a:bodyPr/>
        <a:lstStyle/>
        <a:p>
          <a:endParaRPr lang="fr-FR"/>
        </a:p>
      </dgm:t>
    </dgm:pt>
    <dgm:pt modelId="{C3E477BD-5079-46B2-92AC-01225D574E5E}" type="pres">
      <dgm:prSet presAssocID="{CF58E460-DF30-4E3A-BF88-845C22EFF429}" presName="aNode" presStyleLbl="fgAcc1" presStyleIdx="1" presStyleCnt="3" custScaleX="147623" custScaleY="33040" custLinFactNeighborX="12491" custLinFactNeighborY="-13076">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t>
        <a:bodyPr/>
        <a:lstStyle/>
        <a:p>
          <a:endParaRPr lang="fr-FR"/>
        </a:p>
      </dgm:t>
    </dgm:pt>
    <dgm:pt modelId="{AD869E1A-99B4-4011-AEE1-E335A547ADA1}" type="pres">
      <dgm:prSet presAssocID="{DF9BAAE4-C4D9-4FD7-A2E4-29FBF2854D50}" presName="aNode" presStyleLbl="fgAcc1" presStyleIdx="2" presStyleCnt="3" custScaleX="174159" custScaleY="33545" custLinFactNeighborX="12491" custLinFactNeighborY="-40285">
        <dgm:presLayoutVars>
          <dgm:bulletEnabled val="1"/>
        </dgm:presLayoutVars>
      </dgm:prSet>
      <dgm:spPr/>
      <dgm:t>
        <a:bodyPr/>
        <a:lstStyle/>
        <a:p>
          <a:endParaRPr lang="fr-BE"/>
        </a:p>
      </dgm:t>
    </dgm:pt>
    <dgm:pt modelId="{40511141-8728-4930-B81D-BD06CE175499}" type="pres">
      <dgm:prSet presAssocID="{DF9BAAE4-C4D9-4FD7-A2E4-29FBF2854D50}" presName="aSpace" presStyleCnt="0"/>
      <dgm:spPr/>
      <dgm:t>
        <a:bodyPr/>
        <a:lstStyle/>
        <a:p>
          <a:endParaRPr lang="fr-FR"/>
        </a:p>
      </dgm:t>
    </dgm:pt>
  </dgm:ptLst>
  <dgm:cxnLst>
    <dgm:cxn modelId="{2B089A04-EA64-48A1-8AEC-A77EB301D1B6}" srcId="{DF850BA0-980F-487C-943C-295FCF14F677}" destId="{C0FCB6FA-27F6-4276-A848-DDD391414462}" srcOrd="0" destOrd="0" parTransId="{515EE362-FA91-41B0-AC1D-4901FF5606DE}" sibTransId="{0738F614-6F7E-47D8-903B-609C0288B3F7}"/>
    <dgm:cxn modelId="{3E064FC9-F72C-455D-B906-2DF806D8033F}" type="presOf" srcId="{DF9BAAE4-C4D9-4FD7-A2E4-29FBF2854D50}" destId="{AD869E1A-99B4-4011-AEE1-E335A547ADA1}" srcOrd="0" destOrd="0" presId="urn:microsoft.com/office/officeart/2005/8/layout/pyramid2"/>
    <dgm:cxn modelId="{B83E218D-2311-41D1-9902-CBBAA121DA2A}" type="presOf" srcId="{C0FCB6FA-27F6-4276-A848-DDD391414462}" destId="{7A7E3190-F950-45F3-9A89-567A6D1B1DAE}" srcOrd="0" destOrd="0" presId="urn:microsoft.com/office/officeart/2005/8/layout/pyramid2"/>
    <dgm:cxn modelId="{83A61363-F1EB-45C8-A4DF-59C37F9A88A9}" type="presOf" srcId="{CF58E460-DF30-4E3A-BF88-845C22EFF429}" destId="{C3E477BD-5079-46B2-92AC-01225D574E5E}" srcOrd="0" destOrd="0" presId="urn:microsoft.com/office/officeart/2005/8/layout/pyramid2"/>
    <dgm:cxn modelId="{95774ACB-FE89-4947-AAA3-0F4F1104B5D4}" srcId="{DF850BA0-980F-487C-943C-295FCF14F677}" destId="{DF9BAAE4-C4D9-4FD7-A2E4-29FBF2854D50}" srcOrd="2" destOrd="0" parTransId="{30912C62-5408-4785-B4DC-7A20D0BAC1D4}" sibTransId="{7828009D-842A-4A9E-B981-AE6D7ACE0803}"/>
    <dgm:cxn modelId="{4EF5DEAE-F150-4BC7-8F14-1FDCC66B6B2B}" type="presOf" srcId="{DF850BA0-980F-487C-943C-295FCF14F677}" destId="{52DC174A-9114-4957-B5D5-ACC8220DE2DC}" srcOrd="0" destOrd="0" presId="urn:microsoft.com/office/officeart/2005/8/layout/pyramid2"/>
    <dgm:cxn modelId="{03799FC7-D34D-4E45-A809-0E147864B261}" srcId="{DF850BA0-980F-487C-943C-295FCF14F677}" destId="{CF58E460-DF30-4E3A-BF88-845C22EFF429}" srcOrd="1" destOrd="0" parTransId="{E22A5FD4-10E5-44A4-94BF-3200210FD3B7}" sibTransId="{D7D834B1-01ED-42FB-BBCA-8FB594B1DD15}"/>
    <dgm:cxn modelId="{009E3AB5-C49C-4215-A37F-1B2BAA5D5EDB}" type="presParOf" srcId="{52DC174A-9114-4957-B5D5-ACC8220DE2DC}" destId="{81B447EB-C94D-45D4-AFE5-AD856F6F8475}" srcOrd="0" destOrd="0" presId="urn:microsoft.com/office/officeart/2005/8/layout/pyramid2"/>
    <dgm:cxn modelId="{D2785D47-4ADA-448F-9998-187D9AAEF04B}" type="presParOf" srcId="{52DC174A-9114-4957-B5D5-ACC8220DE2DC}" destId="{70F36FD1-C1F9-4FAD-A517-2FE5225F685C}" srcOrd="1" destOrd="0" presId="urn:microsoft.com/office/officeart/2005/8/layout/pyramid2"/>
    <dgm:cxn modelId="{59BFF968-6B15-4104-9083-B27DF64277CD}" type="presParOf" srcId="{70F36FD1-C1F9-4FAD-A517-2FE5225F685C}" destId="{7A7E3190-F950-45F3-9A89-567A6D1B1DAE}" srcOrd="0" destOrd="0" presId="urn:microsoft.com/office/officeart/2005/8/layout/pyramid2"/>
    <dgm:cxn modelId="{055719F5-F8B1-44C5-BB11-50FA97ED25B5}" type="presParOf" srcId="{70F36FD1-C1F9-4FAD-A517-2FE5225F685C}" destId="{083C19E5-8B98-420B-967F-AC5E083F8363}" srcOrd="1" destOrd="0" presId="urn:microsoft.com/office/officeart/2005/8/layout/pyramid2"/>
    <dgm:cxn modelId="{B12BCE31-BAD9-4040-8C52-EFEC853BF894}" type="presParOf" srcId="{70F36FD1-C1F9-4FAD-A517-2FE5225F685C}" destId="{C3E477BD-5079-46B2-92AC-01225D574E5E}" srcOrd="2" destOrd="0" presId="urn:microsoft.com/office/officeart/2005/8/layout/pyramid2"/>
    <dgm:cxn modelId="{4857BE43-4225-4A95-AA48-8AAC1CF4B6B7}" type="presParOf" srcId="{70F36FD1-C1F9-4FAD-A517-2FE5225F685C}" destId="{948EB712-9C3F-48BE-8EDA-58617D9D6AD2}" srcOrd="3" destOrd="0" presId="urn:microsoft.com/office/officeart/2005/8/layout/pyramid2"/>
    <dgm:cxn modelId="{65B555A3-95ED-41D0-BD3D-8AC84DE60DD8}" type="presParOf" srcId="{70F36FD1-C1F9-4FAD-A517-2FE5225F685C}" destId="{AD869E1A-99B4-4011-AEE1-E335A547ADA1}" srcOrd="4" destOrd="0" presId="urn:microsoft.com/office/officeart/2005/8/layout/pyramid2"/>
    <dgm:cxn modelId="{D64F155D-3CB6-45CF-BC19-F57CE23DC062}" type="presParOf" srcId="{70F36FD1-C1F9-4FAD-A517-2FE5225F685C}" destId="{40511141-8728-4930-B81D-BD06CE175499}"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1#11" csCatId="colorful" phldr="1"/>
      <dgm:spPr/>
      <dgm:t>
        <a:bodyPr/>
        <a:lstStyle/>
        <a:p>
          <a:endParaRPr lang="fr-FR"/>
        </a:p>
      </dgm:t>
    </dgm:pt>
    <dgm:pt modelId="{45761AAA-2151-4318-96C9-944C93BF5ACC}">
      <dgm:prSet phldrT="[Texte]" custT="1"/>
      <dgm:spPr/>
      <dgm:t>
        <a:bodyPr/>
        <a:lstStyle/>
        <a:p>
          <a:r>
            <a:rPr lang="fr-FR" sz="2400" b="1" dirty="0" smtClean="0"/>
            <a:t>Télécommunications spatiales</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Télécommunications spatiales</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Propulsions spatiales</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0013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2"/>
      <dgm:spPr/>
      <dgm:t>
        <a:bodyPr/>
        <a:lstStyle/>
        <a:p>
          <a:endParaRPr lang="fr-BE"/>
        </a:p>
      </dgm:t>
    </dgm:pt>
    <dgm:pt modelId="{59C327A3-C056-4A28-8758-4068EC267A6B}" type="pres">
      <dgm:prSet presAssocID="{ED33E3B4-1B1A-425D-98F7-2E063A16FFEE}" presName="connTx" presStyleLbl="parChTrans1D2" presStyleIdx="0" presStyleCnt="2"/>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2" custScaleX="132356" custLinFactNeighborX="-48" custLinFactNeighborY="-5952">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1" presStyleCnt="2"/>
      <dgm:spPr/>
      <dgm:t>
        <a:bodyPr/>
        <a:lstStyle/>
        <a:p>
          <a:endParaRPr lang="fr-BE"/>
        </a:p>
      </dgm:t>
    </dgm:pt>
    <dgm:pt modelId="{914A3A5A-A504-4AB1-B3A2-889158789E87}" type="pres">
      <dgm:prSet presAssocID="{B5A94278-3460-469C-9C5F-AD9D36C950F0}" presName="connTx" presStyleLbl="parChTrans1D2" presStyleIdx="1" presStyleCnt="2"/>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1" presStyleCnt="2" custScaleX="131516">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A23E2A69-242B-4B06-85E6-9968F004E263}" type="presOf" srcId="{ED33E3B4-1B1A-425D-98F7-2E063A16FFEE}" destId="{AD5C507C-3B55-4FBE-B455-2A7676271099}" srcOrd="0" destOrd="0" presId="urn:microsoft.com/office/officeart/2008/layout/HorizontalMultiLevelHierarchy"/>
    <dgm:cxn modelId="{FC6304DB-1A34-43AD-A6D6-19658E10C5FE}" type="presOf" srcId="{E9D04DB6-5D4D-4C68-9349-FBA364762E9C}" destId="{6D836D6B-5535-41D4-82FF-1E90CAC3E709}" srcOrd="0"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D1591045-4168-4263-92F6-75DC974B9C2B}" type="presOf" srcId="{45761AAA-2151-4318-96C9-944C93BF5ACC}" destId="{99B23C76-9C6C-4428-BA96-671C52ADE9DE}" srcOrd="0" destOrd="0" presId="urn:microsoft.com/office/officeart/2008/layout/HorizontalMultiLevelHierarchy"/>
    <dgm:cxn modelId="{793D9BBC-9172-49C8-B257-5D2EDB5C20B0}" type="presOf" srcId="{E7928715-5021-4351-AD4D-EB764D8BFF60}" destId="{8F28FD4D-CB61-42F5-A0EB-9A3E9641DFCF}" srcOrd="0" destOrd="0" presId="urn:microsoft.com/office/officeart/2008/layout/HorizontalMultiLevelHierarchy"/>
    <dgm:cxn modelId="{4890EF44-B410-4267-AC1A-84267C02863D}" type="presOf" srcId="{B5A94278-3460-469C-9C5F-AD9D36C950F0}" destId="{914A3A5A-A504-4AB1-B3A2-889158789E87}" srcOrd="1" destOrd="0" presId="urn:microsoft.com/office/officeart/2008/layout/HorizontalMultiLevelHierarchy"/>
    <dgm:cxn modelId="{4FBAC766-92E2-4078-B6F9-24A94FD0A53D}" srcId="{45761AAA-2151-4318-96C9-944C93BF5ACC}" destId="{E7928715-5021-4351-AD4D-EB764D8BFF60}" srcOrd="0" destOrd="0" parTransId="{ED33E3B4-1B1A-425D-98F7-2E063A16FFEE}" sibTransId="{54BD6094-1CC7-4C10-8A52-518CF735DB92}"/>
    <dgm:cxn modelId="{65F684FA-7729-4951-81EB-CAB3A7A5ECF3}" type="presOf" srcId="{B5A94278-3460-469C-9C5F-AD9D36C950F0}" destId="{26C86DCF-BDB7-4173-9267-FEEFDC718A8F}" srcOrd="0" destOrd="0" presId="urn:microsoft.com/office/officeart/2008/layout/HorizontalMultiLevelHierarchy"/>
    <dgm:cxn modelId="{79DCDA00-4943-4B47-8C24-44B4F692D984}" type="presOf" srcId="{09FBB5B9-436D-4272-95D3-B5CCD0E157F9}" destId="{D992339D-5384-4EAB-987E-5B6757FA115D}" srcOrd="0" destOrd="0" presId="urn:microsoft.com/office/officeart/2008/layout/HorizontalMultiLevelHierarchy"/>
    <dgm:cxn modelId="{FFEEDA0D-70B1-4438-B492-026C2EC6EFF9}" srcId="{45761AAA-2151-4318-96C9-944C93BF5ACC}" destId="{09FBB5B9-436D-4272-95D3-B5CCD0E157F9}" srcOrd="1" destOrd="0" parTransId="{B5A94278-3460-469C-9C5F-AD9D36C950F0}" sibTransId="{6DB0E420-86E8-4A3B-BCF7-B92AC6A46686}"/>
    <dgm:cxn modelId="{A7ACD321-E201-421F-AD16-B890171A45D2}" type="presOf" srcId="{ED33E3B4-1B1A-425D-98F7-2E063A16FFEE}" destId="{59C327A3-C056-4A28-8758-4068EC267A6B}" srcOrd="1" destOrd="0" presId="urn:microsoft.com/office/officeart/2008/layout/HorizontalMultiLevelHierarchy"/>
    <dgm:cxn modelId="{C55AA8C4-CAF2-4FF1-B529-4ED27C1C9BAE}" type="presParOf" srcId="{6D836D6B-5535-41D4-82FF-1E90CAC3E709}" destId="{819BCC26-DF61-4E9C-8AF4-3346901A7D82}" srcOrd="0" destOrd="0" presId="urn:microsoft.com/office/officeart/2008/layout/HorizontalMultiLevelHierarchy"/>
    <dgm:cxn modelId="{B9BC6F99-974D-46D4-8FAF-743B1683780E}" type="presParOf" srcId="{819BCC26-DF61-4E9C-8AF4-3346901A7D82}" destId="{99B23C76-9C6C-4428-BA96-671C52ADE9DE}" srcOrd="0" destOrd="0" presId="urn:microsoft.com/office/officeart/2008/layout/HorizontalMultiLevelHierarchy"/>
    <dgm:cxn modelId="{69898C24-A20E-48B4-9C69-F463021C19AC}" type="presParOf" srcId="{819BCC26-DF61-4E9C-8AF4-3346901A7D82}" destId="{AD900A5E-FDE2-45F9-A07E-D39DFDFECCA6}" srcOrd="1" destOrd="0" presId="urn:microsoft.com/office/officeart/2008/layout/HorizontalMultiLevelHierarchy"/>
    <dgm:cxn modelId="{3C771E0C-2B3E-4736-B986-2CF8207B3408}" type="presParOf" srcId="{AD900A5E-FDE2-45F9-A07E-D39DFDFECCA6}" destId="{AD5C507C-3B55-4FBE-B455-2A7676271099}" srcOrd="0" destOrd="0" presId="urn:microsoft.com/office/officeart/2008/layout/HorizontalMultiLevelHierarchy"/>
    <dgm:cxn modelId="{0DD01F2E-DFAD-4C8A-A082-556543266F99}" type="presParOf" srcId="{AD5C507C-3B55-4FBE-B455-2A7676271099}" destId="{59C327A3-C056-4A28-8758-4068EC267A6B}" srcOrd="0" destOrd="0" presId="urn:microsoft.com/office/officeart/2008/layout/HorizontalMultiLevelHierarchy"/>
    <dgm:cxn modelId="{860932BC-35C7-4F6B-8503-F54A53EFFB6D}" type="presParOf" srcId="{AD900A5E-FDE2-45F9-A07E-D39DFDFECCA6}" destId="{B8EC352A-FBE2-468F-8FF0-110B7D5E2A61}" srcOrd="1" destOrd="0" presId="urn:microsoft.com/office/officeart/2008/layout/HorizontalMultiLevelHierarchy"/>
    <dgm:cxn modelId="{9E5B41C6-4F66-4511-A4A1-BB841B3EB270}" type="presParOf" srcId="{B8EC352A-FBE2-468F-8FF0-110B7D5E2A61}" destId="{8F28FD4D-CB61-42F5-A0EB-9A3E9641DFCF}" srcOrd="0" destOrd="0" presId="urn:microsoft.com/office/officeart/2008/layout/HorizontalMultiLevelHierarchy"/>
    <dgm:cxn modelId="{14D0411D-935E-40DD-8F99-BFE575C03BE2}" type="presParOf" srcId="{B8EC352A-FBE2-468F-8FF0-110B7D5E2A61}" destId="{BDBED3F8-8087-44EF-8219-D2B56B60E8D2}" srcOrd="1" destOrd="0" presId="urn:microsoft.com/office/officeart/2008/layout/HorizontalMultiLevelHierarchy"/>
    <dgm:cxn modelId="{EB3652E7-EBFD-4333-B1D2-ED8A7161B068}" type="presParOf" srcId="{AD900A5E-FDE2-45F9-A07E-D39DFDFECCA6}" destId="{26C86DCF-BDB7-4173-9267-FEEFDC718A8F}" srcOrd="2" destOrd="0" presId="urn:microsoft.com/office/officeart/2008/layout/HorizontalMultiLevelHierarchy"/>
    <dgm:cxn modelId="{A5A50222-51BF-405C-BED6-52C8532DE3BB}" type="presParOf" srcId="{26C86DCF-BDB7-4173-9267-FEEFDC718A8F}" destId="{914A3A5A-A504-4AB1-B3A2-889158789E87}" srcOrd="0" destOrd="0" presId="urn:microsoft.com/office/officeart/2008/layout/HorizontalMultiLevelHierarchy"/>
    <dgm:cxn modelId="{529FFA85-9476-4A76-9233-55E199EDBE69}" type="presParOf" srcId="{AD900A5E-FDE2-45F9-A07E-D39DFDFECCA6}" destId="{5A33E5D0-21BE-436A-BA06-623053B011F6}" srcOrd="3" destOrd="0" presId="urn:microsoft.com/office/officeart/2008/layout/HorizontalMultiLevelHierarchy"/>
    <dgm:cxn modelId="{0C07A040-B016-442E-8EAE-F730E368529E}" type="presParOf" srcId="{5A33E5D0-21BE-436A-BA06-623053B011F6}" destId="{D992339D-5384-4EAB-987E-5B6757FA115D}" srcOrd="0" destOrd="0" presId="urn:microsoft.com/office/officeart/2008/layout/HorizontalMultiLevelHierarchy"/>
    <dgm:cxn modelId="{006CF66B-FAB7-4029-AE45-FD41522771AC}"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2" csCatId="colorful" phldr="1"/>
      <dgm:spPr/>
    </dgm:pt>
    <dgm:pt modelId="{C0FCB6FA-27F6-4276-A848-DDD391414462}">
      <dgm:prSet phldrT="[Texte]" custT="1"/>
      <dgm:spPr/>
      <dgm:t>
        <a:bodyPr/>
        <a:lstStyle/>
        <a:p>
          <a:pPr>
            <a:spcAft>
              <a:spcPts val="0"/>
            </a:spcAft>
          </a:pPr>
          <a:r>
            <a:rPr lang="fr-FR" sz="1800" b="1" dirty="0" smtClean="0">
              <a:solidFill>
                <a:schemeClr val="tx1">
                  <a:lumMod val="95000"/>
                  <a:lumOff val="5000"/>
                </a:schemeClr>
              </a:solidFill>
            </a:rPr>
            <a:t>Service de maintenance de:</a:t>
          </a:r>
        </a:p>
        <a:p>
          <a:pPr>
            <a:spcAft>
              <a:spcPts val="0"/>
            </a:spcAft>
          </a:pPr>
          <a:r>
            <a:rPr lang="fr-FR" sz="1800" b="1" dirty="0" smtClean="0">
              <a:solidFill>
                <a:schemeClr val="tx1">
                  <a:lumMod val="95000"/>
                  <a:lumOff val="5000"/>
                </a:schemeClr>
              </a:solidFill>
            </a:rPr>
            <a:t>Air Algérie</a:t>
          </a:r>
        </a:p>
        <a:p>
          <a:pPr>
            <a:spcAft>
              <a:spcPts val="0"/>
            </a:spcAft>
          </a:pPr>
          <a:r>
            <a:rPr lang="fr-FR" sz="1800" b="1" dirty="0" smtClean="0">
              <a:solidFill>
                <a:schemeClr val="tx1">
                  <a:lumMod val="95000"/>
                  <a:lumOff val="5000"/>
                </a:schemeClr>
              </a:solidFill>
            </a:rPr>
            <a:t>Tassili Airlines</a:t>
          </a:r>
        </a:p>
        <a:p>
          <a:pPr>
            <a:spcAft>
              <a:spcPts val="0"/>
            </a:spcAft>
          </a:pPr>
          <a:r>
            <a:rPr lang="fr-FR" sz="1800" b="1" dirty="0" smtClean="0">
              <a:solidFill>
                <a:schemeClr val="tx1">
                  <a:lumMod val="95000"/>
                  <a:lumOff val="5000"/>
                </a:schemeClr>
              </a:solidFill>
            </a:rPr>
            <a:t>Commandement des forces aériennes</a:t>
          </a:r>
        </a:p>
        <a:p>
          <a:pPr>
            <a:spcAft>
              <a:spcPts val="0"/>
            </a:spcAft>
          </a:pPr>
          <a:endParaRPr lang="fr-FR" sz="1800" b="1" dirty="0">
            <a:solidFill>
              <a:schemeClr val="tx1">
                <a:lumMod val="95000"/>
                <a:lumOff val="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A53C5A95-FE86-4F64-8FB4-40AC5D3753BA}">
      <dgm:prSet phldrT="[Texte]" custT="1"/>
      <dgm:spPr/>
      <dgm:t>
        <a:bodyPr/>
        <a:lstStyle/>
        <a:p>
          <a:r>
            <a:rPr lang="fr-FR" sz="1800" b="1" dirty="0" smtClean="0">
              <a:solidFill>
                <a:schemeClr val="tx1">
                  <a:lumMod val="95000"/>
                  <a:lumOff val="5000"/>
                </a:schemeClr>
              </a:solidFill>
            </a:rPr>
            <a:t>Organismes de contrôle technique VERITAL</a:t>
          </a:r>
        </a:p>
        <a:p>
          <a:r>
            <a:rPr lang="fr-FR" sz="1800" b="1" dirty="0" smtClean="0">
              <a:solidFill>
                <a:schemeClr val="tx1">
                  <a:lumMod val="95000"/>
                  <a:lumOff val="5000"/>
                </a:schemeClr>
              </a:solidFill>
            </a:rPr>
            <a:t>Administration de la navigation aérienne </a:t>
          </a:r>
          <a:endParaRPr lang="fr-FR" sz="1800" b="1" dirty="0">
            <a:solidFill>
              <a:schemeClr val="tx1">
                <a:lumMod val="95000"/>
                <a:lumOff val="5000"/>
              </a:schemeClr>
            </a:solidFill>
          </a:endParaRPr>
        </a:p>
      </dgm:t>
    </dgm:pt>
    <dgm:pt modelId="{688A9A12-FBEB-485E-A980-481248E01C38}" type="sibTrans" cxnId="{FDE2DE10-AF1C-4C11-8E14-1CD373873725}">
      <dgm:prSet/>
      <dgm:spPr/>
      <dgm:t>
        <a:bodyPr/>
        <a:lstStyle/>
        <a:p>
          <a:endParaRPr lang="fr-FR"/>
        </a:p>
      </dgm:t>
    </dgm:pt>
    <dgm:pt modelId="{6FDA76F1-76B6-4889-9C73-B99AAF5BAA4A}" type="par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BF7F3F"/>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19918" custScaleY="136469"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5D7FA0A0-3535-4EA6-BF21-E5467B7C0590}" type="pres">
      <dgm:prSet presAssocID="{A53C5A95-FE86-4F64-8FB4-40AC5D3753BA}" presName="aNode" presStyleLbl="fgAcc1" presStyleIdx="1" presStyleCnt="2" custScaleX="119880" custScaleY="138044" custLinFactNeighborX="10330" custLinFactNeighborY="-17428">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7DCF8F1A-FA9A-4EAF-B80F-5AEDB7E0197D}" type="presOf" srcId="{A53C5A95-FE86-4F64-8FB4-40AC5D3753BA}" destId="{5D7FA0A0-3535-4EA6-BF21-E5467B7C0590}" srcOrd="0" destOrd="0" presId="urn:microsoft.com/office/officeart/2005/8/layout/pyramid2"/>
    <dgm:cxn modelId="{9D7A2B13-C6FC-4C2E-8CFC-3869F70CE4D6}" type="presOf" srcId="{C0FCB6FA-27F6-4276-A848-DDD391414462}" destId="{7A7E3190-F950-45F3-9A89-567A6D1B1DAE}" srcOrd="0" destOrd="0" presId="urn:microsoft.com/office/officeart/2005/8/layout/pyramid2"/>
    <dgm:cxn modelId="{FDE2DE10-AF1C-4C11-8E14-1CD373873725}" srcId="{DF850BA0-980F-487C-943C-295FCF14F677}" destId="{A53C5A95-FE86-4F64-8FB4-40AC5D3753BA}" srcOrd="1" destOrd="0" parTransId="{6FDA76F1-76B6-4889-9C73-B99AAF5BAA4A}" sibTransId="{688A9A12-FBEB-485E-A980-481248E01C38}"/>
    <dgm:cxn modelId="{6621AFE6-127D-4261-91B5-23DDB141D78B}" type="presOf" srcId="{DF850BA0-980F-487C-943C-295FCF14F677}" destId="{52DC174A-9114-4957-B5D5-ACC8220DE2DC}" srcOrd="0" destOrd="0" presId="urn:microsoft.com/office/officeart/2005/8/layout/pyramid2"/>
    <dgm:cxn modelId="{5024B24F-9FD4-4B28-9BE5-40544DAE747C}" type="presParOf" srcId="{52DC174A-9114-4957-B5D5-ACC8220DE2DC}" destId="{81B447EB-C94D-45D4-AFE5-AD856F6F8475}" srcOrd="0" destOrd="0" presId="urn:microsoft.com/office/officeart/2005/8/layout/pyramid2"/>
    <dgm:cxn modelId="{95C899B5-D047-49F1-92A8-835262EAD329}" type="presParOf" srcId="{52DC174A-9114-4957-B5D5-ACC8220DE2DC}" destId="{70F36FD1-C1F9-4FAD-A517-2FE5225F685C}" srcOrd="1" destOrd="0" presId="urn:microsoft.com/office/officeart/2005/8/layout/pyramid2"/>
    <dgm:cxn modelId="{72D6FB5C-5E97-4709-B4DC-0263FC692C97}" type="presParOf" srcId="{70F36FD1-C1F9-4FAD-A517-2FE5225F685C}" destId="{7A7E3190-F950-45F3-9A89-567A6D1B1DAE}" srcOrd="0" destOrd="0" presId="urn:microsoft.com/office/officeart/2005/8/layout/pyramid2"/>
    <dgm:cxn modelId="{FC714320-FE74-43DF-8683-6345EA43C4FE}" type="presParOf" srcId="{70F36FD1-C1F9-4FAD-A517-2FE5225F685C}" destId="{083C19E5-8B98-420B-967F-AC5E083F8363}" srcOrd="1" destOrd="0" presId="urn:microsoft.com/office/officeart/2005/8/layout/pyramid2"/>
    <dgm:cxn modelId="{478D920E-33C5-4181-B724-CD4624B9B035}" type="presParOf" srcId="{70F36FD1-C1F9-4FAD-A517-2FE5225F685C}" destId="{5D7FA0A0-3535-4EA6-BF21-E5467B7C0590}" srcOrd="2" destOrd="0" presId="urn:microsoft.com/office/officeart/2005/8/layout/pyramid2"/>
    <dgm:cxn modelId="{6CBF78FF-1918-4A0C-B19A-E06F194AC784}" type="presParOf" srcId="{70F36FD1-C1F9-4FAD-A517-2FE5225F685C}" destId="{78DDC576-D23C-4E4D-B6D3-9376DF93D7E2}"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1#13" csCatId="colorful" phldr="1"/>
      <dgm:spPr/>
      <dgm:t>
        <a:bodyPr/>
        <a:lstStyle/>
        <a:p>
          <a:endParaRPr lang="fr-FR"/>
        </a:p>
      </dgm:t>
    </dgm:pt>
    <dgm:pt modelId="{45761AAA-2151-4318-96C9-944C93BF5ACC}">
      <dgm:prSet phldrT="[Texte]" custT="1"/>
      <dgm:spPr/>
      <dgm:t>
        <a:bodyPr/>
        <a:lstStyle/>
        <a:p>
          <a:r>
            <a:rPr lang="fr-FR" sz="2400" b="1" dirty="0" smtClean="0"/>
            <a:t>Energies renouvelables</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Conversion </a:t>
          </a:r>
          <a:r>
            <a:rPr lang="fr-FR" sz="2200" b="1" dirty="0" err="1" smtClean="0"/>
            <a:t>thermmique</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Conversion </a:t>
          </a:r>
          <a:r>
            <a:rPr lang="fr-FR" sz="2200" b="1" dirty="0" err="1" smtClean="0"/>
            <a:t>photovoltaique</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ABF981F-8038-4E32-A978-2B6231CB4AF9}">
      <dgm:prSet phldrT="[Texte]" custT="1"/>
      <dgm:spPr/>
      <dgm:t>
        <a:bodyPr/>
        <a:lstStyle/>
        <a:p>
          <a:r>
            <a:rPr lang="fr-FR" sz="2200" b="1" dirty="0" smtClean="0"/>
            <a:t>Habitat bioclimatique</a:t>
          </a:r>
          <a:endParaRPr lang="fr-FR" sz="2200" b="1" dirty="0"/>
        </a:p>
      </dgm:t>
    </dgm:pt>
    <dgm:pt modelId="{934FAF98-603E-4B3B-AE74-A0E0E53A4395}" type="parTrans" cxnId="{688471B4-E573-45FD-8FAE-E87991299614}">
      <dgm:prSet/>
      <dgm:spPr/>
      <dgm:t>
        <a:bodyPr/>
        <a:lstStyle/>
        <a:p>
          <a:endParaRPr lang="fr-BE"/>
        </a:p>
      </dgm:t>
    </dgm:pt>
    <dgm:pt modelId="{92795C27-FD35-4333-BD9A-48D514963933}" type="sibTrans" cxnId="{688471B4-E573-45FD-8FAE-E87991299614}">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0013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3"/>
      <dgm:spPr/>
      <dgm:t>
        <a:bodyPr/>
        <a:lstStyle/>
        <a:p>
          <a:endParaRPr lang="fr-BE"/>
        </a:p>
      </dgm:t>
    </dgm:pt>
    <dgm:pt modelId="{59C327A3-C056-4A28-8758-4068EC267A6B}" type="pres">
      <dgm:prSet presAssocID="{ED33E3B4-1B1A-425D-98F7-2E063A16FFEE}" presName="connTx" presStyleLbl="parChTrans1D2" presStyleIdx="0"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3" custScaleX="132356" custLinFactNeighborX="-48" custLinFactNeighborY="-5952">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1" presStyleCnt="3"/>
      <dgm:spPr/>
      <dgm:t>
        <a:bodyPr/>
        <a:lstStyle/>
        <a:p>
          <a:endParaRPr lang="fr-BE"/>
        </a:p>
      </dgm:t>
    </dgm:pt>
    <dgm:pt modelId="{914A3A5A-A504-4AB1-B3A2-889158789E87}" type="pres">
      <dgm:prSet presAssocID="{B5A94278-3460-469C-9C5F-AD9D36C950F0}" presName="connTx" presStyleLbl="parChTrans1D2" presStyleIdx="1"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1" presStyleCnt="3" custScaleX="131516">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 modelId="{68A4C08B-E0FB-4DF3-A943-A261137759D5}" type="pres">
      <dgm:prSet presAssocID="{934FAF98-603E-4B3B-AE74-A0E0E53A4395}" presName="conn2-1" presStyleLbl="parChTrans1D2" presStyleIdx="2" presStyleCnt="3"/>
      <dgm:spPr/>
      <dgm:t>
        <a:bodyPr/>
        <a:lstStyle/>
        <a:p>
          <a:endParaRPr lang="fr-BE"/>
        </a:p>
      </dgm:t>
    </dgm:pt>
    <dgm:pt modelId="{02674A05-5472-44B4-81D2-7116F4184BEE}" type="pres">
      <dgm:prSet presAssocID="{934FAF98-603E-4B3B-AE74-A0E0E53A4395}" presName="connTx" presStyleLbl="parChTrans1D2" presStyleIdx="2" presStyleCnt="3"/>
      <dgm:spPr/>
      <dgm:t>
        <a:bodyPr/>
        <a:lstStyle/>
        <a:p>
          <a:endParaRPr lang="fr-BE"/>
        </a:p>
      </dgm:t>
    </dgm:pt>
    <dgm:pt modelId="{99FBE0EC-804C-4BA3-A276-387795E15B00}" type="pres">
      <dgm:prSet presAssocID="{FABF981F-8038-4E32-A978-2B6231CB4AF9}" presName="root2" presStyleCnt="0"/>
      <dgm:spPr/>
      <dgm:t>
        <a:bodyPr/>
        <a:lstStyle/>
        <a:p>
          <a:endParaRPr lang="fr-BE"/>
        </a:p>
      </dgm:t>
    </dgm:pt>
    <dgm:pt modelId="{846EFAB4-EAE1-4E6C-B88B-7E52796C5205}" type="pres">
      <dgm:prSet presAssocID="{FABF981F-8038-4E32-A978-2B6231CB4AF9}" presName="LevelTwoTextNode" presStyleLbl="node2" presStyleIdx="2" presStyleCnt="3" custScaleX="132347">
        <dgm:presLayoutVars>
          <dgm:chPref val="3"/>
        </dgm:presLayoutVars>
      </dgm:prSet>
      <dgm:spPr/>
      <dgm:t>
        <a:bodyPr/>
        <a:lstStyle/>
        <a:p>
          <a:endParaRPr lang="fr-BE"/>
        </a:p>
      </dgm:t>
    </dgm:pt>
    <dgm:pt modelId="{16B00D61-A70A-4778-8017-4C2DC1C0E2A5}" type="pres">
      <dgm:prSet presAssocID="{FABF981F-8038-4E32-A978-2B6231CB4AF9}" presName="level3hierChild" presStyleCnt="0"/>
      <dgm:spPr/>
      <dgm:t>
        <a:bodyPr/>
        <a:lstStyle/>
        <a:p>
          <a:endParaRPr lang="fr-BE"/>
        </a:p>
      </dgm:t>
    </dgm:pt>
  </dgm:ptLst>
  <dgm:cxnLst>
    <dgm:cxn modelId="{B1B5190F-1158-426D-A9D4-EB147AB84146}" type="presOf" srcId="{B5A94278-3460-469C-9C5F-AD9D36C950F0}" destId="{26C86DCF-BDB7-4173-9267-FEEFDC718A8F}" srcOrd="0" destOrd="0" presId="urn:microsoft.com/office/officeart/2008/layout/HorizontalMultiLevelHierarchy"/>
    <dgm:cxn modelId="{9D47BD43-2459-46D4-9F12-C4B6BF187BBF}" type="presOf" srcId="{ED33E3B4-1B1A-425D-98F7-2E063A16FFEE}" destId="{59C327A3-C056-4A28-8758-4068EC267A6B}" srcOrd="1" destOrd="0" presId="urn:microsoft.com/office/officeart/2008/layout/HorizontalMultiLevelHierarchy"/>
    <dgm:cxn modelId="{C62D4E14-3158-451B-9FC5-5AFC0B7F3C16}" type="presOf" srcId="{E9D04DB6-5D4D-4C68-9349-FBA364762E9C}" destId="{6D836D6B-5535-41D4-82FF-1E90CAC3E709}" srcOrd="0"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BB9CB04B-BF57-45FD-8D47-83D136703CCF}" type="presOf" srcId="{934FAF98-603E-4B3B-AE74-A0E0E53A4395}" destId="{02674A05-5472-44B4-81D2-7116F4184BEE}" srcOrd="1" destOrd="0" presId="urn:microsoft.com/office/officeart/2008/layout/HorizontalMultiLevelHierarchy"/>
    <dgm:cxn modelId="{BF7AE45A-D528-4B35-924B-0178F5FD6457}" type="presOf" srcId="{09FBB5B9-436D-4272-95D3-B5CCD0E157F9}" destId="{D992339D-5384-4EAB-987E-5B6757FA115D}" srcOrd="0" destOrd="0" presId="urn:microsoft.com/office/officeart/2008/layout/HorizontalMultiLevelHierarchy"/>
    <dgm:cxn modelId="{DA9059F9-43AE-4318-AA4D-AAB07B23156B}" type="presOf" srcId="{B5A94278-3460-469C-9C5F-AD9D36C950F0}" destId="{914A3A5A-A504-4AB1-B3A2-889158789E87}" srcOrd="1" destOrd="0" presId="urn:microsoft.com/office/officeart/2008/layout/HorizontalMultiLevelHierarchy"/>
    <dgm:cxn modelId="{5BE7A8A5-CE13-4DC1-BAC8-2CD342303ADF}" type="presOf" srcId="{45761AAA-2151-4318-96C9-944C93BF5ACC}" destId="{99B23C76-9C6C-4428-BA96-671C52ADE9DE}" srcOrd="0" destOrd="0" presId="urn:microsoft.com/office/officeart/2008/layout/HorizontalMultiLevelHierarchy"/>
    <dgm:cxn modelId="{DF196E25-73D1-41CB-A921-2E56ACAA6AE5}" type="presOf" srcId="{ED33E3B4-1B1A-425D-98F7-2E063A16FFEE}" destId="{AD5C507C-3B55-4FBE-B455-2A7676271099}" srcOrd="0" destOrd="0" presId="urn:microsoft.com/office/officeart/2008/layout/HorizontalMultiLevelHierarchy"/>
    <dgm:cxn modelId="{4FBAC766-92E2-4078-B6F9-24A94FD0A53D}" srcId="{45761AAA-2151-4318-96C9-944C93BF5ACC}" destId="{E7928715-5021-4351-AD4D-EB764D8BFF60}" srcOrd="0" destOrd="0" parTransId="{ED33E3B4-1B1A-425D-98F7-2E063A16FFEE}" sibTransId="{54BD6094-1CC7-4C10-8A52-518CF735DB92}"/>
    <dgm:cxn modelId="{67E28686-2FB3-48A8-ABCF-88615B820789}" type="presOf" srcId="{934FAF98-603E-4B3B-AE74-A0E0E53A4395}" destId="{68A4C08B-E0FB-4DF3-A943-A261137759D5}" srcOrd="0" destOrd="0" presId="urn:microsoft.com/office/officeart/2008/layout/HorizontalMultiLevelHierarchy"/>
    <dgm:cxn modelId="{F6A11266-3A1D-4128-9E52-7F85002084FE}" type="presOf" srcId="{FABF981F-8038-4E32-A978-2B6231CB4AF9}" destId="{846EFAB4-EAE1-4E6C-B88B-7E52796C5205}" srcOrd="0" destOrd="0" presId="urn:microsoft.com/office/officeart/2008/layout/HorizontalMultiLevelHierarchy"/>
    <dgm:cxn modelId="{688471B4-E573-45FD-8FAE-E87991299614}" srcId="{45761AAA-2151-4318-96C9-944C93BF5ACC}" destId="{FABF981F-8038-4E32-A978-2B6231CB4AF9}" srcOrd="2" destOrd="0" parTransId="{934FAF98-603E-4B3B-AE74-A0E0E53A4395}" sibTransId="{92795C27-FD35-4333-BD9A-48D514963933}"/>
    <dgm:cxn modelId="{FFEEDA0D-70B1-4438-B492-026C2EC6EFF9}" srcId="{45761AAA-2151-4318-96C9-944C93BF5ACC}" destId="{09FBB5B9-436D-4272-95D3-B5CCD0E157F9}" srcOrd="1" destOrd="0" parTransId="{B5A94278-3460-469C-9C5F-AD9D36C950F0}" sibTransId="{6DB0E420-86E8-4A3B-BCF7-B92AC6A46686}"/>
    <dgm:cxn modelId="{B26EDFDF-31B3-4EEC-9475-EE90321F6B3D}" type="presOf" srcId="{E7928715-5021-4351-AD4D-EB764D8BFF60}" destId="{8F28FD4D-CB61-42F5-A0EB-9A3E9641DFCF}" srcOrd="0" destOrd="0" presId="urn:microsoft.com/office/officeart/2008/layout/HorizontalMultiLevelHierarchy"/>
    <dgm:cxn modelId="{557CFADD-EFED-4561-953D-255502B255A9}" type="presParOf" srcId="{6D836D6B-5535-41D4-82FF-1E90CAC3E709}" destId="{819BCC26-DF61-4E9C-8AF4-3346901A7D82}" srcOrd="0" destOrd="0" presId="urn:microsoft.com/office/officeart/2008/layout/HorizontalMultiLevelHierarchy"/>
    <dgm:cxn modelId="{596B195E-EB7A-4153-BD15-7B787A2F9E0D}" type="presParOf" srcId="{819BCC26-DF61-4E9C-8AF4-3346901A7D82}" destId="{99B23C76-9C6C-4428-BA96-671C52ADE9DE}" srcOrd="0" destOrd="0" presId="urn:microsoft.com/office/officeart/2008/layout/HorizontalMultiLevelHierarchy"/>
    <dgm:cxn modelId="{B0361DDD-552D-4022-88FE-3AC947F375FA}" type="presParOf" srcId="{819BCC26-DF61-4E9C-8AF4-3346901A7D82}" destId="{AD900A5E-FDE2-45F9-A07E-D39DFDFECCA6}" srcOrd="1" destOrd="0" presId="urn:microsoft.com/office/officeart/2008/layout/HorizontalMultiLevelHierarchy"/>
    <dgm:cxn modelId="{8E6FC9C3-DE94-41A9-AC4F-C313F108CEB3}" type="presParOf" srcId="{AD900A5E-FDE2-45F9-A07E-D39DFDFECCA6}" destId="{AD5C507C-3B55-4FBE-B455-2A7676271099}" srcOrd="0" destOrd="0" presId="urn:microsoft.com/office/officeart/2008/layout/HorizontalMultiLevelHierarchy"/>
    <dgm:cxn modelId="{86A206DB-0970-4572-A2F9-5C95742BC98A}" type="presParOf" srcId="{AD5C507C-3B55-4FBE-B455-2A7676271099}" destId="{59C327A3-C056-4A28-8758-4068EC267A6B}" srcOrd="0" destOrd="0" presId="urn:microsoft.com/office/officeart/2008/layout/HorizontalMultiLevelHierarchy"/>
    <dgm:cxn modelId="{1875A39F-B8BF-49BF-9124-66B97A7BFDCB}" type="presParOf" srcId="{AD900A5E-FDE2-45F9-A07E-D39DFDFECCA6}" destId="{B8EC352A-FBE2-468F-8FF0-110B7D5E2A61}" srcOrd="1" destOrd="0" presId="urn:microsoft.com/office/officeart/2008/layout/HorizontalMultiLevelHierarchy"/>
    <dgm:cxn modelId="{C3EFCF49-E207-4D54-9091-2F62966F390D}" type="presParOf" srcId="{B8EC352A-FBE2-468F-8FF0-110B7D5E2A61}" destId="{8F28FD4D-CB61-42F5-A0EB-9A3E9641DFCF}" srcOrd="0" destOrd="0" presId="urn:microsoft.com/office/officeart/2008/layout/HorizontalMultiLevelHierarchy"/>
    <dgm:cxn modelId="{5CEFE36C-EF76-40C7-8625-1ED48DA8E634}" type="presParOf" srcId="{B8EC352A-FBE2-468F-8FF0-110B7D5E2A61}" destId="{BDBED3F8-8087-44EF-8219-D2B56B60E8D2}" srcOrd="1" destOrd="0" presId="urn:microsoft.com/office/officeart/2008/layout/HorizontalMultiLevelHierarchy"/>
    <dgm:cxn modelId="{00A2055B-1DC7-43B7-9943-0E5BD627E196}" type="presParOf" srcId="{AD900A5E-FDE2-45F9-A07E-D39DFDFECCA6}" destId="{26C86DCF-BDB7-4173-9267-FEEFDC718A8F}" srcOrd="2" destOrd="0" presId="urn:microsoft.com/office/officeart/2008/layout/HorizontalMultiLevelHierarchy"/>
    <dgm:cxn modelId="{D5C125F9-E68E-4B73-B4B6-57E56EDA31B6}" type="presParOf" srcId="{26C86DCF-BDB7-4173-9267-FEEFDC718A8F}" destId="{914A3A5A-A504-4AB1-B3A2-889158789E87}" srcOrd="0" destOrd="0" presId="urn:microsoft.com/office/officeart/2008/layout/HorizontalMultiLevelHierarchy"/>
    <dgm:cxn modelId="{8B976881-F734-4E7B-B8F5-DD3460A420B1}" type="presParOf" srcId="{AD900A5E-FDE2-45F9-A07E-D39DFDFECCA6}" destId="{5A33E5D0-21BE-436A-BA06-623053B011F6}" srcOrd="3" destOrd="0" presId="urn:microsoft.com/office/officeart/2008/layout/HorizontalMultiLevelHierarchy"/>
    <dgm:cxn modelId="{8DBBA395-8F5F-418A-981D-3FCDF38B75C7}" type="presParOf" srcId="{5A33E5D0-21BE-436A-BA06-623053B011F6}" destId="{D992339D-5384-4EAB-987E-5B6757FA115D}" srcOrd="0" destOrd="0" presId="urn:microsoft.com/office/officeart/2008/layout/HorizontalMultiLevelHierarchy"/>
    <dgm:cxn modelId="{3E243D8F-3B58-4FFD-8531-CD2964728F92}" type="presParOf" srcId="{5A33E5D0-21BE-436A-BA06-623053B011F6}" destId="{F84B0491-CAF4-4782-9917-A4B83E2591B4}" srcOrd="1" destOrd="0" presId="urn:microsoft.com/office/officeart/2008/layout/HorizontalMultiLevelHierarchy"/>
    <dgm:cxn modelId="{0BD3144B-3A2A-4B4E-9CB0-425F62235CD4}" type="presParOf" srcId="{AD900A5E-FDE2-45F9-A07E-D39DFDFECCA6}" destId="{68A4C08B-E0FB-4DF3-A943-A261137759D5}" srcOrd="4" destOrd="0" presId="urn:microsoft.com/office/officeart/2008/layout/HorizontalMultiLevelHierarchy"/>
    <dgm:cxn modelId="{7B1CD48E-8F26-4F2C-9B7F-CCE1EFC0CDDA}" type="presParOf" srcId="{68A4C08B-E0FB-4DF3-A943-A261137759D5}" destId="{02674A05-5472-44B4-81D2-7116F4184BEE}" srcOrd="0" destOrd="0" presId="urn:microsoft.com/office/officeart/2008/layout/HorizontalMultiLevelHierarchy"/>
    <dgm:cxn modelId="{A6434235-4309-4A2C-A3D6-E904E52098DE}" type="presParOf" srcId="{AD900A5E-FDE2-45F9-A07E-D39DFDFECCA6}" destId="{99FBE0EC-804C-4BA3-A276-387795E15B00}" srcOrd="5" destOrd="0" presId="urn:microsoft.com/office/officeart/2008/layout/HorizontalMultiLevelHierarchy"/>
    <dgm:cxn modelId="{4B3B70B5-B2CE-4E36-BCFE-B41F0B6C0AC0}" type="presParOf" srcId="{99FBE0EC-804C-4BA3-A276-387795E15B00}" destId="{846EFAB4-EAE1-4E6C-B88B-7E52796C5205}" srcOrd="0" destOrd="0" presId="urn:microsoft.com/office/officeart/2008/layout/HorizontalMultiLevelHierarchy"/>
    <dgm:cxn modelId="{B8B5CA69-8E99-4952-BBF4-FFC4559F7BB3}" type="presParOf" srcId="{99FBE0EC-804C-4BA3-A276-387795E15B00}" destId="{16B00D61-A70A-4778-8017-4C2DC1C0E2A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4" csCatId="colorful" phldr="1"/>
      <dgm:spPr/>
    </dgm:pt>
    <dgm:pt modelId="{C0FCB6FA-27F6-4276-A848-DDD391414462}">
      <dgm:prSet phldrT="[Texte]" custT="1"/>
      <dgm:spPr/>
      <dgm:t>
        <a:bodyPr/>
        <a:lstStyle/>
        <a:p>
          <a:r>
            <a:rPr lang="fr-FR" sz="2000" b="1" dirty="0" smtClean="0">
              <a:solidFill>
                <a:srgbClr val="0070C0"/>
              </a:solidFill>
            </a:rPr>
            <a:t>Offres diversifiées: de la PME/PMI à la multinationale</a:t>
          </a:r>
          <a:endParaRPr lang="fr-FR" sz="20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A53C5A95-FE86-4F64-8FB4-40AC5D3753BA}">
      <dgm:prSet phldrT="[Texte]" custT="1"/>
      <dgm:spPr/>
      <dgm:t>
        <a:bodyPr/>
        <a:lstStyle/>
        <a:p>
          <a:r>
            <a:rPr lang="fr-FR" sz="2000" b="1" dirty="0" smtClean="0">
              <a:solidFill>
                <a:srgbClr val="0070C0"/>
              </a:solidFill>
            </a:rPr>
            <a:t>Domaines variés: conception, fabrication, installation, maintenance…    </a:t>
          </a:r>
          <a:endParaRPr lang="fr-FR" sz="2000" b="1" dirty="0">
            <a:solidFill>
              <a:srgbClr val="0070C0"/>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chemeClr val="accent4">
            <a:lumMod val="75000"/>
          </a:schemeClr>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19918" custScaleY="19029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5D7FA0A0-3535-4EA6-BF21-E5467B7C0590}" type="pres">
      <dgm:prSet presAssocID="{A53C5A95-FE86-4F64-8FB4-40AC5D3753BA}" presName="aNode" presStyleLbl="fgAcc1" presStyleIdx="1" presStyleCnt="2" custScaleX="119880" custScaleY="138044"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C7BCF48E-9612-4837-BBBB-03AB6F28AC8C}" type="presOf" srcId="{C0FCB6FA-27F6-4276-A848-DDD391414462}" destId="{7A7E3190-F950-45F3-9A89-567A6D1B1DAE}" srcOrd="0" destOrd="0" presId="urn:microsoft.com/office/officeart/2005/8/layout/pyramid2"/>
    <dgm:cxn modelId="{CC6E2252-72AC-4788-88AA-D46269D4EC61}" type="presOf" srcId="{A53C5A95-FE86-4F64-8FB4-40AC5D3753BA}" destId="{5D7FA0A0-3535-4EA6-BF21-E5467B7C0590}" srcOrd="0" destOrd="0" presId="urn:microsoft.com/office/officeart/2005/8/layout/pyramid2"/>
    <dgm:cxn modelId="{FDE2DE10-AF1C-4C11-8E14-1CD373873725}" srcId="{DF850BA0-980F-487C-943C-295FCF14F677}" destId="{A53C5A95-FE86-4F64-8FB4-40AC5D3753BA}" srcOrd="1" destOrd="0" parTransId="{6FDA76F1-76B6-4889-9C73-B99AAF5BAA4A}" sibTransId="{688A9A12-FBEB-485E-A980-481248E01C38}"/>
    <dgm:cxn modelId="{F9CC1C5D-4A42-41E3-9ABB-11A940E5BEC6}" type="presOf" srcId="{DF850BA0-980F-487C-943C-295FCF14F677}" destId="{52DC174A-9114-4957-B5D5-ACC8220DE2DC}" srcOrd="0" destOrd="0" presId="urn:microsoft.com/office/officeart/2005/8/layout/pyramid2"/>
    <dgm:cxn modelId="{F5762381-F367-4F59-98CD-D52FCCAC43A4}" type="presParOf" srcId="{52DC174A-9114-4957-B5D5-ACC8220DE2DC}" destId="{81B447EB-C94D-45D4-AFE5-AD856F6F8475}" srcOrd="0" destOrd="0" presId="urn:microsoft.com/office/officeart/2005/8/layout/pyramid2"/>
    <dgm:cxn modelId="{BD0CEFFB-8B70-4368-B850-50AC876ED30D}" type="presParOf" srcId="{52DC174A-9114-4957-B5D5-ACC8220DE2DC}" destId="{70F36FD1-C1F9-4FAD-A517-2FE5225F685C}" srcOrd="1" destOrd="0" presId="urn:microsoft.com/office/officeart/2005/8/layout/pyramid2"/>
    <dgm:cxn modelId="{FFD2A33C-B9D2-4B3F-89AC-53FCED259A64}" type="presParOf" srcId="{70F36FD1-C1F9-4FAD-A517-2FE5225F685C}" destId="{7A7E3190-F950-45F3-9A89-567A6D1B1DAE}" srcOrd="0" destOrd="0" presId="urn:microsoft.com/office/officeart/2005/8/layout/pyramid2"/>
    <dgm:cxn modelId="{669176E6-7B74-4F40-9BB5-A5537E25E9E9}" type="presParOf" srcId="{70F36FD1-C1F9-4FAD-A517-2FE5225F685C}" destId="{083C19E5-8B98-420B-967F-AC5E083F8363}" srcOrd="1" destOrd="0" presId="urn:microsoft.com/office/officeart/2005/8/layout/pyramid2"/>
    <dgm:cxn modelId="{910BCAB2-898F-4B37-B9FF-53593F737131}" type="presParOf" srcId="{70F36FD1-C1F9-4FAD-A517-2FE5225F685C}" destId="{5D7FA0A0-3535-4EA6-BF21-E5467B7C0590}" srcOrd="2" destOrd="0" presId="urn:microsoft.com/office/officeart/2005/8/layout/pyramid2"/>
    <dgm:cxn modelId="{4CA9F926-D5A5-435D-BBC6-F45C85B3EEC2}" type="presParOf" srcId="{70F36FD1-C1F9-4FAD-A517-2FE5225F685C}" destId="{78DDC576-D23C-4E4D-B6D3-9376DF93D7E2}"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E3190-F950-45F3-9A89-567A6D1B1DAE}">
      <dsp:nvSpPr>
        <dsp:cNvPr id="0" name=""/>
        <dsp:cNvSpPr/>
      </dsp:nvSpPr>
      <dsp:spPr>
        <a:xfrm>
          <a:off x="3040124" y="463600"/>
          <a:ext cx="3392265" cy="613536"/>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70C0"/>
              </a:solidFill>
            </a:rPr>
            <a:t>Direction des Ressources en Eaux</a:t>
          </a:r>
          <a:endParaRPr lang="fr-FR" sz="1800" b="1" kern="1200" dirty="0">
            <a:solidFill>
              <a:srgbClr val="0070C0"/>
            </a:solidFill>
          </a:endParaRPr>
        </a:p>
      </dsp:txBody>
      <dsp:txXfrm>
        <a:off x="3070074" y="493550"/>
        <a:ext cx="3332365" cy="553636"/>
      </dsp:txXfrm>
    </dsp:sp>
    <dsp:sp modelId="{CD5718A3-3CE4-4E27-990C-EE04E3F231CA}">
      <dsp:nvSpPr>
        <dsp:cNvPr id="0" name=""/>
        <dsp:cNvSpPr/>
      </dsp:nvSpPr>
      <dsp:spPr>
        <a:xfrm>
          <a:off x="3047988" y="1137381"/>
          <a:ext cx="3391190" cy="612360"/>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70C0"/>
              </a:solidFill>
            </a:rPr>
            <a:t>Offices Nationaux de l’Assainissement (ONA)</a:t>
          </a:r>
          <a:endParaRPr lang="fr-FR" sz="1800" b="1" kern="1200" dirty="0">
            <a:solidFill>
              <a:srgbClr val="0070C0"/>
            </a:solidFill>
          </a:endParaRPr>
        </a:p>
      </dsp:txBody>
      <dsp:txXfrm>
        <a:off x="3077881" y="1167274"/>
        <a:ext cx="3331404" cy="552574"/>
      </dsp:txXfrm>
    </dsp:sp>
    <dsp:sp modelId="{ECEEF24C-6443-4BA5-8E80-EB257DA876C0}">
      <dsp:nvSpPr>
        <dsp:cNvPr id="0" name=""/>
        <dsp:cNvSpPr/>
      </dsp:nvSpPr>
      <dsp:spPr>
        <a:xfrm>
          <a:off x="3041199" y="1809986"/>
          <a:ext cx="3391190" cy="634968"/>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70C0"/>
              </a:solidFill>
            </a:rPr>
            <a:t>Algérienne Des Eaux (ADE)</a:t>
          </a:r>
          <a:endParaRPr lang="fr-FR" sz="1800" b="1" kern="1200" dirty="0">
            <a:solidFill>
              <a:srgbClr val="0070C0"/>
            </a:solidFill>
          </a:endParaRPr>
        </a:p>
      </dsp:txBody>
      <dsp:txXfrm>
        <a:off x="3072196" y="1840983"/>
        <a:ext cx="3329196" cy="572974"/>
      </dsp:txXfrm>
    </dsp:sp>
    <dsp:sp modelId="{5D7FA0A0-3535-4EA6-BF21-E5467B7C0590}">
      <dsp:nvSpPr>
        <dsp:cNvPr id="0" name=""/>
        <dsp:cNvSpPr/>
      </dsp:nvSpPr>
      <dsp:spPr>
        <a:xfrm>
          <a:off x="3047988" y="2534027"/>
          <a:ext cx="3391190" cy="665307"/>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70C0"/>
              </a:solidFill>
            </a:rPr>
            <a:t>Agence Nationale des Barrages et Transfert (ANBT)</a:t>
          </a:r>
          <a:endParaRPr lang="fr-FR" sz="1800" b="1" kern="1200" dirty="0">
            <a:solidFill>
              <a:srgbClr val="0070C0"/>
            </a:solidFill>
          </a:endParaRPr>
        </a:p>
      </dsp:txBody>
      <dsp:txXfrm>
        <a:off x="3080466" y="2566505"/>
        <a:ext cx="3326234" cy="600351"/>
      </dsp:txXfrm>
    </dsp:sp>
    <dsp:sp modelId="{C3E477BD-5079-46B2-92AC-01225D574E5E}">
      <dsp:nvSpPr>
        <dsp:cNvPr id="0" name=""/>
        <dsp:cNvSpPr/>
      </dsp:nvSpPr>
      <dsp:spPr>
        <a:xfrm>
          <a:off x="3041199" y="3240361"/>
          <a:ext cx="3391190" cy="654141"/>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70C0"/>
              </a:solidFill>
            </a:rPr>
            <a:t>Bureaux d’Etudes étatiques et privés.	</a:t>
          </a:r>
          <a:endParaRPr lang="fr-FR" sz="1800" b="1" kern="1200" dirty="0">
            <a:solidFill>
              <a:srgbClr val="0070C0"/>
            </a:solidFill>
          </a:endParaRPr>
        </a:p>
      </dsp:txBody>
      <dsp:txXfrm>
        <a:off x="3073132" y="3272294"/>
        <a:ext cx="3327324" cy="5902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7040"/>
          <a:ext cx="3392265" cy="1873097"/>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lumMod val="95000"/>
                  <a:lumOff val="5000"/>
                </a:schemeClr>
              </a:solidFill>
            </a:rPr>
            <a:t>+ 100 entreprises privées et publiques activent dans la transformation des matières plastiques  </a:t>
          </a:r>
          <a:endParaRPr lang="fr-FR" sz="2000" b="1" kern="1200" dirty="0">
            <a:solidFill>
              <a:schemeClr val="tx1">
                <a:lumMod val="95000"/>
                <a:lumOff val="5000"/>
              </a:schemeClr>
            </a:solidFill>
          </a:endParaRPr>
        </a:p>
      </dsp:txBody>
      <dsp:txXfrm>
        <a:off x="3131561" y="528477"/>
        <a:ext cx="3209391" cy="1690223"/>
      </dsp:txXfrm>
    </dsp:sp>
    <dsp:sp modelId="{5D7FA0A0-3535-4EA6-BF21-E5467B7C0590}">
      <dsp:nvSpPr>
        <dsp:cNvPr id="0" name=""/>
        <dsp:cNvSpPr/>
      </dsp:nvSpPr>
      <dsp:spPr>
        <a:xfrm>
          <a:off x="3047988" y="2492052"/>
          <a:ext cx="3391190" cy="1358777"/>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lumMod val="95000"/>
                  <a:lumOff val="5000"/>
                </a:schemeClr>
              </a:solidFill>
            </a:rPr>
            <a:t>Projet d’un tissu industriel privé complémentaire dans la transformation des matières plastiques    </a:t>
          </a:r>
          <a:endParaRPr lang="fr-FR" sz="2000" b="1" kern="1200" dirty="0">
            <a:solidFill>
              <a:schemeClr val="tx1">
                <a:lumMod val="95000"/>
                <a:lumOff val="5000"/>
              </a:schemeClr>
            </a:solidFill>
          </a:endParaRPr>
        </a:p>
      </dsp:txBody>
      <dsp:txXfrm>
        <a:off x="3114318" y="2558382"/>
        <a:ext cx="3258530" cy="12261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1209" y="0"/>
          <a:ext cx="4352032" cy="4352032"/>
        </a:xfrm>
        <a:prstGeom prst="triangl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3E477BD-5079-46B2-92AC-01225D574E5E}">
      <dsp:nvSpPr>
        <dsp:cNvPr id="0" name=""/>
        <dsp:cNvSpPr/>
      </dsp:nvSpPr>
      <dsp:spPr>
        <a:xfrm>
          <a:off x="3024608" y="566747"/>
          <a:ext cx="3391190" cy="3184178"/>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BE" sz="2400" b="1" kern="1200" dirty="0" smtClean="0"/>
            <a:t>Métiers de la recherche et développement notamment des industries pharmaceutiques, Laboratoires étatiques et privés</a:t>
          </a:r>
          <a:endParaRPr lang="fr-FR" sz="2400" b="1" kern="1200" baseline="0" dirty="0" smtClean="0">
            <a:solidFill>
              <a:schemeClr val="accent4">
                <a:lumMod val="50000"/>
              </a:schemeClr>
            </a:solidFill>
          </a:endParaRPr>
        </a:p>
      </dsp:txBody>
      <dsp:txXfrm>
        <a:off x="3180047" y="722186"/>
        <a:ext cx="3080312" cy="28733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1914469" y="2032000"/>
          <a:ext cx="506536" cy="965199"/>
        </a:xfrm>
        <a:custGeom>
          <a:avLst/>
          <a:gdLst/>
          <a:ahLst/>
          <a:cxnLst/>
          <a:rect l="0" t="0" r="0" b="0"/>
          <a:pathLst>
            <a:path>
              <a:moveTo>
                <a:pt x="0" y="0"/>
              </a:moveTo>
              <a:lnTo>
                <a:pt x="253268" y="0"/>
              </a:lnTo>
              <a:lnTo>
                <a:pt x="253268" y="965199"/>
              </a:lnTo>
              <a:lnTo>
                <a:pt x="506536" y="965199"/>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40486" y="2487348"/>
        <a:ext cx="54502" cy="54502"/>
      </dsp:txXfrm>
    </dsp:sp>
    <dsp:sp modelId="{AD5C507C-3B55-4FBE-B455-2A7676271099}">
      <dsp:nvSpPr>
        <dsp:cNvPr id="0" name=""/>
        <dsp:cNvSpPr/>
      </dsp:nvSpPr>
      <dsp:spPr>
        <a:xfrm>
          <a:off x="1914469" y="1986279"/>
          <a:ext cx="506536" cy="91440"/>
        </a:xfrm>
        <a:custGeom>
          <a:avLst/>
          <a:gdLst/>
          <a:ahLst/>
          <a:cxnLst/>
          <a:rect l="0" t="0" r="0" b="0"/>
          <a:pathLst>
            <a:path>
              <a:moveTo>
                <a:pt x="0" y="45720"/>
              </a:moveTo>
              <a:lnTo>
                <a:pt x="506536" y="4572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55074" y="2019336"/>
        <a:ext cx="25326" cy="25326"/>
      </dsp:txXfrm>
    </dsp:sp>
    <dsp:sp modelId="{E90E8773-6C65-4651-A22A-E21616EFB526}">
      <dsp:nvSpPr>
        <dsp:cNvPr id="0" name=""/>
        <dsp:cNvSpPr/>
      </dsp:nvSpPr>
      <dsp:spPr>
        <a:xfrm>
          <a:off x="1914469" y="1066799"/>
          <a:ext cx="506536" cy="965200"/>
        </a:xfrm>
        <a:custGeom>
          <a:avLst/>
          <a:gdLst/>
          <a:ahLst/>
          <a:cxnLst/>
          <a:rect l="0" t="0" r="0" b="0"/>
          <a:pathLst>
            <a:path>
              <a:moveTo>
                <a:pt x="0" y="965200"/>
              </a:moveTo>
              <a:lnTo>
                <a:pt x="253268" y="965200"/>
              </a:lnTo>
              <a:lnTo>
                <a:pt x="253268" y="0"/>
              </a:lnTo>
              <a:lnTo>
                <a:pt x="506536"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40486" y="1522148"/>
        <a:ext cx="54502" cy="54502"/>
      </dsp:txXfrm>
    </dsp:sp>
    <dsp:sp modelId="{99B23C76-9C6C-4428-BA96-671C52ADE9DE}">
      <dsp:nvSpPr>
        <dsp:cNvPr id="0" name=""/>
        <dsp:cNvSpPr/>
      </dsp:nvSpPr>
      <dsp:spPr>
        <a:xfrm rot="16200000">
          <a:off x="-205232" y="1645920"/>
          <a:ext cx="3467242" cy="7721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FR" sz="2800" b="1" kern="1200" dirty="0" smtClean="0"/>
            <a:t>Licences et Masters</a:t>
          </a:r>
          <a:endParaRPr lang="fr-FR" sz="2800" b="1" kern="1200" dirty="0"/>
        </a:p>
      </dsp:txBody>
      <dsp:txXfrm>
        <a:off x="-205232" y="1645920"/>
        <a:ext cx="3467242" cy="772160"/>
      </dsp:txXfrm>
    </dsp:sp>
    <dsp:sp modelId="{CB24429C-D858-4418-A7D4-4FB92D78AE4D}">
      <dsp:nvSpPr>
        <dsp:cNvPr id="0" name=""/>
        <dsp:cNvSpPr/>
      </dsp:nvSpPr>
      <dsp:spPr>
        <a:xfrm>
          <a:off x="2421006" y="680719"/>
          <a:ext cx="2532684" cy="77216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Forage</a:t>
          </a:r>
          <a:endParaRPr lang="fr-FR" sz="2400" b="1" kern="1200" dirty="0"/>
        </a:p>
      </dsp:txBody>
      <dsp:txXfrm>
        <a:off x="2421006" y="680719"/>
        <a:ext cx="2532684" cy="772160"/>
      </dsp:txXfrm>
    </dsp:sp>
    <dsp:sp modelId="{8F28FD4D-CB61-42F5-A0EB-9A3E9641DFCF}">
      <dsp:nvSpPr>
        <dsp:cNvPr id="0" name=""/>
        <dsp:cNvSpPr/>
      </dsp:nvSpPr>
      <dsp:spPr>
        <a:xfrm>
          <a:off x="2421006" y="1645919"/>
          <a:ext cx="2532684" cy="77216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Mécanique des chantiers pétroliers</a:t>
          </a:r>
          <a:endParaRPr lang="fr-FR" sz="2000" b="1" kern="1200" dirty="0"/>
        </a:p>
      </dsp:txBody>
      <dsp:txXfrm>
        <a:off x="2421006" y="1645919"/>
        <a:ext cx="2532684" cy="772160"/>
      </dsp:txXfrm>
    </dsp:sp>
    <dsp:sp modelId="{D992339D-5384-4EAB-987E-5B6757FA115D}">
      <dsp:nvSpPr>
        <dsp:cNvPr id="0" name=""/>
        <dsp:cNvSpPr/>
      </dsp:nvSpPr>
      <dsp:spPr>
        <a:xfrm>
          <a:off x="2421006" y="2611119"/>
          <a:ext cx="2532684" cy="77216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Production</a:t>
          </a:r>
          <a:endParaRPr lang="fr-FR" sz="2000" b="1" kern="1200" dirty="0"/>
        </a:p>
      </dsp:txBody>
      <dsp:txXfrm>
        <a:off x="2421006" y="2611119"/>
        <a:ext cx="2532684" cy="7721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C507C-3B55-4FBE-B455-2A7676271099}">
      <dsp:nvSpPr>
        <dsp:cNvPr id="0" name=""/>
        <dsp:cNvSpPr/>
      </dsp:nvSpPr>
      <dsp:spPr>
        <a:xfrm>
          <a:off x="932151" y="2072357"/>
          <a:ext cx="505548" cy="615093"/>
        </a:xfrm>
        <a:custGeom>
          <a:avLst/>
          <a:gdLst/>
          <a:ahLst/>
          <a:cxnLst/>
          <a:rect l="0" t="0" r="0" b="0"/>
          <a:pathLst>
            <a:path>
              <a:moveTo>
                <a:pt x="0" y="0"/>
              </a:moveTo>
              <a:lnTo>
                <a:pt x="252774" y="0"/>
              </a:lnTo>
              <a:lnTo>
                <a:pt x="252774" y="615093"/>
              </a:lnTo>
              <a:lnTo>
                <a:pt x="505548" y="615093"/>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165020" y="2359999"/>
        <a:ext cx="39809" cy="39809"/>
      </dsp:txXfrm>
    </dsp:sp>
    <dsp:sp modelId="{E90E8773-6C65-4651-A22A-E21616EFB526}">
      <dsp:nvSpPr>
        <dsp:cNvPr id="0" name=""/>
        <dsp:cNvSpPr/>
      </dsp:nvSpPr>
      <dsp:spPr>
        <a:xfrm>
          <a:off x="932151" y="1330108"/>
          <a:ext cx="505548" cy="742248"/>
        </a:xfrm>
        <a:custGeom>
          <a:avLst/>
          <a:gdLst/>
          <a:ahLst/>
          <a:cxnLst/>
          <a:rect l="0" t="0" r="0" b="0"/>
          <a:pathLst>
            <a:path>
              <a:moveTo>
                <a:pt x="0" y="742248"/>
              </a:moveTo>
              <a:lnTo>
                <a:pt x="252774" y="742248"/>
              </a:lnTo>
              <a:lnTo>
                <a:pt x="252774" y="0"/>
              </a:lnTo>
              <a:lnTo>
                <a:pt x="505548"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162473" y="1678781"/>
        <a:ext cx="44903" cy="44903"/>
      </dsp:txXfrm>
    </dsp:sp>
    <dsp:sp modelId="{99B23C76-9C6C-4428-BA96-671C52ADE9DE}">
      <dsp:nvSpPr>
        <dsp:cNvPr id="0" name=""/>
        <dsp:cNvSpPr/>
      </dsp:nvSpPr>
      <dsp:spPr>
        <a:xfrm rot="16200000">
          <a:off x="-1305641" y="1687031"/>
          <a:ext cx="3704932" cy="7706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Université d’Annaba</a:t>
          </a:r>
          <a:endParaRPr lang="fr-FR" sz="2400" b="1" kern="1200" dirty="0"/>
        </a:p>
      </dsp:txBody>
      <dsp:txXfrm>
        <a:off x="-1305641" y="1687031"/>
        <a:ext cx="3704932" cy="770652"/>
      </dsp:txXfrm>
    </dsp:sp>
    <dsp:sp modelId="{CB24429C-D858-4418-A7D4-4FB92D78AE4D}">
      <dsp:nvSpPr>
        <dsp:cNvPr id="0" name=""/>
        <dsp:cNvSpPr/>
      </dsp:nvSpPr>
      <dsp:spPr>
        <a:xfrm>
          <a:off x="1437699" y="770988"/>
          <a:ext cx="2591591" cy="111824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Exploitation des mines</a:t>
          </a:r>
          <a:endParaRPr lang="fr-FR" sz="2400" b="1" kern="1200" dirty="0"/>
        </a:p>
      </dsp:txBody>
      <dsp:txXfrm>
        <a:off x="1437699" y="770988"/>
        <a:ext cx="2591591" cy="1118240"/>
      </dsp:txXfrm>
    </dsp:sp>
    <dsp:sp modelId="{8F28FD4D-CB61-42F5-A0EB-9A3E9641DFCF}">
      <dsp:nvSpPr>
        <dsp:cNvPr id="0" name=""/>
        <dsp:cNvSpPr/>
      </dsp:nvSpPr>
      <dsp:spPr>
        <a:xfrm>
          <a:off x="1437699" y="2081892"/>
          <a:ext cx="2649274" cy="121111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Valorisation des ressources minérales</a:t>
          </a:r>
          <a:endParaRPr lang="fr-FR" sz="2400" b="1" kern="1200" dirty="0"/>
        </a:p>
      </dsp:txBody>
      <dsp:txXfrm>
        <a:off x="1437699" y="2081892"/>
        <a:ext cx="2649274" cy="12111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AD9D0-D4F1-4B4D-843D-137574A4B887}">
      <dsp:nvSpPr>
        <dsp:cNvPr id="0" name=""/>
        <dsp:cNvSpPr/>
      </dsp:nvSpPr>
      <dsp:spPr>
        <a:xfrm>
          <a:off x="1374223" y="2032000"/>
          <a:ext cx="317758" cy="1633075"/>
        </a:xfrm>
        <a:custGeom>
          <a:avLst/>
          <a:gdLst/>
          <a:ahLst/>
          <a:cxnLst/>
          <a:rect l="0" t="0" r="0" b="0"/>
          <a:pathLst>
            <a:path>
              <a:moveTo>
                <a:pt x="0" y="0"/>
              </a:moveTo>
              <a:lnTo>
                <a:pt x="158879" y="0"/>
              </a:lnTo>
              <a:lnTo>
                <a:pt x="158879" y="1633075"/>
              </a:lnTo>
              <a:lnTo>
                <a:pt x="317758" y="1633075"/>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bg1"/>
            </a:solidFill>
          </a:endParaRPr>
        </a:p>
      </dsp:txBody>
      <dsp:txXfrm>
        <a:off x="1491510" y="2806945"/>
        <a:ext cx="83185" cy="83185"/>
      </dsp:txXfrm>
    </dsp:sp>
    <dsp:sp modelId="{2B2669A7-5E98-40D3-B11B-AD36CD58FB47}">
      <dsp:nvSpPr>
        <dsp:cNvPr id="0" name=""/>
        <dsp:cNvSpPr/>
      </dsp:nvSpPr>
      <dsp:spPr>
        <a:xfrm>
          <a:off x="1374223" y="2032000"/>
          <a:ext cx="317758" cy="750134"/>
        </a:xfrm>
        <a:custGeom>
          <a:avLst/>
          <a:gdLst/>
          <a:ahLst/>
          <a:cxnLst/>
          <a:rect l="0" t="0" r="0" b="0"/>
          <a:pathLst>
            <a:path>
              <a:moveTo>
                <a:pt x="0" y="0"/>
              </a:moveTo>
              <a:lnTo>
                <a:pt x="158879" y="0"/>
              </a:lnTo>
              <a:lnTo>
                <a:pt x="158879" y="750134"/>
              </a:lnTo>
              <a:lnTo>
                <a:pt x="317758" y="75013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bg1"/>
            </a:solidFill>
          </a:endParaRPr>
        </a:p>
      </dsp:txBody>
      <dsp:txXfrm>
        <a:off x="1512736" y="2386700"/>
        <a:ext cx="40733" cy="40733"/>
      </dsp:txXfrm>
    </dsp:sp>
    <dsp:sp modelId="{26C86DCF-BDB7-4173-9267-FEEFDC718A8F}">
      <dsp:nvSpPr>
        <dsp:cNvPr id="0" name=""/>
        <dsp:cNvSpPr/>
      </dsp:nvSpPr>
      <dsp:spPr>
        <a:xfrm>
          <a:off x="1374223" y="1907690"/>
          <a:ext cx="317758" cy="91440"/>
        </a:xfrm>
        <a:custGeom>
          <a:avLst/>
          <a:gdLst/>
          <a:ahLst/>
          <a:cxnLst/>
          <a:rect l="0" t="0" r="0" b="0"/>
          <a:pathLst>
            <a:path>
              <a:moveTo>
                <a:pt x="0" y="124309"/>
              </a:moveTo>
              <a:lnTo>
                <a:pt x="158879" y="124309"/>
              </a:lnTo>
              <a:lnTo>
                <a:pt x="158879" y="45720"/>
              </a:lnTo>
              <a:lnTo>
                <a:pt x="317758" y="4572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bg1"/>
            </a:solidFill>
          </a:endParaRPr>
        </a:p>
      </dsp:txBody>
      <dsp:txXfrm>
        <a:off x="1524919" y="1945227"/>
        <a:ext cx="16366" cy="16366"/>
      </dsp:txXfrm>
    </dsp:sp>
    <dsp:sp modelId="{AD5C507C-3B55-4FBE-B455-2A7676271099}">
      <dsp:nvSpPr>
        <dsp:cNvPr id="0" name=""/>
        <dsp:cNvSpPr/>
      </dsp:nvSpPr>
      <dsp:spPr>
        <a:xfrm>
          <a:off x="1374223" y="1153565"/>
          <a:ext cx="317758" cy="878434"/>
        </a:xfrm>
        <a:custGeom>
          <a:avLst/>
          <a:gdLst/>
          <a:ahLst/>
          <a:cxnLst/>
          <a:rect l="0" t="0" r="0" b="0"/>
          <a:pathLst>
            <a:path>
              <a:moveTo>
                <a:pt x="0" y="878434"/>
              </a:moveTo>
              <a:lnTo>
                <a:pt x="158879" y="878434"/>
              </a:lnTo>
              <a:lnTo>
                <a:pt x="158879" y="0"/>
              </a:lnTo>
              <a:lnTo>
                <a:pt x="317758"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bg1"/>
            </a:solidFill>
          </a:endParaRPr>
        </a:p>
      </dsp:txBody>
      <dsp:txXfrm>
        <a:off x="1509749" y="1569429"/>
        <a:ext cx="46706" cy="46706"/>
      </dsp:txXfrm>
    </dsp:sp>
    <dsp:sp modelId="{E90E8773-6C65-4651-A22A-E21616EFB526}">
      <dsp:nvSpPr>
        <dsp:cNvPr id="0" name=""/>
        <dsp:cNvSpPr/>
      </dsp:nvSpPr>
      <dsp:spPr>
        <a:xfrm>
          <a:off x="1374223" y="349214"/>
          <a:ext cx="317758" cy="1682785"/>
        </a:xfrm>
        <a:custGeom>
          <a:avLst/>
          <a:gdLst/>
          <a:ahLst/>
          <a:cxnLst/>
          <a:rect l="0" t="0" r="0" b="0"/>
          <a:pathLst>
            <a:path>
              <a:moveTo>
                <a:pt x="0" y="1682785"/>
              </a:moveTo>
              <a:lnTo>
                <a:pt x="158879" y="1682785"/>
              </a:lnTo>
              <a:lnTo>
                <a:pt x="158879" y="0"/>
              </a:lnTo>
              <a:lnTo>
                <a:pt x="317758"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solidFill>
              <a:schemeClr val="bg1"/>
            </a:solidFill>
          </a:endParaRPr>
        </a:p>
      </dsp:txBody>
      <dsp:txXfrm>
        <a:off x="1490290" y="1147794"/>
        <a:ext cx="85626" cy="85626"/>
      </dsp:txXfrm>
    </dsp:sp>
    <dsp:sp modelId="{99B23C76-9C6C-4428-BA96-671C52ADE9DE}">
      <dsp:nvSpPr>
        <dsp:cNvPr id="0" name=""/>
        <dsp:cNvSpPr/>
      </dsp:nvSpPr>
      <dsp:spPr>
        <a:xfrm rot="16200000">
          <a:off x="-785213" y="1704928"/>
          <a:ext cx="3664731" cy="654142"/>
        </a:xfrm>
        <a:prstGeom prst="rect">
          <a:avLst/>
        </a:prstGeom>
        <a:solidFill>
          <a:schemeClr val="tx1">
            <a:lumMod val="75000"/>
            <a:lumOff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bg1"/>
              </a:solidFill>
            </a:rPr>
            <a:t>Université de Tébessa</a:t>
          </a:r>
          <a:endParaRPr lang="fr-FR" sz="2400" b="1" kern="1200" dirty="0">
            <a:solidFill>
              <a:schemeClr val="bg1"/>
            </a:solidFill>
          </a:endParaRPr>
        </a:p>
      </dsp:txBody>
      <dsp:txXfrm>
        <a:off x="-785213" y="1704928"/>
        <a:ext cx="3664731" cy="654142"/>
      </dsp:txXfrm>
    </dsp:sp>
    <dsp:sp modelId="{CB24429C-D858-4418-A7D4-4FB92D78AE4D}">
      <dsp:nvSpPr>
        <dsp:cNvPr id="0" name=""/>
        <dsp:cNvSpPr/>
      </dsp:nvSpPr>
      <dsp:spPr>
        <a:xfrm>
          <a:off x="1691982" y="2924"/>
          <a:ext cx="2720906" cy="692578"/>
        </a:xfrm>
        <a:prstGeom prst="rect">
          <a:avLst/>
        </a:prstGeom>
        <a:solidFill>
          <a:srgbClr val="D6A3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                                                                                                                                                              Valorisation des ressources minérales</a:t>
          </a:r>
          <a:endParaRPr lang="fr-FR" sz="2000" b="1" kern="1200" dirty="0">
            <a:solidFill>
              <a:schemeClr val="tx1"/>
            </a:solidFill>
          </a:endParaRPr>
        </a:p>
      </dsp:txBody>
      <dsp:txXfrm>
        <a:off x="1691982" y="2924"/>
        <a:ext cx="2720906" cy="692578"/>
      </dsp:txXfrm>
    </dsp:sp>
    <dsp:sp modelId="{8F28FD4D-CB61-42F5-A0EB-9A3E9641DFCF}">
      <dsp:nvSpPr>
        <dsp:cNvPr id="0" name=""/>
        <dsp:cNvSpPr/>
      </dsp:nvSpPr>
      <dsp:spPr>
        <a:xfrm>
          <a:off x="1691982" y="816600"/>
          <a:ext cx="2709133" cy="673929"/>
        </a:xfrm>
        <a:prstGeom prst="rect">
          <a:avLst/>
        </a:prstGeom>
        <a:solidFill>
          <a:srgbClr val="D09E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Géotechnique</a:t>
          </a:r>
          <a:endParaRPr lang="fr-FR" sz="2000" b="1" kern="1200" dirty="0">
            <a:solidFill>
              <a:schemeClr val="tx1"/>
            </a:solidFill>
          </a:endParaRPr>
        </a:p>
      </dsp:txBody>
      <dsp:txXfrm>
        <a:off x="1691982" y="816600"/>
        <a:ext cx="2709133" cy="673929"/>
      </dsp:txXfrm>
    </dsp:sp>
    <dsp:sp modelId="{D992339D-5384-4EAB-987E-5B6757FA115D}">
      <dsp:nvSpPr>
        <dsp:cNvPr id="0" name=""/>
        <dsp:cNvSpPr/>
      </dsp:nvSpPr>
      <dsp:spPr>
        <a:xfrm>
          <a:off x="1691982" y="1611628"/>
          <a:ext cx="2734252" cy="683564"/>
        </a:xfrm>
        <a:prstGeom prst="rect">
          <a:avLst/>
        </a:prstGeom>
        <a:solidFill>
          <a:srgbClr val="D09E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Electromécanique minière</a:t>
          </a:r>
          <a:endParaRPr lang="fr-FR" sz="2000" b="1" kern="1200" dirty="0">
            <a:solidFill>
              <a:schemeClr val="tx1"/>
            </a:solidFill>
          </a:endParaRPr>
        </a:p>
      </dsp:txBody>
      <dsp:txXfrm>
        <a:off x="1691982" y="1611628"/>
        <a:ext cx="2734252" cy="683564"/>
      </dsp:txXfrm>
    </dsp:sp>
    <dsp:sp modelId="{44781C64-23B1-4B7D-A865-B87BB2127C98}">
      <dsp:nvSpPr>
        <dsp:cNvPr id="0" name=""/>
        <dsp:cNvSpPr/>
      </dsp:nvSpPr>
      <dsp:spPr>
        <a:xfrm>
          <a:off x="1691982" y="2416289"/>
          <a:ext cx="2693944" cy="731688"/>
        </a:xfrm>
        <a:prstGeom prst="rect">
          <a:avLst/>
        </a:prstGeom>
        <a:solidFill>
          <a:srgbClr val="D09E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Exploitation des mines</a:t>
          </a:r>
          <a:endParaRPr lang="fr-FR" sz="2000" b="1" kern="1200" dirty="0">
            <a:solidFill>
              <a:schemeClr val="tx1"/>
            </a:solidFill>
          </a:endParaRPr>
        </a:p>
      </dsp:txBody>
      <dsp:txXfrm>
        <a:off x="1691982" y="2416289"/>
        <a:ext cx="2693944" cy="731688"/>
      </dsp:txXfrm>
    </dsp:sp>
    <dsp:sp modelId="{3818FB4F-27E2-4F38-B121-EDC4A7EE9BB5}">
      <dsp:nvSpPr>
        <dsp:cNvPr id="0" name=""/>
        <dsp:cNvSpPr/>
      </dsp:nvSpPr>
      <dsp:spPr>
        <a:xfrm>
          <a:off x="1691982" y="3269075"/>
          <a:ext cx="2736000" cy="791999"/>
        </a:xfrm>
        <a:prstGeom prst="rect">
          <a:avLst/>
        </a:prstGeom>
        <a:solidFill>
          <a:srgbClr val="D09E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Environnement minier</a:t>
          </a:r>
          <a:endParaRPr lang="fr-FR" sz="2000" b="1" kern="1200" dirty="0">
            <a:solidFill>
              <a:schemeClr val="tx1"/>
            </a:solidFill>
          </a:endParaRPr>
        </a:p>
      </dsp:txBody>
      <dsp:txXfrm>
        <a:off x="1691982" y="3269075"/>
        <a:ext cx="2736000" cy="7919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60419" y="0"/>
          <a:ext cx="4352032" cy="4352032"/>
        </a:xfrm>
        <a:prstGeom prst="triangle">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446737" y="435287"/>
          <a:ext cx="4177998" cy="60570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lumMod val="95000"/>
                  <a:lumOff val="5000"/>
                </a:schemeClr>
              </a:solidFill>
            </a:rPr>
            <a:t>Usinage par laser, métrologie, contrôles par méthodes et captures optiques</a:t>
          </a:r>
          <a:endParaRPr lang="fr-FR" sz="1800" b="1" kern="1200" dirty="0">
            <a:solidFill>
              <a:schemeClr val="tx1">
                <a:lumMod val="95000"/>
                <a:lumOff val="5000"/>
              </a:schemeClr>
            </a:solidFill>
          </a:endParaRPr>
        </a:p>
      </dsp:txBody>
      <dsp:txXfrm>
        <a:off x="2476305" y="464855"/>
        <a:ext cx="4118862" cy="546570"/>
      </dsp:txXfrm>
    </dsp:sp>
    <dsp:sp modelId="{CD5718A3-3CE4-4E27-990C-EE04E3F231CA}">
      <dsp:nvSpPr>
        <dsp:cNvPr id="0" name=""/>
        <dsp:cNvSpPr/>
      </dsp:nvSpPr>
      <dsp:spPr>
        <a:xfrm>
          <a:off x="2445888" y="1084185"/>
          <a:ext cx="4194349" cy="508208"/>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u="sng" kern="1200" dirty="0" smtClean="0">
              <a:solidFill>
                <a:schemeClr val="tx1">
                  <a:lumMod val="95000"/>
                  <a:lumOff val="5000"/>
                </a:schemeClr>
              </a:solidFill>
            </a:rPr>
            <a:t>Télécommunications</a:t>
          </a:r>
          <a:r>
            <a:rPr lang="fr-FR" sz="1800" b="1" kern="1200" dirty="0" smtClean="0">
              <a:solidFill>
                <a:schemeClr val="tx1">
                  <a:lumMod val="95000"/>
                  <a:lumOff val="5000"/>
                </a:schemeClr>
              </a:solidFill>
            </a:rPr>
            <a:t>: transfert des données par fibre optique</a:t>
          </a:r>
          <a:endParaRPr lang="fr-FR" sz="1800" b="1" kern="1200" dirty="0">
            <a:solidFill>
              <a:schemeClr val="tx1">
                <a:lumMod val="95000"/>
                <a:lumOff val="5000"/>
              </a:schemeClr>
            </a:solidFill>
          </a:endParaRPr>
        </a:p>
      </dsp:txBody>
      <dsp:txXfrm>
        <a:off x="2470697" y="1108994"/>
        <a:ext cx="4144731" cy="458590"/>
      </dsp:txXfrm>
    </dsp:sp>
    <dsp:sp modelId="{ECEEF24C-6443-4BA5-8E80-EB257DA876C0}">
      <dsp:nvSpPr>
        <dsp:cNvPr id="0" name=""/>
        <dsp:cNvSpPr/>
      </dsp:nvSpPr>
      <dsp:spPr>
        <a:xfrm>
          <a:off x="2447812" y="1635585"/>
          <a:ext cx="4176923" cy="69110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u="sng" kern="1200" dirty="0" smtClean="0">
              <a:solidFill>
                <a:schemeClr val="tx1">
                  <a:lumMod val="95000"/>
                  <a:lumOff val="5000"/>
                </a:schemeClr>
              </a:solidFill>
            </a:rPr>
            <a:t>Instrumentation optique</a:t>
          </a:r>
          <a:r>
            <a:rPr lang="fr-FR" sz="1600" b="1" kern="1200" dirty="0" smtClean="0">
              <a:solidFill>
                <a:schemeClr val="tx1">
                  <a:lumMod val="95000"/>
                  <a:lumOff val="5000"/>
                </a:schemeClr>
              </a:solidFill>
            </a:rPr>
            <a:t>:  observation de l’infiniment petit (microscope) à l’infiniment loin (</a:t>
          </a:r>
          <a:r>
            <a:rPr lang="fr-FR" sz="1600" b="1" kern="1200" dirty="0" err="1" smtClean="0">
              <a:solidFill>
                <a:schemeClr val="tx1">
                  <a:lumMod val="95000"/>
                  <a:lumOff val="5000"/>
                </a:schemeClr>
              </a:solidFill>
            </a:rPr>
            <a:t>téléscope</a:t>
          </a:r>
          <a:r>
            <a:rPr lang="fr-FR" sz="1600" b="1" kern="1200" dirty="0" smtClean="0">
              <a:solidFill>
                <a:schemeClr val="tx1">
                  <a:lumMod val="95000"/>
                  <a:lumOff val="5000"/>
                </a:schemeClr>
              </a:solidFill>
            </a:rPr>
            <a:t>)</a:t>
          </a:r>
          <a:endParaRPr lang="fr-FR" sz="1600" b="1" kern="1200" dirty="0">
            <a:solidFill>
              <a:schemeClr val="tx1">
                <a:lumMod val="95000"/>
                <a:lumOff val="5000"/>
              </a:schemeClr>
            </a:solidFill>
          </a:endParaRPr>
        </a:p>
      </dsp:txBody>
      <dsp:txXfrm>
        <a:off x="2481549" y="1669322"/>
        <a:ext cx="4109449" cy="623632"/>
      </dsp:txXfrm>
    </dsp:sp>
    <dsp:sp modelId="{5D7FA0A0-3535-4EA6-BF21-E5467B7C0590}">
      <dsp:nvSpPr>
        <dsp:cNvPr id="0" name=""/>
        <dsp:cNvSpPr/>
      </dsp:nvSpPr>
      <dsp:spPr>
        <a:xfrm>
          <a:off x="2461390" y="2390550"/>
          <a:ext cx="4163345" cy="815469"/>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u="sng" kern="1200" dirty="0" smtClean="0">
              <a:solidFill>
                <a:schemeClr val="tx1">
                  <a:lumMod val="95000"/>
                  <a:lumOff val="5000"/>
                </a:schemeClr>
              </a:solidFill>
            </a:rPr>
            <a:t>Médecine</a:t>
          </a:r>
          <a:r>
            <a:rPr lang="fr-FR" sz="1800" b="1" kern="1200" dirty="0" smtClean="0">
              <a:solidFill>
                <a:schemeClr val="tx1">
                  <a:lumMod val="95000"/>
                  <a:lumOff val="5000"/>
                </a:schemeClr>
              </a:solidFill>
            </a:rPr>
            <a:t>: Radiologie, instrumentation optique (ophtalmologie, optométrie, chirurgie…)</a:t>
          </a:r>
          <a:endParaRPr lang="fr-FR" sz="1800" b="1" kern="1200" dirty="0">
            <a:solidFill>
              <a:schemeClr val="tx1">
                <a:lumMod val="95000"/>
                <a:lumOff val="5000"/>
              </a:schemeClr>
            </a:solidFill>
          </a:endParaRPr>
        </a:p>
      </dsp:txBody>
      <dsp:txXfrm>
        <a:off x="2501198" y="2430358"/>
        <a:ext cx="4083729" cy="735853"/>
      </dsp:txXfrm>
    </dsp:sp>
    <dsp:sp modelId="{C3E477BD-5079-46B2-92AC-01225D574E5E}">
      <dsp:nvSpPr>
        <dsp:cNvPr id="0" name=""/>
        <dsp:cNvSpPr/>
      </dsp:nvSpPr>
      <dsp:spPr>
        <a:xfrm>
          <a:off x="2448278" y="3255759"/>
          <a:ext cx="4175990" cy="645010"/>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u="sng" kern="1200" dirty="0" smtClean="0">
              <a:solidFill>
                <a:schemeClr val="tx1">
                  <a:lumMod val="95000"/>
                  <a:lumOff val="5000"/>
                </a:schemeClr>
              </a:solidFill>
            </a:rPr>
            <a:t>Audiovisuel:</a:t>
          </a:r>
          <a:r>
            <a:rPr lang="fr-FR" sz="1800" b="1" u="none" kern="1200" dirty="0" smtClean="0">
              <a:solidFill>
                <a:schemeClr val="tx1">
                  <a:lumMod val="95000"/>
                  <a:lumOff val="5000"/>
                </a:schemeClr>
              </a:solidFill>
            </a:rPr>
            <a:t> appareils photos et caméras pour appareils modernes</a:t>
          </a:r>
          <a:r>
            <a:rPr lang="fr-FR" sz="1800" b="1" u="sng" kern="1200" dirty="0" smtClean="0">
              <a:solidFill>
                <a:schemeClr val="tx1">
                  <a:lumMod val="95000"/>
                  <a:lumOff val="5000"/>
                </a:schemeClr>
              </a:solidFill>
            </a:rPr>
            <a:t> </a:t>
          </a:r>
          <a:endParaRPr lang="fr-FR" sz="1800" b="1" u="sng" kern="1200" dirty="0">
            <a:solidFill>
              <a:schemeClr val="tx1">
                <a:lumMod val="95000"/>
                <a:lumOff val="5000"/>
              </a:schemeClr>
            </a:solidFill>
          </a:endParaRPr>
        </a:p>
      </dsp:txBody>
      <dsp:txXfrm>
        <a:off x="2479765" y="3287246"/>
        <a:ext cx="4113016" cy="58203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5906"/>
          <a:ext cx="3392265" cy="774765"/>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Complexe pétrochimique de Skikda, Entreprise Nationale de Pétrochimie (ENIP),</a:t>
          </a:r>
          <a:endParaRPr lang="fr-FR" sz="1800" b="1" kern="1200" dirty="0">
            <a:solidFill>
              <a:schemeClr val="tx2">
                <a:lumMod val="75000"/>
              </a:schemeClr>
            </a:solidFill>
          </a:endParaRPr>
        </a:p>
      </dsp:txBody>
      <dsp:txXfrm>
        <a:off x="3077945" y="473727"/>
        <a:ext cx="3316623" cy="699123"/>
      </dsp:txXfrm>
    </dsp:sp>
    <dsp:sp modelId="{CD5718A3-3CE4-4E27-990C-EE04E3F231CA}">
      <dsp:nvSpPr>
        <dsp:cNvPr id="0" name=""/>
        <dsp:cNvSpPr/>
      </dsp:nvSpPr>
      <dsp:spPr>
        <a:xfrm>
          <a:off x="3047988" y="1286747"/>
          <a:ext cx="3391190" cy="773280"/>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Gaz Naturel Liquéfié (GNL), Raffinerie</a:t>
          </a:r>
          <a:endParaRPr lang="fr-FR" sz="1800" b="1" kern="1200" dirty="0">
            <a:solidFill>
              <a:schemeClr val="tx2">
                <a:lumMod val="75000"/>
              </a:schemeClr>
            </a:solidFill>
          </a:endParaRPr>
        </a:p>
      </dsp:txBody>
      <dsp:txXfrm>
        <a:off x="3085736" y="1324495"/>
        <a:ext cx="3315694" cy="697784"/>
      </dsp:txXfrm>
    </dsp:sp>
    <dsp:sp modelId="{ECEEF24C-6443-4BA5-8E80-EB257DA876C0}">
      <dsp:nvSpPr>
        <dsp:cNvPr id="0" name=""/>
        <dsp:cNvSpPr/>
      </dsp:nvSpPr>
      <dsp:spPr>
        <a:xfrm>
          <a:off x="3041199" y="2136103"/>
          <a:ext cx="3391190" cy="801830"/>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Industries des hydrocarbures, Complexe Méthanol et dérivés d’Arzew.</a:t>
          </a:r>
          <a:endParaRPr lang="fr-FR" sz="1800" b="1" kern="1200" dirty="0">
            <a:solidFill>
              <a:schemeClr val="tx2">
                <a:lumMod val="75000"/>
              </a:schemeClr>
            </a:solidFill>
          </a:endParaRPr>
        </a:p>
      </dsp:txBody>
      <dsp:txXfrm>
        <a:off x="3080341" y="2175245"/>
        <a:ext cx="3312906" cy="723546"/>
      </dsp:txXfrm>
    </dsp:sp>
    <dsp:sp modelId="{C3E477BD-5079-46B2-92AC-01225D574E5E}">
      <dsp:nvSpPr>
        <dsp:cNvPr id="0" name=""/>
        <dsp:cNvSpPr/>
      </dsp:nvSpPr>
      <dsp:spPr>
        <a:xfrm>
          <a:off x="3041199" y="3061947"/>
          <a:ext cx="3391190" cy="826040"/>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Entreprise de production basée sur des procédés chimiques et/ou automatisés.</a:t>
          </a:r>
          <a:endParaRPr lang="fr-FR" sz="1800" b="1" kern="1200" dirty="0">
            <a:solidFill>
              <a:schemeClr val="tx2">
                <a:lumMod val="75000"/>
              </a:schemeClr>
            </a:solidFill>
          </a:endParaRPr>
        </a:p>
      </dsp:txBody>
      <dsp:txXfrm>
        <a:off x="3081523" y="3102271"/>
        <a:ext cx="3310542" cy="7453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C08B-E0FB-4DF3-A943-A261137759D5}">
      <dsp:nvSpPr>
        <dsp:cNvPr id="0" name=""/>
        <dsp:cNvSpPr/>
      </dsp:nvSpPr>
      <dsp:spPr>
        <a:xfrm>
          <a:off x="899842" y="2032000"/>
          <a:ext cx="311334" cy="1789841"/>
        </a:xfrm>
        <a:custGeom>
          <a:avLst/>
          <a:gdLst/>
          <a:ahLst/>
          <a:cxnLst/>
          <a:rect l="0" t="0" r="0" b="0"/>
          <a:pathLst>
            <a:path>
              <a:moveTo>
                <a:pt x="0" y="0"/>
              </a:moveTo>
              <a:lnTo>
                <a:pt x="155667" y="0"/>
              </a:lnTo>
              <a:lnTo>
                <a:pt x="155667" y="1789841"/>
              </a:lnTo>
              <a:lnTo>
                <a:pt x="311334" y="1789841"/>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BE" sz="600" kern="1200"/>
        </a:p>
      </dsp:txBody>
      <dsp:txXfrm>
        <a:off x="1010092" y="2881502"/>
        <a:ext cx="90835" cy="90835"/>
      </dsp:txXfrm>
    </dsp:sp>
    <dsp:sp modelId="{26C86DCF-BDB7-4173-9267-FEEFDC718A8F}">
      <dsp:nvSpPr>
        <dsp:cNvPr id="0" name=""/>
        <dsp:cNvSpPr/>
      </dsp:nvSpPr>
      <dsp:spPr>
        <a:xfrm>
          <a:off x="899842" y="2032000"/>
          <a:ext cx="311334" cy="1196597"/>
        </a:xfrm>
        <a:custGeom>
          <a:avLst/>
          <a:gdLst/>
          <a:ahLst/>
          <a:cxnLst/>
          <a:rect l="0" t="0" r="0" b="0"/>
          <a:pathLst>
            <a:path>
              <a:moveTo>
                <a:pt x="0" y="0"/>
              </a:moveTo>
              <a:lnTo>
                <a:pt x="155667" y="0"/>
              </a:lnTo>
              <a:lnTo>
                <a:pt x="155667" y="1196597"/>
              </a:lnTo>
              <a:lnTo>
                <a:pt x="311334" y="1196597"/>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24599" y="2599387"/>
        <a:ext cx="61821" cy="61821"/>
      </dsp:txXfrm>
    </dsp:sp>
    <dsp:sp modelId="{AD5C507C-3B55-4FBE-B455-2A7676271099}">
      <dsp:nvSpPr>
        <dsp:cNvPr id="0" name=""/>
        <dsp:cNvSpPr/>
      </dsp:nvSpPr>
      <dsp:spPr>
        <a:xfrm>
          <a:off x="899842" y="2032000"/>
          <a:ext cx="311334" cy="265564"/>
        </a:xfrm>
        <a:custGeom>
          <a:avLst/>
          <a:gdLst/>
          <a:ahLst/>
          <a:cxnLst/>
          <a:rect l="0" t="0" r="0" b="0"/>
          <a:pathLst>
            <a:path>
              <a:moveTo>
                <a:pt x="0" y="0"/>
              </a:moveTo>
              <a:lnTo>
                <a:pt x="155667" y="0"/>
              </a:lnTo>
              <a:lnTo>
                <a:pt x="155667" y="265564"/>
              </a:lnTo>
              <a:lnTo>
                <a:pt x="311334" y="26556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45279" y="2154552"/>
        <a:ext cx="20460" cy="20460"/>
      </dsp:txXfrm>
    </dsp:sp>
    <dsp:sp modelId="{EC36A7DF-F617-4EDE-8D9A-2B1E1FFCF324}">
      <dsp:nvSpPr>
        <dsp:cNvPr id="0" name=""/>
        <dsp:cNvSpPr/>
      </dsp:nvSpPr>
      <dsp:spPr>
        <a:xfrm>
          <a:off x="899842" y="1100967"/>
          <a:ext cx="311334" cy="931032"/>
        </a:xfrm>
        <a:custGeom>
          <a:avLst/>
          <a:gdLst/>
          <a:ahLst/>
          <a:cxnLst/>
          <a:rect l="0" t="0" r="0" b="0"/>
          <a:pathLst>
            <a:path>
              <a:moveTo>
                <a:pt x="0" y="931032"/>
              </a:moveTo>
              <a:lnTo>
                <a:pt x="155667" y="931032"/>
              </a:lnTo>
              <a:lnTo>
                <a:pt x="155667" y="0"/>
              </a:lnTo>
              <a:lnTo>
                <a:pt x="311334"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30967" y="1541940"/>
        <a:ext cx="49085" cy="49085"/>
      </dsp:txXfrm>
    </dsp:sp>
    <dsp:sp modelId="{A13CD430-D1AA-4EF4-8A29-8779A846A3DE}">
      <dsp:nvSpPr>
        <dsp:cNvPr id="0" name=""/>
        <dsp:cNvSpPr/>
      </dsp:nvSpPr>
      <dsp:spPr>
        <a:xfrm>
          <a:off x="899842" y="242158"/>
          <a:ext cx="311334" cy="1789841"/>
        </a:xfrm>
        <a:custGeom>
          <a:avLst/>
          <a:gdLst/>
          <a:ahLst/>
          <a:cxnLst/>
          <a:rect l="0" t="0" r="0" b="0"/>
          <a:pathLst>
            <a:path>
              <a:moveTo>
                <a:pt x="0" y="1789841"/>
              </a:moveTo>
              <a:lnTo>
                <a:pt x="155667" y="1789841"/>
              </a:lnTo>
              <a:lnTo>
                <a:pt x="155667" y="0"/>
              </a:lnTo>
              <a:lnTo>
                <a:pt x="311334"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BE" sz="600" kern="1200"/>
        </a:p>
      </dsp:txBody>
      <dsp:txXfrm>
        <a:off x="1010092" y="1091661"/>
        <a:ext cx="90835" cy="90835"/>
      </dsp:txXfrm>
    </dsp:sp>
    <dsp:sp modelId="{99B23C76-9C6C-4428-BA96-671C52ADE9DE}">
      <dsp:nvSpPr>
        <dsp:cNvPr id="0" name=""/>
        <dsp:cNvSpPr/>
      </dsp:nvSpPr>
      <dsp:spPr>
        <a:xfrm rot="16200000">
          <a:off x="-1318757" y="1701377"/>
          <a:ext cx="3775956" cy="661244"/>
        </a:xfrm>
        <a:prstGeom prst="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Licences</a:t>
          </a:r>
          <a:endParaRPr lang="fr-FR" sz="2400" b="1" kern="1200" dirty="0"/>
        </a:p>
      </dsp:txBody>
      <dsp:txXfrm>
        <a:off x="-1318757" y="1701377"/>
        <a:ext cx="3775956" cy="661244"/>
      </dsp:txXfrm>
    </dsp:sp>
    <dsp:sp modelId="{76B3CA0F-ED92-47E9-AB09-EBA5D52537E5}">
      <dsp:nvSpPr>
        <dsp:cNvPr id="0" name=""/>
        <dsp:cNvSpPr/>
      </dsp:nvSpPr>
      <dsp:spPr>
        <a:xfrm>
          <a:off x="1211177" y="4860"/>
          <a:ext cx="2477009" cy="47459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Ingénierie des transports</a:t>
          </a:r>
          <a:endParaRPr lang="fr-FR" sz="1800" b="1" kern="1200" dirty="0"/>
        </a:p>
      </dsp:txBody>
      <dsp:txXfrm>
        <a:off x="1211177" y="4860"/>
        <a:ext cx="2477009" cy="474595"/>
      </dsp:txXfrm>
    </dsp:sp>
    <dsp:sp modelId="{F5B6BF0E-76C9-444C-978B-1AD93FCE36AC}">
      <dsp:nvSpPr>
        <dsp:cNvPr id="0" name=""/>
        <dsp:cNvSpPr/>
      </dsp:nvSpPr>
      <dsp:spPr>
        <a:xfrm>
          <a:off x="1211177" y="598104"/>
          <a:ext cx="2477009" cy="100572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Ingénierie de la maintenance des moyens de transports</a:t>
          </a:r>
          <a:endParaRPr lang="fr-FR" sz="1800" b="1" kern="1200" dirty="0"/>
        </a:p>
      </dsp:txBody>
      <dsp:txXfrm>
        <a:off x="1211177" y="598104"/>
        <a:ext cx="2477009" cy="1005724"/>
      </dsp:txXfrm>
    </dsp:sp>
    <dsp:sp modelId="{8F28FD4D-CB61-42F5-A0EB-9A3E9641DFCF}">
      <dsp:nvSpPr>
        <dsp:cNvPr id="0" name=""/>
        <dsp:cNvSpPr/>
      </dsp:nvSpPr>
      <dsp:spPr>
        <a:xfrm>
          <a:off x="1211177" y="1722478"/>
          <a:ext cx="2477009" cy="115017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Transport et distribution des hydrocarbures</a:t>
          </a:r>
          <a:endParaRPr lang="fr-FR" sz="1800" b="1" kern="1200" dirty="0"/>
        </a:p>
      </dsp:txBody>
      <dsp:txXfrm>
        <a:off x="1211177" y="1722478"/>
        <a:ext cx="2477009" cy="1150172"/>
      </dsp:txXfrm>
    </dsp:sp>
    <dsp:sp modelId="{D992339D-5384-4EAB-987E-5B6757FA115D}">
      <dsp:nvSpPr>
        <dsp:cNvPr id="0" name=""/>
        <dsp:cNvSpPr/>
      </dsp:nvSpPr>
      <dsp:spPr>
        <a:xfrm>
          <a:off x="1211177" y="2991299"/>
          <a:ext cx="2477009" cy="47459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Traction électrique</a:t>
          </a:r>
          <a:endParaRPr lang="fr-FR" sz="2000" b="1" kern="1200" dirty="0"/>
        </a:p>
      </dsp:txBody>
      <dsp:txXfrm>
        <a:off x="1211177" y="2991299"/>
        <a:ext cx="2477009" cy="474595"/>
      </dsp:txXfrm>
    </dsp:sp>
    <dsp:sp modelId="{846EFAB4-EAE1-4E6C-B88B-7E52796C5205}">
      <dsp:nvSpPr>
        <dsp:cNvPr id="0" name=""/>
        <dsp:cNvSpPr/>
      </dsp:nvSpPr>
      <dsp:spPr>
        <a:xfrm>
          <a:off x="1211177" y="3584544"/>
          <a:ext cx="2533236" cy="47459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Hygiène et sécurité industrielle</a:t>
          </a:r>
          <a:endParaRPr lang="fr-FR" sz="1800" b="1" kern="1200" dirty="0"/>
        </a:p>
      </dsp:txBody>
      <dsp:txXfrm>
        <a:off x="1211177" y="3584544"/>
        <a:ext cx="2533236" cy="4745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670572" y="2032000"/>
          <a:ext cx="374095" cy="1744318"/>
        </a:xfrm>
        <a:custGeom>
          <a:avLst/>
          <a:gdLst/>
          <a:ahLst/>
          <a:cxnLst/>
          <a:rect l="0" t="0" r="0" b="0"/>
          <a:pathLst>
            <a:path>
              <a:moveTo>
                <a:pt x="0" y="0"/>
              </a:moveTo>
              <a:lnTo>
                <a:pt x="187047" y="0"/>
              </a:lnTo>
              <a:lnTo>
                <a:pt x="187047" y="1744318"/>
              </a:lnTo>
              <a:lnTo>
                <a:pt x="374095" y="1744318"/>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813020" y="2859559"/>
        <a:ext cx="89199" cy="89199"/>
      </dsp:txXfrm>
    </dsp:sp>
    <dsp:sp modelId="{21F1DF82-CBEF-423C-BF04-7B2705E921CA}">
      <dsp:nvSpPr>
        <dsp:cNvPr id="0" name=""/>
        <dsp:cNvSpPr/>
      </dsp:nvSpPr>
      <dsp:spPr>
        <a:xfrm>
          <a:off x="670572" y="2032000"/>
          <a:ext cx="375891" cy="995482"/>
        </a:xfrm>
        <a:custGeom>
          <a:avLst/>
          <a:gdLst/>
          <a:ahLst/>
          <a:cxnLst/>
          <a:rect l="0" t="0" r="0" b="0"/>
          <a:pathLst>
            <a:path>
              <a:moveTo>
                <a:pt x="0" y="0"/>
              </a:moveTo>
              <a:lnTo>
                <a:pt x="187945" y="0"/>
              </a:lnTo>
              <a:lnTo>
                <a:pt x="187945" y="995482"/>
              </a:lnTo>
              <a:lnTo>
                <a:pt x="375891" y="995482"/>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831915" y="2503139"/>
        <a:ext cx="53204" cy="53204"/>
      </dsp:txXfrm>
    </dsp:sp>
    <dsp:sp modelId="{54A79533-7F14-4B48-9DCF-A4B1E8445DE0}">
      <dsp:nvSpPr>
        <dsp:cNvPr id="0" name=""/>
        <dsp:cNvSpPr/>
      </dsp:nvSpPr>
      <dsp:spPr>
        <a:xfrm>
          <a:off x="670572" y="2032000"/>
          <a:ext cx="374095" cy="198983"/>
        </a:xfrm>
        <a:custGeom>
          <a:avLst/>
          <a:gdLst/>
          <a:ahLst/>
          <a:cxnLst/>
          <a:rect l="0" t="0" r="0" b="0"/>
          <a:pathLst>
            <a:path>
              <a:moveTo>
                <a:pt x="0" y="0"/>
              </a:moveTo>
              <a:lnTo>
                <a:pt x="187047" y="0"/>
              </a:lnTo>
              <a:lnTo>
                <a:pt x="187047" y="198983"/>
              </a:lnTo>
              <a:lnTo>
                <a:pt x="374095" y="198983"/>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847026" y="2120898"/>
        <a:ext cx="21186" cy="21186"/>
      </dsp:txXfrm>
    </dsp:sp>
    <dsp:sp modelId="{AD5C507C-3B55-4FBE-B455-2A7676271099}">
      <dsp:nvSpPr>
        <dsp:cNvPr id="0" name=""/>
        <dsp:cNvSpPr/>
      </dsp:nvSpPr>
      <dsp:spPr>
        <a:xfrm>
          <a:off x="670572" y="1120509"/>
          <a:ext cx="374095" cy="911490"/>
        </a:xfrm>
        <a:custGeom>
          <a:avLst/>
          <a:gdLst/>
          <a:ahLst/>
          <a:cxnLst/>
          <a:rect l="0" t="0" r="0" b="0"/>
          <a:pathLst>
            <a:path>
              <a:moveTo>
                <a:pt x="0" y="911490"/>
              </a:moveTo>
              <a:lnTo>
                <a:pt x="187047" y="911490"/>
              </a:lnTo>
              <a:lnTo>
                <a:pt x="187047" y="0"/>
              </a:lnTo>
              <a:lnTo>
                <a:pt x="374095"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832988" y="1551622"/>
        <a:ext cx="49263" cy="49263"/>
      </dsp:txXfrm>
    </dsp:sp>
    <dsp:sp modelId="{E90E8773-6C65-4651-A22A-E21616EFB526}">
      <dsp:nvSpPr>
        <dsp:cNvPr id="0" name=""/>
        <dsp:cNvSpPr/>
      </dsp:nvSpPr>
      <dsp:spPr>
        <a:xfrm>
          <a:off x="670572" y="208691"/>
          <a:ext cx="374095" cy="1823308"/>
        </a:xfrm>
        <a:custGeom>
          <a:avLst/>
          <a:gdLst/>
          <a:ahLst/>
          <a:cxnLst/>
          <a:rect l="0" t="0" r="0" b="0"/>
          <a:pathLst>
            <a:path>
              <a:moveTo>
                <a:pt x="0" y="1823308"/>
              </a:moveTo>
              <a:lnTo>
                <a:pt x="187047" y="1823308"/>
              </a:lnTo>
              <a:lnTo>
                <a:pt x="187047" y="0"/>
              </a:lnTo>
              <a:lnTo>
                <a:pt x="374095"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811087" y="1073813"/>
        <a:ext cx="93064" cy="93064"/>
      </dsp:txXfrm>
    </dsp:sp>
    <dsp:sp modelId="{99B23C76-9C6C-4428-BA96-671C52ADE9DE}">
      <dsp:nvSpPr>
        <dsp:cNvPr id="0" name=""/>
        <dsp:cNvSpPr/>
      </dsp:nvSpPr>
      <dsp:spPr>
        <a:xfrm rot="16200000">
          <a:off x="-1430534" y="1746866"/>
          <a:ext cx="3631945" cy="570267"/>
        </a:xfrm>
        <a:prstGeom prst="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Masters</a:t>
          </a:r>
          <a:endParaRPr lang="fr-FR" sz="2400" b="1" kern="1200" dirty="0"/>
        </a:p>
      </dsp:txBody>
      <dsp:txXfrm>
        <a:off x="-1430534" y="1746866"/>
        <a:ext cx="3631945" cy="570267"/>
      </dsp:txXfrm>
    </dsp:sp>
    <dsp:sp modelId="{CB24429C-D858-4418-A7D4-4FB92D78AE4D}">
      <dsp:nvSpPr>
        <dsp:cNvPr id="0" name=""/>
        <dsp:cNvSpPr/>
      </dsp:nvSpPr>
      <dsp:spPr>
        <a:xfrm>
          <a:off x="1044667" y="2547"/>
          <a:ext cx="2836823" cy="41228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Génie des transports</a:t>
          </a:r>
          <a:endParaRPr lang="fr-FR" sz="2000" b="1" kern="1200" dirty="0"/>
        </a:p>
      </dsp:txBody>
      <dsp:txXfrm>
        <a:off x="1044667" y="2547"/>
        <a:ext cx="2836823" cy="412286"/>
      </dsp:txXfrm>
    </dsp:sp>
    <dsp:sp modelId="{8F28FD4D-CB61-42F5-A0EB-9A3E9641DFCF}">
      <dsp:nvSpPr>
        <dsp:cNvPr id="0" name=""/>
        <dsp:cNvSpPr/>
      </dsp:nvSpPr>
      <dsp:spPr>
        <a:xfrm>
          <a:off x="1044667" y="557401"/>
          <a:ext cx="2836823" cy="112621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Management et ingénierie de la maintenance des systèmes de transports</a:t>
          </a:r>
          <a:endParaRPr lang="fr-FR" sz="1800" b="1" kern="1200" dirty="0"/>
        </a:p>
      </dsp:txBody>
      <dsp:txXfrm>
        <a:off x="1044667" y="557401"/>
        <a:ext cx="2836823" cy="1126216"/>
      </dsp:txXfrm>
    </dsp:sp>
    <dsp:sp modelId="{3E6410DC-2C69-42D5-BC80-7B0517970767}">
      <dsp:nvSpPr>
        <dsp:cNvPr id="0" name=""/>
        <dsp:cNvSpPr/>
      </dsp:nvSpPr>
      <dsp:spPr>
        <a:xfrm>
          <a:off x="1044667" y="1826184"/>
          <a:ext cx="2838039" cy="80959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Transport et distribution des hydrocarbures</a:t>
          </a:r>
          <a:endParaRPr lang="fr-FR" sz="1800" b="1" kern="1200" dirty="0"/>
        </a:p>
      </dsp:txBody>
      <dsp:txXfrm>
        <a:off x="1044667" y="1826184"/>
        <a:ext cx="2838039" cy="809597"/>
      </dsp:txXfrm>
    </dsp:sp>
    <dsp:sp modelId="{41AD8E22-41F7-4BC4-A129-F159DD7A7675}">
      <dsp:nvSpPr>
        <dsp:cNvPr id="0" name=""/>
        <dsp:cNvSpPr/>
      </dsp:nvSpPr>
      <dsp:spPr>
        <a:xfrm>
          <a:off x="1046463" y="2742348"/>
          <a:ext cx="2834448" cy="57026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Traction électrique</a:t>
          </a:r>
          <a:endParaRPr lang="fr-FR" sz="2000" b="1" kern="1200" dirty="0"/>
        </a:p>
      </dsp:txBody>
      <dsp:txXfrm>
        <a:off x="1046463" y="2742348"/>
        <a:ext cx="2834448" cy="570267"/>
      </dsp:txXfrm>
    </dsp:sp>
    <dsp:sp modelId="{D992339D-5384-4EAB-987E-5B6757FA115D}">
      <dsp:nvSpPr>
        <dsp:cNvPr id="0" name=""/>
        <dsp:cNvSpPr/>
      </dsp:nvSpPr>
      <dsp:spPr>
        <a:xfrm>
          <a:off x="1044667" y="3491184"/>
          <a:ext cx="2838039" cy="57026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Management des risques et environnement</a:t>
          </a:r>
          <a:endParaRPr lang="fr-FR" sz="1800" b="1" kern="1200" dirty="0"/>
        </a:p>
      </dsp:txBody>
      <dsp:txXfrm>
        <a:off x="1044667" y="3491184"/>
        <a:ext cx="2838039" cy="57026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433668" y="0"/>
          <a:ext cx="4352032" cy="4352032"/>
        </a:xfrm>
        <a:prstGeom prst="triangle">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758308" y="436505"/>
          <a:ext cx="5101353" cy="977007"/>
        </a:xfrm>
        <a:prstGeom prst="round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1800" b="1" kern="1200" dirty="0" smtClean="0">
            <a:solidFill>
              <a:schemeClr val="bg2">
                <a:lumMod val="25000"/>
              </a:schemeClr>
            </a:solidFill>
          </a:endParaRPr>
        </a:p>
        <a:p>
          <a:pPr lvl="0" algn="ctr" defTabSz="800100">
            <a:lnSpc>
              <a:spcPct val="100000"/>
            </a:lnSpc>
            <a:spcBef>
              <a:spcPct val="0"/>
            </a:spcBef>
            <a:spcAft>
              <a:spcPts val="0"/>
            </a:spcAft>
          </a:pPr>
          <a:r>
            <a:rPr lang="fr-FR" sz="1800" b="1" kern="1200" dirty="0" smtClean="0">
              <a:solidFill>
                <a:schemeClr val="bg2">
                  <a:lumMod val="25000"/>
                </a:schemeClr>
              </a:solidFill>
            </a:rPr>
            <a:t>PME, grandes entreprises industrielles: industries de construction et fabrication mécanique</a:t>
          </a:r>
          <a:endParaRPr lang="fr-FR" sz="1800" b="1" kern="1200" dirty="0">
            <a:solidFill>
              <a:schemeClr val="bg2">
                <a:lumMod val="25000"/>
              </a:schemeClr>
            </a:solidFill>
          </a:endParaRPr>
        </a:p>
      </dsp:txBody>
      <dsp:txXfrm>
        <a:off x="1806002" y="484199"/>
        <a:ext cx="5005965" cy="881619"/>
      </dsp:txXfrm>
    </dsp:sp>
    <dsp:sp modelId="{C3E477BD-5079-46B2-92AC-01225D574E5E}">
      <dsp:nvSpPr>
        <dsp:cNvPr id="0" name=""/>
        <dsp:cNvSpPr/>
      </dsp:nvSpPr>
      <dsp:spPr>
        <a:xfrm>
          <a:off x="2289447" y="1674699"/>
          <a:ext cx="4175990" cy="794221"/>
        </a:xfrm>
        <a:prstGeom prst="roundRect">
          <a:avLst/>
        </a:prstGeom>
        <a:solidFill>
          <a:schemeClr val="lt1">
            <a:alpha val="90000"/>
            <a:hueOff val="0"/>
            <a:satOff val="0"/>
            <a:lumOff val="0"/>
            <a:alphaOff val="0"/>
          </a:schemeClr>
        </a:solidFill>
        <a:ln w="9525" cap="flat" cmpd="sng" algn="ctr">
          <a:solidFill>
            <a:schemeClr val="accent3">
              <a:shade val="80000"/>
              <a:hueOff val="109454"/>
              <a:satOff val="-716"/>
              <a:lumOff val="1227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chemeClr val="bg2">
                  <a:lumMod val="25000"/>
                </a:schemeClr>
              </a:solidFill>
            </a:rPr>
            <a:t>Industries de fabrication de matériels de travaux publics, matériel agricole et manutention</a:t>
          </a:r>
          <a:endParaRPr lang="fr-FR" sz="1800" b="1" u="none" kern="1200" dirty="0">
            <a:solidFill>
              <a:schemeClr val="bg2">
                <a:lumMod val="25000"/>
              </a:schemeClr>
            </a:solidFill>
          </a:endParaRPr>
        </a:p>
      </dsp:txBody>
      <dsp:txXfrm>
        <a:off x="2328218" y="1713470"/>
        <a:ext cx="4098448" cy="716679"/>
      </dsp:txXfrm>
    </dsp:sp>
    <dsp:sp modelId="{AD869E1A-99B4-4011-AEE1-E335A547ADA1}">
      <dsp:nvSpPr>
        <dsp:cNvPr id="0" name=""/>
        <dsp:cNvSpPr/>
      </dsp:nvSpPr>
      <dsp:spPr>
        <a:xfrm>
          <a:off x="1914119" y="2687641"/>
          <a:ext cx="4926646" cy="806360"/>
        </a:xfrm>
        <a:prstGeom prst="roundRect">
          <a:avLst/>
        </a:prstGeom>
        <a:solidFill>
          <a:schemeClr val="lt1">
            <a:alpha val="90000"/>
            <a:hueOff val="0"/>
            <a:satOff val="0"/>
            <a:lumOff val="0"/>
            <a:alphaOff val="0"/>
          </a:schemeClr>
        </a:solidFill>
        <a:ln w="9525" cap="flat" cmpd="sng" algn="ctr">
          <a:solidFill>
            <a:schemeClr val="accent3">
              <a:shade val="80000"/>
              <a:hueOff val="218907"/>
              <a:satOff val="-1431"/>
              <a:lumOff val="2455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smtClean="0">
              <a:solidFill>
                <a:schemeClr val="bg2">
                  <a:lumMod val="25000"/>
                </a:schemeClr>
              </a:solidFill>
            </a:rPr>
            <a:t>SNVI, SONATRACH</a:t>
          </a:r>
          <a:r>
            <a:rPr lang="fr-FR" sz="1800" b="1" u="none" kern="1200" dirty="0" smtClean="0">
              <a:solidFill>
                <a:schemeClr val="bg2">
                  <a:lumMod val="25000"/>
                </a:schemeClr>
              </a:solidFill>
            </a:rPr>
            <a:t>, SIDER, sociétés de service et bureaux d’études, Cimenteries….</a:t>
          </a:r>
          <a:endParaRPr lang="fr-FR" sz="1800" b="1" u="none" kern="1200" dirty="0">
            <a:solidFill>
              <a:schemeClr val="bg2">
                <a:lumMod val="25000"/>
              </a:schemeClr>
            </a:solidFill>
          </a:endParaRPr>
        </a:p>
      </dsp:txBody>
      <dsp:txXfrm>
        <a:off x="1953482" y="2727004"/>
        <a:ext cx="4847920" cy="727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C08B-E0FB-4DF3-A943-A261137759D5}">
      <dsp:nvSpPr>
        <dsp:cNvPr id="0" name=""/>
        <dsp:cNvSpPr/>
      </dsp:nvSpPr>
      <dsp:spPr>
        <a:xfrm>
          <a:off x="826180" y="1836204"/>
          <a:ext cx="456388" cy="869643"/>
        </a:xfrm>
        <a:custGeom>
          <a:avLst/>
          <a:gdLst/>
          <a:ahLst/>
          <a:cxnLst/>
          <a:rect l="0" t="0" r="0" b="0"/>
          <a:pathLst>
            <a:path>
              <a:moveTo>
                <a:pt x="0" y="0"/>
              </a:moveTo>
              <a:lnTo>
                <a:pt x="228194" y="0"/>
              </a:lnTo>
              <a:lnTo>
                <a:pt x="228194" y="869643"/>
              </a:lnTo>
              <a:lnTo>
                <a:pt x="456388" y="86964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29822" y="2246472"/>
        <a:ext cx="49106" cy="49106"/>
      </dsp:txXfrm>
    </dsp:sp>
    <dsp:sp modelId="{26C86DCF-BDB7-4173-9267-FEEFDC718A8F}">
      <dsp:nvSpPr>
        <dsp:cNvPr id="0" name=""/>
        <dsp:cNvSpPr/>
      </dsp:nvSpPr>
      <dsp:spPr>
        <a:xfrm>
          <a:off x="826180" y="1790484"/>
          <a:ext cx="456388" cy="91440"/>
        </a:xfrm>
        <a:custGeom>
          <a:avLst/>
          <a:gdLst/>
          <a:ahLst/>
          <a:cxnLst/>
          <a:rect l="0" t="0" r="0" b="0"/>
          <a:pathLst>
            <a:path>
              <a:moveTo>
                <a:pt x="0" y="45720"/>
              </a:moveTo>
              <a:lnTo>
                <a:pt x="456388" y="4572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42965" y="1824794"/>
        <a:ext cx="22819" cy="22819"/>
      </dsp:txXfrm>
    </dsp:sp>
    <dsp:sp modelId="{AD5C507C-3B55-4FBE-B455-2A7676271099}">
      <dsp:nvSpPr>
        <dsp:cNvPr id="0" name=""/>
        <dsp:cNvSpPr/>
      </dsp:nvSpPr>
      <dsp:spPr>
        <a:xfrm>
          <a:off x="826180" y="966560"/>
          <a:ext cx="456388" cy="869643"/>
        </a:xfrm>
        <a:custGeom>
          <a:avLst/>
          <a:gdLst/>
          <a:ahLst/>
          <a:cxnLst/>
          <a:rect l="0" t="0" r="0" b="0"/>
          <a:pathLst>
            <a:path>
              <a:moveTo>
                <a:pt x="0" y="869643"/>
              </a:moveTo>
              <a:lnTo>
                <a:pt x="228194" y="869643"/>
              </a:lnTo>
              <a:lnTo>
                <a:pt x="228194" y="0"/>
              </a:lnTo>
              <a:lnTo>
                <a:pt x="456388"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29822" y="1376829"/>
        <a:ext cx="49106" cy="49106"/>
      </dsp:txXfrm>
    </dsp:sp>
    <dsp:sp modelId="{99B23C76-9C6C-4428-BA96-671C52ADE9DE}">
      <dsp:nvSpPr>
        <dsp:cNvPr id="0" name=""/>
        <dsp:cNvSpPr/>
      </dsp:nvSpPr>
      <dsp:spPr>
        <a:xfrm rot="16200000">
          <a:off x="-1355030" y="1488346"/>
          <a:ext cx="3666709" cy="69571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smtClean="0"/>
            <a:t>COSTRUCTION AERONAUTIQUE</a:t>
          </a:r>
          <a:endParaRPr lang="fr-FR" sz="2400" b="1" kern="1200" dirty="0"/>
        </a:p>
      </dsp:txBody>
      <dsp:txXfrm>
        <a:off x="-1355030" y="1488346"/>
        <a:ext cx="3666709" cy="695714"/>
      </dsp:txXfrm>
    </dsp:sp>
    <dsp:sp modelId="{8F28FD4D-CB61-42F5-A0EB-9A3E9641DFCF}">
      <dsp:nvSpPr>
        <dsp:cNvPr id="0" name=""/>
        <dsp:cNvSpPr/>
      </dsp:nvSpPr>
      <dsp:spPr>
        <a:xfrm>
          <a:off x="1282569" y="618703"/>
          <a:ext cx="2281944" cy="69571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Structures avions</a:t>
          </a:r>
          <a:endParaRPr lang="fr-FR" sz="2200" b="1" kern="1200" dirty="0"/>
        </a:p>
      </dsp:txBody>
      <dsp:txXfrm>
        <a:off x="1282569" y="618703"/>
        <a:ext cx="2281944" cy="695714"/>
      </dsp:txXfrm>
    </dsp:sp>
    <dsp:sp modelId="{D992339D-5384-4EAB-987E-5B6757FA115D}">
      <dsp:nvSpPr>
        <dsp:cNvPr id="0" name=""/>
        <dsp:cNvSpPr/>
      </dsp:nvSpPr>
      <dsp:spPr>
        <a:xfrm>
          <a:off x="1282569" y="1488346"/>
          <a:ext cx="2281944" cy="69571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Structures propulsion avions</a:t>
          </a:r>
          <a:endParaRPr lang="fr-FR" sz="2200" b="1" kern="1200" dirty="0"/>
        </a:p>
      </dsp:txBody>
      <dsp:txXfrm>
        <a:off x="1282569" y="1488346"/>
        <a:ext cx="2281944" cy="695714"/>
      </dsp:txXfrm>
    </dsp:sp>
    <dsp:sp modelId="{846EFAB4-EAE1-4E6C-B88B-7E52796C5205}">
      <dsp:nvSpPr>
        <dsp:cNvPr id="0" name=""/>
        <dsp:cNvSpPr/>
      </dsp:nvSpPr>
      <dsp:spPr>
        <a:xfrm>
          <a:off x="1282569" y="2357989"/>
          <a:ext cx="2281944" cy="69571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Avionique</a:t>
          </a:r>
          <a:endParaRPr lang="fr-FR" sz="2200" b="1" kern="1200" dirty="0"/>
        </a:p>
      </dsp:txBody>
      <dsp:txXfrm>
        <a:off x="1282569" y="2357989"/>
        <a:ext cx="2281944" cy="69571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6868"/>
          <a:ext cx="3392265" cy="10149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fr-FR" sz="2400" b="1" kern="1200" dirty="0" smtClean="0">
              <a:solidFill>
                <a:schemeClr val="accent4">
                  <a:lumMod val="50000"/>
                </a:schemeClr>
              </a:solidFill>
            </a:rPr>
            <a:t>CHU</a:t>
          </a:r>
          <a:r>
            <a:rPr lang="fr-FR" sz="2400" b="1" kern="1200" baseline="0" dirty="0" smtClean="0">
              <a:solidFill>
                <a:schemeClr val="accent4">
                  <a:lumMod val="50000"/>
                </a:schemeClr>
              </a:solidFill>
            </a:rPr>
            <a:t> </a:t>
          </a:r>
        </a:p>
        <a:p>
          <a:pPr lvl="0" algn="ctr" defTabSz="1066800" rtl="0">
            <a:lnSpc>
              <a:spcPct val="90000"/>
            </a:lnSpc>
            <a:spcBef>
              <a:spcPct val="0"/>
            </a:spcBef>
            <a:spcAft>
              <a:spcPct val="35000"/>
            </a:spcAft>
          </a:pPr>
          <a:r>
            <a:rPr lang="fr-FR" sz="2400" b="1" kern="1200" baseline="0" dirty="0" smtClean="0">
              <a:solidFill>
                <a:schemeClr val="accent4">
                  <a:lumMod val="50000"/>
                </a:schemeClr>
              </a:solidFill>
            </a:rPr>
            <a:t>&amp; Hôpitaux</a:t>
          </a:r>
          <a:endParaRPr lang="fr-FR" sz="2400" b="1" kern="1200" dirty="0">
            <a:solidFill>
              <a:schemeClr val="accent4">
                <a:lumMod val="50000"/>
              </a:schemeClr>
            </a:solidFill>
          </a:endParaRPr>
        </a:p>
      </dsp:txBody>
      <dsp:txXfrm>
        <a:off x="3089672" y="486416"/>
        <a:ext cx="3293169" cy="915890"/>
      </dsp:txXfrm>
    </dsp:sp>
    <dsp:sp modelId="{C3E477BD-5079-46B2-92AC-01225D574E5E}">
      <dsp:nvSpPr>
        <dsp:cNvPr id="0" name=""/>
        <dsp:cNvSpPr/>
      </dsp:nvSpPr>
      <dsp:spPr>
        <a:xfrm>
          <a:off x="3024339" y="1595511"/>
          <a:ext cx="3391190" cy="1082159"/>
        </a:xfrm>
        <a:prstGeom prst="round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accent4">
                  <a:lumMod val="50000"/>
                </a:schemeClr>
              </a:solidFill>
            </a:rPr>
            <a:t>Entreprises</a:t>
          </a:r>
          <a:r>
            <a:rPr lang="fr-FR" sz="2400" b="1" kern="1200" baseline="0" dirty="0" smtClean="0">
              <a:solidFill>
                <a:schemeClr val="accent4">
                  <a:lumMod val="50000"/>
                </a:schemeClr>
              </a:solidFill>
            </a:rPr>
            <a:t> </a:t>
          </a:r>
        </a:p>
        <a:p>
          <a:pPr lvl="0" algn="ctr" defTabSz="1066800">
            <a:lnSpc>
              <a:spcPct val="90000"/>
            </a:lnSpc>
            <a:spcBef>
              <a:spcPct val="0"/>
            </a:spcBef>
            <a:spcAft>
              <a:spcPct val="35000"/>
            </a:spcAft>
          </a:pPr>
          <a:r>
            <a:rPr lang="fr-FR" sz="2400" b="1" kern="1200" baseline="0" dirty="0" smtClean="0">
              <a:solidFill>
                <a:schemeClr val="accent4">
                  <a:lumMod val="50000"/>
                </a:schemeClr>
              </a:solidFill>
            </a:rPr>
            <a:t>&amp; équipements médicaux</a:t>
          </a:r>
          <a:endParaRPr lang="fr-FR" sz="2400" b="1" kern="1200" dirty="0">
            <a:solidFill>
              <a:schemeClr val="accent4">
                <a:lumMod val="50000"/>
              </a:schemeClr>
            </a:solidFill>
          </a:endParaRPr>
        </a:p>
      </dsp:txBody>
      <dsp:txXfrm>
        <a:off x="3077166" y="1648338"/>
        <a:ext cx="3285536" cy="976505"/>
      </dsp:txXfrm>
    </dsp:sp>
    <dsp:sp modelId="{24F47F07-F524-44E3-A1D9-ADA93F5B1B9B}">
      <dsp:nvSpPr>
        <dsp:cNvPr id="0" name=""/>
        <dsp:cNvSpPr/>
      </dsp:nvSpPr>
      <dsp:spPr>
        <a:xfrm>
          <a:off x="3024339" y="2767857"/>
          <a:ext cx="3391190" cy="1082159"/>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FR" sz="2700" b="1" kern="1200" dirty="0" smtClean="0">
              <a:solidFill>
                <a:schemeClr val="accent4">
                  <a:lumMod val="50000"/>
                </a:schemeClr>
              </a:solidFill>
            </a:rPr>
            <a:t>Recherche et développement</a:t>
          </a:r>
          <a:endParaRPr lang="fr-FR" sz="2700" b="1" kern="1200" dirty="0">
            <a:solidFill>
              <a:schemeClr val="accent4">
                <a:lumMod val="50000"/>
              </a:schemeClr>
            </a:solidFill>
          </a:endParaRPr>
        </a:p>
      </dsp:txBody>
      <dsp:txXfrm>
        <a:off x="3077166" y="2820684"/>
        <a:ext cx="3285536" cy="97650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67146" y="0"/>
          <a:ext cx="4464496" cy="4464496"/>
        </a:xfrm>
        <a:prstGeom prst="triangl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235028" y="485352"/>
          <a:ext cx="5374708" cy="1091341"/>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u="sng" kern="1200" dirty="0" smtClean="0">
              <a:solidFill>
                <a:srgbClr val="000099"/>
              </a:solidFill>
            </a:rPr>
            <a:t>Tout type d’industrie</a:t>
          </a:r>
          <a:r>
            <a:rPr lang="fr-FR" sz="2200" b="1" kern="1200" dirty="0" smtClean="0">
              <a:solidFill>
                <a:srgbClr val="000099"/>
              </a:solidFill>
            </a:rPr>
            <a:t>: manufacturière,  mécanique, pétrochimique, minière, photovoltaïque, agro-alimentaire…</a:t>
          </a:r>
          <a:endParaRPr lang="fr-FR" sz="2200" b="1" kern="1200" dirty="0">
            <a:solidFill>
              <a:srgbClr val="000099"/>
            </a:solidFill>
          </a:endParaRPr>
        </a:p>
      </dsp:txBody>
      <dsp:txXfrm>
        <a:off x="2288303" y="538627"/>
        <a:ext cx="5268158" cy="984791"/>
      </dsp:txXfrm>
    </dsp:sp>
    <dsp:sp modelId="{C3E477BD-5079-46B2-92AC-01225D574E5E}">
      <dsp:nvSpPr>
        <dsp:cNvPr id="0" name=""/>
        <dsp:cNvSpPr/>
      </dsp:nvSpPr>
      <dsp:spPr>
        <a:xfrm>
          <a:off x="2261493" y="1707699"/>
          <a:ext cx="5215509" cy="2071514"/>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u="sng" kern="1200" dirty="0" smtClean="0">
              <a:solidFill>
                <a:srgbClr val="000099"/>
              </a:solidFill>
            </a:rPr>
            <a:t>Services particuliers</a:t>
          </a:r>
          <a:r>
            <a:rPr lang="fr-FR" sz="2200" b="1" kern="1200" dirty="0" smtClean="0">
              <a:solidFill>
                <a:srgbClr val="000099"/>
              </a:solidFill>
            </a:rPr>
            <a:t>: hôpitaux, banques et assurances, ports et aéroports, centres de stockage et de distribution, réseaux routier et autoroutier, réseaux ferroviaires, hypermarchés et centres d’achat…</a:t>
          </a:r>
          <a:endParaRPr lang="fr-FR" sz="2200" b="1" kern="1200" dirty="0">
            <a:solidFill>
              <a:srgbClr val="000099"/>
            </a:solidFill>
          </a:endParaRPr>
        </a:p>
      </dsp:txBody>
      <dsp:txXfrm>
        <a:off x="2362616" y="1808822"/>
        <a:ext cx="5013263" cy="186926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766471" y="0"/>
          <a:ext cx="4352032" cy="4352032"/>
        </a:xfrm>
        <a:prstGeom prst="triangl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04A9AB-52F9-47A4-A287-B3AFC0A6AE9F}">
      <dsp:nvSpPr>
        <dsp:cNvPr id="0" name=""/>
        <dsp:cNvSpPr/>
      </dsp:nvSpPr>
      <dsp:spPr>
        <a:xfrm>
          <a:off x="3238300" y="1413022"/>
          <a:ext cx="3770139" cy="14748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b="1" kern="1200" dirty="0" smtClean="0">
              <a:solidFill>
                <a:schemeClr val="tx2"/>
              </a:solidFill>
            </a:rPr>
            <a:t>Industries mécaniques, Pétrochimie, Secteur de l’automobile, santé, PME, PMI…</a:t>
          </a:r>
          <a:endParaRPr lang="fr-BE" sz="2000" b="1" kern="1200" dirty="0">
            <a:solidFill>
              <a:schemeClr val="tx2"/>
            </a:solidFill>
          </a:endParaRPr>
        </a:p>
      </dsp:txBody>
      <dsp:txXfrm>
        <a:off x="3310298" y="1485020"/>
        <a:ext cx="3626143" cy="133089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23240" y="0"/>
          <a:ext cx="3912612" cy="3912612"/>
        </a:xfrm>
        <a:prstGeom prst="triangle">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367883" y="1251300"/>
          <a:ext cx="5552996" cy="101875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2">
                  <a:lumMod val="50000"/>
                </a:schemeClr>
              </a:solidFill>
            </a:rPr>
            <a:t>Industries mécaniques, Industrie électroniques, Secteur de l’automobile,  Industrie manufacturières et production,…</a:t>
          </a:r>
        </a:p>
      </dsp:txBody>
      <dsp:txXfrm>
        <a:off x="2417614" y="1301031"/>
        <a:ext cx="5453534" cy="91928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chemeClr val="bg2">
            <a:lumMod val="2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A7E3190-F950-45F3-9A89-567A6D1B1DAE}">
      <dsp:nvSpPr>
        <dsp:cNvPr id="0" name=""/>
        <dsp:cNvSpPr/>
      </dsp:nvSpPr>
      <dsp:spPr>
        <a:xfrm>
          <a:off x="3040124" y="435247"/>
          <a:ext cx="3392265" cy="61353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Bureaux d’études d’architecture</a:t>
          </a:r>
          <a:endParaRPr lang="fr-FR" sz="1800" b="1" kern="1200" dirty="0">
            <a:solidFill>
              <a:schemeClr val="tx2">
                <a:lumMod val="75000"/>
              </a:schemeClr>
            </a:solidFill>
          </a:endParaRPr>
        </a:p>
      </dsp:txBody>
      <dsp:txXfrm>
        <a:off x="3070074" y="465197"/>
        <a:ext cx="3332365" cy="553636"/>
      </dsp:txXfrm>
    </dsp:sp>
    <dsp:sp modelId="{CD5718A3-3CE4-4E27-990C-EE04E3F231CA}">
      <dsp:nvSpPr>
        <dsp:cNvPr id="0" name=""/>
        <dsp:cNvSpPr/>
      </dsp:nvSpPr>
      <dsp:spPr>
        <a:xfrm>
          <a:off x="3047988" y="1109028"/>
          <a:ext cx="3391190" cy="612360"/>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Management de  projets de bâtiments</a:t>
          </a:r>
          <a:endParaRPr lang="fr-FR" sz="1800" b="1" kern="1200" dirty="0">
            <a:solidFill>
              <a:schemeClr val="tx2">
                <a:lumMod val="75000"/>
              </a:schemeClr>
            </a:solidFill>
          </a:endParaRPr>
        </a:p>
      </dsp:txBody>
      <dsp:txXfrm>
        <a:off x="3077881" y="1138921"/>
        <a:ext cx="3331404" cy="552574"/>
      </dsp:txXfrm>
    </dsp:sp>
    <dsp:sp modelId="{ECEEF24C-6443-4BA5-8E80-EB257DA876C0}">
      <dsp:nvSpPr>
        <dsp:cNvPr id="0" name=""/>
        <dsp:cNvSpPr/>
      </dsp:nvSpPr>
      <dsp:spPr>
        <a:xfrm>
          <a:off x="3041199" y="1781633"/>
          <a:ext cx="3391190" cy="634968"/>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Economie et contrôle de l’énergie dans la construction</a:t>
          </a:r>
          <a:endParaRPr lang="fr-FR" sz="1800" b="1" kern="1200" dirty="0">
            <a:solidFill>
              <a:schemeClr val="tx2">
                <a:lumMod val="75000"/>
              </a:schemeClr>
            </a:solidFill>
          </a:endParaRPr>
        </a:p>
      </dsp:txBody>
      <dsp:txXfrm>
        <a:off x="3072196" y="1812630"/>
        <a:ext cx="3329196" cy="572974"/>
      </dsp:txXfrm>
    </dsp:sp>
    <dsp:sp modelId="{5D7FA0A0-3535-4EA6-BF21-E5467B7C0590}">
      <dsp:nvSpPr>
        <dsp:cNvPr id="0" name=""/>
        <dsp:cNvSpPr/>
      </dsp:nvSpPr>
      <dsp:spPr>
        <a:xfrm>
          <a:off x="3047988" y="2505674"/>
          <a:ext cx="3391190" cy="665307"/>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Audit et management de projets</a:t>
          </a:r>
          <a:endParaRPr lang="fr-FR" sz="1800" b="1" kern="1200" dirty="0">
            <a:solidFill>
              <a:schemeClr val="tx2">
                <a:lumMod val="75000"/>
              </a:schemeClr>
            </a:solidFill>
          </a:endParaRPr>
        </a:p>
      </dsp:txBody>
      <dsp:txXfrm>
        <a:off x="3080466" y="2538152"/>
        <a:ext cx="3326234" cy="600351"/>
      </dsp:txXfrm>
    </dsp:sp>
    <dsp:sp modelId="{C3E477BD-5079-46B2-92AC-01225D574E5E}">
      <dsp:nvSpPr>
        <dsp:cNvPr id="0" name=""/>
        <dsp:cNvSpPr/>
      </dsp:nvSpPr>
      <dsp:spPr>
        <a:xfrm>
          <a:off x="3041199" y="3240361"/>
          <a:ext cx="3391190" cy="654141"/>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Collectivités locales</a:t>
          </a:r>
          <a:endParaRPr lang="fr-FR" sz="1800" b="1" kern="1200" dirty="0">
            <a:solidFill>
              <a:schemeClr val="tx2">
                <a:lumMod val="75000"/>
              </a:schemeClr>
            </a:solidFill>
          </a:endParaRPr>
        </a:p>
      </dsp:txBody>
      <dsp:txXfrm>
        <a:off x="3073132" y="3272294"/>
        <a:ext cx="3327324" cy="59027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766471" y="0"/>
          <a:ext cx="4352032" cy="4352032"/>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04A9AB-52F9-47A4-A287-B3AFC0A6AE9F}">
      <dsp:nvSpPr>
        <dsp:cNvPr id="0" name=""/>
        <dsp:cNvSpPr/>
      </dsp:nvSpPr>
      <dsp:spPr>
        <a:xfrm>
          <a:off x="2664301" y="579154"/>
          <a:ext cx="3770139" cy="3047111"/>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b="1" kern="1200" dirty="0" smtClean="0">
              <a:solidFill>
                <a:schemeClr val="tx2"/>
              </a:solidFill>
            </a:rPr>
            <a:t>Compagnies de transport maritime, Entreprises portuaires, Chantiers de construction et de réparation navale, Société de classification des navires, Administration maritime, Direction de la marine marchande, La marine nationale, les industries nautique…</a:t>
          </a:r>
          <a:endParaRPr lang="fr-BE" sz="2000" b="1" kern="1200" dirty="0">
            <a:solidFill>
              <a:schemeClr val="tx2"/>
            </a:solidFill>
          </a:endParaRPr>
        </a:p>
      </dsp:txBody>
      <dsp:txXfrm>
        <a:off x="2813049" y="727902"/>
        <a:ext cx="3472643" cy="274961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6A7DF-F617-4EDE-8D9A-2B1E1FFCF324}">
      <dsp:nvSpPr>
        <dsp:cNvPr id="0" name=""/>
        <dsp:cNvSpPr/>
      </dsp:nvSpPr>
      <dsp:spPr>
        <a:xfrm>
          <a:off x="765891" y="2032000"/>
          <a:ext cx="358776" cy="341821"/>
        </a:xfrm>
        <a:custGeom>
          <a:avLst/>
          <a:gdLst/>
          <a:ahLst/>
          <a:cxnLst/>
          <a:rect l="0" t="0" r="0" b="0"/>
          <a:pathLst>
            <a:path>
              <a:moveTo>
                <a:pt x="0" y="0"/>
              </a:moveTo>
              <a:lnTo>
                <a:pt x="179388" y="0"/>
              </a:lnTo>
              <a:lnTo>
                <a:pt x="179388" y="341821"/>
              </a:lnTo>
              <a:lnTo>
                <a:pt x="358776" y="341821"/>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932890" y="2190522"/>
        <a:ext cx="24777" cy="24777"/>
      </dsp:txXfrm>
    </dsp:sp>
    <dsp:sp modelId="{A13CD430-D1AA-4EF4-8A29-8779A846A3DE}">
      <dsp:nvSpPr>
        <dsp:cNvPr id="0" name=""/>
        <dsp:cNvSpPr/>
      </dsp:nvSpPr>
      <dsp:spPr>
        <a:xfrm>
          <a:off x="765891" y="1601151"/>
          <a:ext cx="358776" cy="430848"/>
        </a:xfrm>
        <a:custGeom>
          <a:avLst/>
          <a:gdLst/>
          <a:ahLst/>
          <a:cxnLst/>
          <a:rect l="0" t="0" r="0" b="0"/>
          <a:pathLst>
            <a:path>
              <a:moveTo>
                <a:pt x="0" y="430848"/>
              </a:moveTo>
              <a:lnTo>
                <a:pt x="179388" y="430848"/>
              </a:lnTo>
              <a:lnTo>
                <a:pt x="179388" y="0"/>
              </a:lnTo>
              <a:lnTo>
                <a:pt x="358776"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931262" y="1802558"/>
        <a:ext cx="28033" cy="28033"/>
      </dsp:txXfrm>
    </dsp:sp>
    <dsp:sp modelId="{99B23C76-9C6C-4428-BA96-671C52ADE9DE}">
      <dsp:nvSpPr>
        <dsp:cNvPr id="0" name=""/>
        <dsp:cNvSpPr/>
      </dsp:nvSpPr>
      <dsp:spPr>
        <a:xfrm rot="16200000">
          <a:off x="-967487" y="1650997"/>
          <a:ext cx="2704752" cy="76200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Licences</a:t>
          </a:r>
          <a:endParaRPr lang="fr-FR" sz="2400" b="1" kern="1200" dirty="0"/>
        </a:p>
      </dsp:txBody>
      <dsp:txXfrm>
        <a:off x="-967487" y="1650997"/>
        <a:ext cx="2704752" cy="762005"/>
      </dsp:txXfrm>
    </dsp:sp>
    <dsp:sp modelId="{76B3CA0F-ED92-47E9-AB09-EBA5D52537E5}">
      <dsp:nvSpPr>
        <dsp:cNvPr id="0" name=""/>
        <dsp:cNvSpPr/>
      </dsp:nvSpPr>
      <dsp:spPr>
        <a:xfrm>
          <a:off x="1124667" y="1327694"/>
          <a:ext cx="2854458" cy="54691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Architecture et construction navale</a:t>
          </a:r>
          <a:endParaRPr lang="fr-FR" sz="2000" b="1" kern="1200" dirty="0"/>
        </a:p>
      </dsp:txBody>
      <dsp:txXfrm>
        <a:off x="1124667" y="1327694"/>
        <a:ext cx="2854458" cy="546914"/>
      </dsp:txXfrm>
    </dsp:sp>
    <dsp:sp modelId="{F5B6BF0E-76C9-444C-978B-1AD93FCE36AC}">
      <dsp:nvSpPr>
        <dsp:cNvPr id="0" name=""/>
        <dsp:cNvSpPr/>
      </dsp:nvSpPr>
      <dsp:spPr>
        <a:xfrm>
          <a:off x="1124667" y="2011337"/>
          <a:ext cx="2854458" cy="72496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Propulsion</a:t>
          </a:r>
          <a:r>
            <a:rPr lang="fr-FR" sz="2000" b="1" kern="1200" baseline="0" dirty="0" smtClean="0"/>
            <a:t> et hydrodynamique navale</a:t>
          </a:r>
          <a:endParaRPr lang="fr-FR" sz="2000" b="1" kern="1200" dirty="0"/>
        </a:p>
      </dsp:txBody>
      <dsp:txXfrm>
        <a:off x="1124667" y="2011337"/>
        <a:ext cx="2854458" cy="72496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32517-CE43-4BAC-AC07-191CDE18616F}">
      <dsp:nvSpPr>
        <dsp:cNvPr id="0" name=""/>
        <dsp:cNvSpPr/>
      </dsp:nvSpPr>
      <dsp:spPr>
        <a:xfrm>
          <a:off x="602518" y="2032000"/>
          <a:ext cx="395256" cy="1238311"/>
        </a:xfrm>
        <a:custGeom>
          <a:avLst/>
          <a:gdLst/>
          <a:ahLst/>
          <a:cxnLst/>
          <a:rect l="0" t="0" r="0" b="0"/>
          <a:pathLst>
            <a:path>
              <a:moveTo>
                <a:pt x="0" y="0"/>
              </a:moveTo>
              <a:lnTo>
                <a:pt x="197628" y="0"/>
              </a:lnTo>
              <a:lnTo>
                <a:pt x="197628" y="1238311"/>
              </a:lnTo>
              <a:lnTo>
                <a:pt x="395256" y="1238311"/>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767650" y="2618659"/>
        <a:ext cx="64993" cy="64993"/>
      </dsp:txXfrm>
    </dsp:sp>
    <dsp:sp modelId="{21F1DF82-CBEF-423C-BF04-7B2705E921CA}">
      <dsp:nvSpPr>
        <dsp:cNvPr id="0" name=""/>
        <dsp:cNvSpPr/>
      </dsp:nvSpPr>
      <dsp:spPr>
        <a:xfrm>
          <a:off x="602518" y="2032000"/>
          <a:ext cx="395256" cy="381366"/>
        </a:xfrm>
        <a:custGeom>
          <a:avLst/>
          <a:gdLst/>
          <a:ahLst/>
          <a:cxnLst/>
          <a:rect l="0" t="0" r="0" b="0"/>
          <a:pathLst>
            <a:path>
              <a:moveTo>
                <a:pt x="0" y="0"/>
              </a:moveTo>
              <a:lnTo>
                <a:pt x="197628" y="0"/>
              </a:lnTo>
              <a:lnTo>
                <a:pt x="197628" y="381366"/>
              </a:lnTo>
              <a:lnTo>
                <a:pt x="395256" y="381366"/>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786416" y="2208952"/>
        <a:ext cx="27462" cy="27462"/>
      </dsp:txXfrm>
    </dsp:sp>
    <dsp:sp modelId="{54A79533-7F14-4B48-9DCF-A4B1E8445DE0}">
      <dsp:nvSpPr>
        <dsp:cNvPr id="0" name=""/>
        <dsp:cNvSpPr/>
      </dsp:nvSpPr>
      <dsp:spPr>
        <a:xfrm>
          <a:off x="602518" y="1587253"/>
          <a:ext cx="393368" cy="444746"/>
        </a:xfrm>
        <a:custGeom>
          <a:avLst/>
          <a:gdLst/>
          <a:ahLst/>
          <a:cxnLst/>
          <a:rect l="0" t="0" r="0" b="0"/>
          <a:pathLst>
            <a:path>
              <a:moveTo>
                <a:pt x="0" y="444746"/>
              </a:moveTo>
              <a:lnTo>
                <a:pt x="196684" y="444746"/>
              </a:lnTo>
              <a:lnTo>
                <a:pt x="196684" y="0"/>
              </a:lnTo>
              <a:lnTo>
                <a:pt x="393368"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784359" y="1794782"/>
        <a:ext cx="29687" cy="29687"/>
      </dsp:txXfrm>
    </dsp:sp>
    <dsp:sp modelId="{AD5C507C-3B55-4FBE-B455-2A7676271099}">
      <dsp:nvSpPr>
        <dsp:cNvPr id="0" name=""/>
        <dsp:cNvSpPr/>
      </dsp:nvSpPr>
      <dsp:spPr>
        <a:xfrm>
          <a:off x="602518" y="739558"/>
          <a:ext cx="393368" cy="1292441"/>
        </a:xfrm>
        <a:custGeom>
          <a:avLst/>
          <a:gdLst/>
          <a:ahLst/>
          <a:cxnLst/>
          <a:rect l="0" t="0" r="0" b="0"/>
          <a:pathLst>
            <a:path>
              <a:moveTo>
                <a:pt x="0" y="1292441"/>
              </a:moveTo>
              <a:lnTo>
                <a:pt x="196684" y="1292441"/>
              </a:lnTo>
              <a:lnTo>
                <a:pt x="196684" y="0"/>
              </a:lnTo>
              <a:lnTo>
                <a:pt x="393368"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765428" y="1352004"/>
        <a:ext cx="67548" cy="67548"/>
      </dsp:txXfrm>
    </dsp:sp>
    <dsp:sp modelId="{99B23C76-9C6C-4428-BA96-671C52ADE9DE}">
      <dsp:nvSpPr>
        <dsp:cNvPr id="0" name=""/>
        <dsp:cNvSpPr/>
      </dsp:nvSpPr>
      <dsp:spPr>
        <a:xfrm rot="16200000">
          <a:off x="-1049683" y="1732176"/>
          <a:ext cx="2704757" cy="59964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Masters</a:t>
          </a:r>
          <a:endParaRPr lang="fr-FR" sz="2400" b="1" kern="1200" dirty="0"/>
        </a:p>
      </dsp:txBody>
      <dsp:txXfrm>
        <a:off x="-1049683" y="1732176"/>
        <a:ext cx="2704757" cy="599647"/>
      </dsp:txXfrm>
    </dsp:sp>
    <dsp:sp modelId="{8F28FD4D-CB61-42F5-A0EB-9A3E9641DFCF}">
      <dsp:nvSpPr>
        <dsp:cNvPr id="0" name=""/>
        <dsp:cNvSpPr/>
      </dsp:nvSpPr>
      <dsp:spPr>
        <a:xfrm>
          <a:off x="995887" y="402316"/>
          <a:ext cx="2982974" cy="67448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Architecture navale</a:t>
          </a:r>
          <a:endParaRPr lang="fr-FR" sz="2000" b="1" kern="1200" dirty="0"/>
        </a:p>
      </dsp:txBody>
      <dsp:txXfrm>
        <a:off x="995887" y="402316"/>
        <a:ext cx="2982974" cy="674483"/>
      </dsp:txXfrm>
    </dsp:sp>
    <dsp:sp modelId="{3E6410DC-2C69-42D5-BC80-7B0517970767}">
      <dsp:nvSpPr>
        <dsp:cNvPr id="0" name=""/>
        <dsp:cNvSpPr/>
      </dsp:nvSpPr>
      <dsp:spPr>
        <a:xfrm>
          <a:off x="995887" y="1226712"/>
          <a:ext cx="2984253" cy="72108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Ingénierie des systèmes de  propulsion</a:t>
          </a:r>
          <a:endParaRPr lang="fr-FR" sz="2000" b="1" kern="1200" dirty="0"/>
        </a:p>
      </dsp:txBody>
      <dsp:txXfrm>
        <a:off x="995887" y="1226712"/>
        <a:ext cx="2984253" cy="721082"/>
      </dsp:txXfrm>
    </dsp:sp>
    <dsp:sp modelId="{41AD8E22-41F7-4BC4-A129-F159DD7A7675}">
      <dsp:nvSpPr>
        <dsp:cNvPr id="0" name=""/>
        <dsp:cNvSpPr/>
      </dsp:nvSpPr>
      <dsp:spPr>
        <a:xfrm>
          <a:off x="997775" y="2059850"/>
          <a:ext cx="2965548" cy="70703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20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fr-FR" sz="2000" b="1" kern="1200" dirty="0" smtClean="0"/>
            <a:t>Ingénierie des systèmes de construction navale</a:t>
          </a:r>
        </a:p>
        <a:p>
          <a:pPr lvl="0" algn="ctr" defTabSz="889000">
            <a:lnSpc>
              <a:spcPct val="90000"/>
            </a:lnSpc>
            <a:spcBef>
              <a:spcPct val="0"/>
            </a:spcBef>
            <a:spcAft>
              <a:spcPct val="35000"/>
            </a:spcAft>
          </a:pPr>
          <a:endParaRPr lang="fr-FR" sz="2000" b="1" kern="1200" dirty="0"/>
        </a:p>
      </dsp:txBody>
      <dsp:txXfrm>
        <a:off x="997775" y="2059850"/>
        <a:ext cx="2965548" cy="707032"/>
      </dsp:txXfrm>
    </dsp:sp>
    <dsp:sp modelId="{EBF2D533-0CB8-4A84-87FD-C60040060CF1}">
      <dsp:nvSpPr>
        <dsp:cNvPr id="0" name=""/>
        <dsp:cNvSpPr/>
      </dsp:nvSpPr>
      <dsp:spPr>
        <a:xfrm>
          <a:off x="997775" y="2916795"/>
          <a:ext cx="2965548" cy="70703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R="0" lvl="0" algn="ctr" defTabSz="889000" eaLnBrk="1" fontAlgn="auto" latinLnBrk="0" hangingPunct="1">
            <a:lnSpc>
              <a:spcPct val="90000"/>
            </a:lnSpc>
            <a:spcBef>
              <a:spcPct val="0"/>
            </a:spcBef>
            <a:spcAft>
              <a:spcPct val="35000"/>
            </a:spcAft>
            <a:buClrTx/>
            <a:buSzTx/>
            <a:buFontTx/>
            <a:tabLst/>
            <a:defRPr/>
          </a:pPr>
          <a:endParaRPr lang="fr-FR" sz="2000" b="1" kern="1200" dirty="0" smtClean="0"/>
        </a:p>
        <a:p>
          <a:pPr marR="0" lvl="0" algn="ctr" defTabSz="889000" eaLnBrk="1" fontAlgn="auto" latinLnBrk="0" hangingPunct="1">
            <a:lnSpc>
              <a:spcPct val="90000"/>
            </a:lnSpc>
            <a:spcBef>
              <a:spcPct val="0"/>
            </a:spcBef>
            <a:spcAft>
              <a:spcPct val="35000"/>
            </a:spcAft>
            <a:buClrTx/>
            <a:buSzTx/>
            <a:buFontTx/>
            <a:tabLst/>
            <a:defRPr/>
          </a:pPr>
          <a:r>
            <a:rPr lang="fr-FR" sz="2000" b="1" kern="1200" dirty="0" smtClean="0"/>
            <a:t>Gestion portuaire et transport maritime</a:t>
          </a:r>
        </a:p>
        <a:p>
          <a:pPr lvl="0" algn="ctr" defTabSz="889000">
            <a:lnSpc>
              <a:spcPct val="90000"/>
            </a:lnSpc>
            <a:spcBef>
              <a:spcPct val="0"/>
            </a:spcBef>
            <a:spcAft>
              <a:spcPct val="35000"/>
            </a:spcAft>
          </a:pPr>
          <a:endParaRPr lang="fr-FR" sz="2000" b="1" kern="1200" dirty="0"/>
        </a:p>
      </dsp:txBody>
      <dsp:txXfrm>
        <a:off x="997775" y="2916795"/>
        <a:ext cx="2965548" cy="70703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5302"/>
          <a:ext cx="3392265" cy="1277595"/>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solidFill>
              <a:srgbClr val="0070C0"/>
            </a:solidFill>
          </a:endParaRPr>
        </a:p>
        <a:p>
          <a:pPr lvl="0" algn="ctr" defTabSz="889000">
            <a:lnSpc>
              <a:spcPct val="90000"/>
            </a:lnSpc>
            <a:spcBef>
              <a:spcPct val="0"/>
            </a:spcBef>
            <a:spcAft>
              <a:spcPct val="35000"/>
            </a:spcAft>
          </a:pPr>
          <a:r>
            <a:rPr lang="fr-FR" sz="2000" b="1" kern="1200" dirty="0" smtClean="0">
              <a:solidFill>
                <a:srgbClr val="0070C0"/>
              </a:solidFill>
            </a:rPr>
            <a:t>Algérie</a:t>
          </a:r>
          <a:r>
            <a:rPr lang="fr-FR" sz="2000" b="1" kern="1200" baseline="0" dirty="0" smtClean="0">
              <a:solidFill>
                <a:srgbClr val="0070C0"/>
              </a:solidFill>
            </a:rPr>
            <a:t> Telecom…</a:t>
          </a:r>
          <a:endParaRPr lang="fr-FR" sz="2000" b="1" kern="1200" dirty="0">
            <a:solidFill>
              <a:srgbClr val="0070C0"/>
            </a:solidFill>
          </a:endParaRPr>
        </a:p>
      </dsp:txBody>
      <dsp:txXfrm>
        <a:off x="3102491" y="497669"/>
        <a:ext cx="3267531" cy="1152861"/>
      </dsp:txXfrm>
    </dsp:sp>
    <dsp:sp modelId="{5D7FA0A0-3535-4EA6-BF21-E5467B7C0590}">
      <dsp:nvSpPr>
        <dsp:cNvPr id="0" name=""/>
        <dsp:cNvSpPr/>
      </dsp:nvSpPr>
      <dsp:spPr>
        <a:xfrm>
          <a:off x="3047988" y="2030856"/>
          <a:ext cx="3391190" cy="1773728"/>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Tous les secteurs publiques et privés...</a:t>
          </a:r>
          <a:endParaRPr lang="fr-FR" sz="2000" b="1" kern="1200" dirty="0">
            <a:solidFill>
              <a:srgbClr val="0070C0"/>
            </a:solidFill>
          </a:endParaRPr>
        </a:p>
      </dsp:txBody>
      <dsp:txXfrm>
        <a:off x="3134574" y="2117442"/>
        <a:ext cx="3218018" cy="160055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60419" y="0"/>
          <a:ext cx="4352032" cy="4352032"/>
        </a:xfrm>
        <a:prstGeom prst="triangle">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446737" y="435855"/>
          <a:ext cx="4177998" cy="523008"/>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lumMod val="95000"/>
                  <a:lumOff val="5000"/>
                </a:schemeClr>
              </a:solidFill>
            </a:rPr>
            <a:t>Office National de la Météorologie (ONM)</a:t>
          </a:r>
          <a:endParaRPr lang="fr-FR" sz="1800" b="1" kern="1200" dirty="0">
            <a:solidFill>
              <a:schemeClr val="tx1">
                <a:lumMod val="95000"/>
                <a:lumOff val="5000"/>
              </a:schemeClr>
            </a:solidFill>
          </a:endParaRPr>
        </a:p>
      </dsp:txBody>
      <dsp:txXfrm>
        <a:off x="2472268" y="461386"/>
        <a:ext cx="4126936" cy="471946"/>
      </dsp:txXfrm>
    </dsp:sp>
    <dsp:sp modelId="{CD5718A3-3CE4-4E27-990C-EE04E3F231CA}">
      <dsp:nvSpPr>
        <dsp:cNvPr id="0" name=""/>
        <dsp:cNvSpPr/>
      </dsp:nvSpPr>
      <dsp:spPr>
        <a:xfrm>
          <a:off x="2445888" y="996158"/>
          <a:ext cx="4194349" cy="438822"/>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lumMod val="95000"/>
                  <a:lumOff val="5000"/>
                </a:schemeClr>
              </a:solidFill>
            </a:rPr>
            <a:t>Office National de l’Assainissement (ONA)</a:t>
          </a:r>
          <a:endParaRPr lang="fr-FR" sz="1800" b="1" kern="1200" dirty="0">
            <a:solidFill>
              <a:schemeClr val="tx1">
                <a:lumMod val="95000"/>
                <a:lumOff val="5000"/>
              </a:schemeClr>
            </a:solidFill>
          </a:endParaRPr>
        </a:p>
      </dsp:txBody>
      <dsp:txXfrm>
        <a:off x="2467310" y="1017580"/>
        <a:ext cx="4151505" cy="395978"/>
      </dsp:txXfrm>
    </dsp:sp>
    <dsp:sp modelId="{ECEEF24C-6443-4BA5-8E80-EB257DA876C0}">
      <dsp:nvSpPr>
        <dsp:cNvPr id="0" name=""/>
        <dsp:cNvSpPr/>
      </dsp:nvSpPr>
      <dsp:spPr>
        <a:xfrm>
          <a:off x="2447812" y="1472274"/>
          <a:ext cx="4176923" cy="656422"/>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lumMod val="95000"/>
                  <a:lumOff val="5000"/>
                </a:schemeClr>
              </a:solidFill>
            </a:rPr>
            <a:t>Office</a:t>
          </a:r>
          <a:r>
            <a:rPr lang="fr-FR" sz="1600" b="1" kern="1200" baseline="0" dirty="0" smtClean="0">
              <a:solidFill>
                <a:schemeClr val="tx1">
                  <a:lumMod val="95000"/>
                  <a:lumOff val="5000"/>
                </a:schemeClr>
              </a:solidFill>
            </a:rPr>
            <a:t> National d’Enfouissement des Déchets Solides (ONDS)</a:t>
          </a:r>
          <a:endParaRPr lang="fr-FR" sz="1600" b="1" kern="1200" dirty="0">
            <a:solidFill>
              <a:schemeClr val="tx1">
                <a:lumMod val="95000"/>
                <a:lumOff val="5000"/>
              </a:schemeClr>
            </a:solidFill>
          </a:endParaRPr>
        </a:p>
      </dsp:txBody>
      <dsp:txXfrm>
        <a:off x="2479856" y="1504318"/>
        <a:ext cx="4112835" cy="592334"/>
      </dsp:txXfrm>
    </dsp:sp>
    <dsp:sp modelId="{5D7FA0A0-3535-4EA6-BF21-E5467B7C0590}">
      <dsp:nvSpPr>
        <dsp:cNvPr id="0" name=""/>
        <dsp:cNvSpPr/>
      </dsp:nvSpPr>
      <dsp:spPr>
        <a:xfrm>
          <a:off x="2461390" y="2183837"/>
          <a:ext cx="4163345" cy="704132"/>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lumMod val="95000"/>
                  <a:lumOff val="5000"/>
                </a:schemeClr>
              </a:solidFill>
            </a:rPr>
            <a:t>Agence Nationale des Ressources Hydriques (ANRH)</a:t>
          </a:r>
          <a:endParaRPr lang="fr-FR" sz="1800" b="1" kern="1200" dirty="0">
            <a:solidFill>
              <a:schemeClr val="tx1">
                <a:lumMod val="95000"/>
                <a:lumOff val="5000"/>
              </a:schemeClr>
            </a:solidFill>
          </a:endParaRPr>
        </a:p>
      </dsp:txBody>
      <dsp:txXfrm>
        <a:off x="2495763" y="2218210"/>
        <a:ext cx="4094599" cy="635386"/>
      </dsp:txXfrm>
    </dsp:sp>
    <dsp:sp modelId="{C3E477BD-5079-46B2-92AC-01225D574E5E}">
      <dsp:nvSpPr>
        <dsp:cNvPr id="0" name=""/>
        <dsp:cNvSpPr/>
      </dsp:nvSpPr>
      <dsp:spPr>
        <a:xfrm>
          <a:off x="2448278" y="2930917"/>
          <a:ext cx="4175990" cy="971464"/>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chemeClr val="tx1">
                  <a:lumMod val="95000"/>
                  <a:lumOff val="5000"/>
                </a:schemeClr>
              </a:solidFill>
            </a:rPr>
            <a:t>Station d’Epuration des eaux usées (STEP),   Agence Nationale des Barrages, Service agricole…</a:t>
          </a:r>
          <a:endParaRPr lang="fr-FR" sz="1800" b="1" u="sng" kern="1200" dirty="0">
            <a:solidFill>
              <a:schemeClr val="tx1">
                <a:lumMod val="95000"/>
                <a:lumOff val="5000"/>
              </a:schemeClr>
            </a:solidFill>
          </a:endParaRPr>
        </a:p>
      </dsp:txBody>
      <dsp:txXfrm>
        <a:off x="2495701" y="2978340"/>
        <a:ext cx="4081144" cy="876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803095" y="1851980"/>
          <a:ext cx="461661" cy="1019012"/>
        </a:xfrm>
        <a:custGeom>
          <a:avLst/>
          <a:gdLst/>
          <a:ahLst/>
          <a:cxnLst/>
          <a:rect l="0" t="0" r="0" b="0"/>
          <a:pathLst>
            <a:path>
              <a:moveTo>
                <a:pt x="0" y="0"/>
              </a:moveTo>
              <a:lnTo>
                <a:pt x="230830" y="0"/>
              </a:lnTo>
              <a:lnTo>
                <a:pt x="230830" y="1019012"/>
              </a:lnTo>
              <a:lnTo>
                <a:pt x="461661" y="1019012"/>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05958" y="2333518"/>
        <a:ext cx="55935" cy="55935"/>
      </dsp:txXfrm>
    </dsp:sp>
    <dsp:sp modelId="{21F1DF82-CBEF-423C-BF04-7B2705E921CA}">
      <dsp:nvSpPr>
        <dsp:cNvPr id="0" name=""/>
        <dsp:cNvSpPr/>
      </dsp:nvSpPr>
      <dsp:spPr>
        <a:xfrm>
          <a:off x="803095" y="1851980"/>
          <a:ext cx="463877" cy="94893"/>
        </a:xfrm>
        <a:custGeom>
          <a:avLst/>
          <a:gdLst/>
          <a:ahLst/>
          <a:cxnLst/>
          <a:rect l="0" t="0" r="0" b="0"/>
          <a:pathLst>
            <a:path>
              <a:moveTo>
                <a:pt x="0" y="0"/>
              </a:moveTo>
              <a:lnTo>
                <a:pt x="231938" y="0"/>
              </a:lnTo>
              <a:lnTo>
                <a:pt x="231938" y="94893"/>
              </a:lnTo>
              <a:lnTo>
                <a:pt x="463877" y="9489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23197" y="1887589"/>
        <a:ext cx="23674" cy="23674"/>
      </dsp:txXfrm>
    </dsp:sp>
    <dsp:sp modelId="{AD5C507C-3B55-4FBE-B455-2A7676271099}">
      <dsp:nvSpPr>
        <dsp:cNvPr id="0" name=""/>
        <dsp:cNvSpPr/>
      </dsp:nvSpPr>
      <dsp:spPr>
        <a:xfrm>
          <a:off x="803095" y="972289"/>
          <a:ext cx="461661" cy="879690"/>
        </a:xfrm>
        <a:custGeom>
          <a:avLst/>
          <a:gdLst/>
          <a:ahLst/>
          <a:cxnLst/>
          <a:rect l="0" t="0" r="0" b="0"/>
          <a:pathLst>
            <a:path>
              <a:moveTo>
                <a:pt x="0" y="879690"/>
              </a:moveTo>
              <a:lnTo>
                <a:pt x="230830" y="879690"/>
              </a:lnTo>
              <a:lnTo>
                <a:pt x="230830" y="0"/>
              </a:lnTo>
              <a:lnTo>
                <a:pt x="461661"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09089" y="1387297"/>
        <a:ext cx="49673" cy="49673"/>
      </dsp:txXfrm>
    </dsp:sp>
    <dsp:sp modelId="{99B23C76-9C6C-4428-BA96-671C52ADE9DE}">
      <dsp:nvSpPr>
        <dsp:cNvPr id="0" name=""/>
        <dsp:cNvSpPr/>
      </dsp:nvSpPr>
      <dsp:spPr>
        <a:xfrm rot="16200000">
          <a:off x="-1128815" y="1500103"/>
          <a:ext cx="3160070" cy="70375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smtClean="0"/>
            <a:t>COSTRUCTION AERONAUTIQUE</a:t>
          </a:r>
          <a:endParaRPr lang="fr-FR" sz="2400" b="1" kern="1200" dirty="0"/>
        </a:p>
      </dsp:txBody>
      <dsp:txXfrm>
        <a:off x="-1128815" y="1500103"/>
        <a:ext cx="3160070" cy="703752"/>
      </dsp:txXfrm>
    </dsp:sp>
    <dsp:sp modelId="{8F28FD4D-CB61-42F5-A0EB-9A3E9641DFCF}">
      <dsp:nvSpPr>
        <dsp:cNvPr id="0" name=""/>
        <dsp:cNvSpPr/>
      </dsp:nvSpPr>
      <dsp:spPr>
        <a:xfrm>
          <a:off x="1264757" y="481091"/>
          <a:ext cx="2308307" cy="98239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Structures aéronautiques</a:t>
          </a:r>
          <a:endParaRPr lang="fr-FR" sz="2200" b="1" kern="1200" dirty="0"/>
        </a:p>
      </dsp:txBody>
      <dsp:txXfrm>
        <a:off x="1264757" y="481091"/>
        <a:ext cx="2308307" cy="982396"/>
      </dsp:txXfrm>
    </dsp:sp>
    <dsp:sp modelId="{41AD8E22-41F7-4BC4-A129-F159DD7A7675}">
      <dsp:nvSpPr>
        <dsp:cNvPr id="0" name=""/>
        <dsp:cNvSpPr/>
      </dsp:nvSpPr>
      <dsp:spPr>
        <a:xfrm>
          <a:off x="1266973" y="1594997"/>
          <a:ext cx="2308307" cy="70375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Structures propulsion</a:t>
          </a:r>
          <a:endParaRPr lang="fr-FR" sz="2200" b="1" kern="1200" dirty="0"/>
        </a:p>
      </dsp:txBody>
      <dsp:txXfrm>
        <a:off x="1266973" y="1594997"/>
        <a:ext cx="2308307" cy="703752"/>
      </dsp:txXfrm>
    </dsp:sp>
    <dsp:sp modelId="{D992339D-5384-4EAB-987E-5B6757FA115D}">
      <dsp:nvSpPr>
        <dsp:cNvPr id="0" name=""/>
        <dsp:cNvSpPr/>
      </dsp:nvSpPr>
      <dsp:spPr>
        <a:xfrm>
          <a:off x="1264757" y="2519116"/>
          <a:ext cx="2308307" cy="70375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Structures avionique</a:t>
          </a:r>
          <a:endParaRPr lang="fr-FR" sz="2200" b="1" kern="1200" dirty="0"/>
        </a:p>
      </dsp:txBody>
      <dsp:txXfrm>
        <a:off x="1264757" y="2519116"/>
        <a:ext cx="2308307" cy="70375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AD323-B85E-431F-BF22-7CC65060AC75}">
      <dsp:nvSpPr>
        <dsp:cNvPr id="0" name=""/>
        <dsp:cNvSpPr/>
      </dsp:nvSpPr>
      <dsp:spPr>
        <a:xfrm>
          <a:off x="825182" y="1836204"/>
          <a:ext cx="456834" cy="1305740"/>
        </a:xfrm>
        <a:custGeom>
          <a:avLst/>
          <a:gdLst/>
          <a:ahLst/>
          <a:cxnLst/>
          <a:rect l="0" t="0" r="0" b="0"/>
          <a:pathLst>
            <a:path>
              <a:moveTo>
                <a:pt x="0" y="0"/>
              </a:moveTo>
              <a:lnTo>
                <a:pt x="228417" y="0"/>
              </a:lnTo>
              <a:lnTo>
                <a:pt x="228417" y="1305740"/>
              </a:lnTo>
              <a:lnTo>
                <a:pt x="456834" y="130574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19016" y="2454490"/>
        <a:ext cx="69167" cy="69167"/>
      </dsp:txXfrm>
    </dsp:sp>
    <dsp:sp modelId="{68A4C08B-E0FB-4DF3-A943-A261137759D5}">
      <dsp:nvSpPr>
        <dsp:cNvPr id="0" name=""/>
        <dsp:cNvSpPr/>
      </dsp:nvSpPr>
      <dsp:spPr>
        <a:xfrm>
          <a:off x="825182" y="1836204"/>
          <a:ext cx="456834" cy="435246"/>
        </a:xfrm>
        <a:custGeom>
          <a:avLst/>
          <a:gdLst/>
          <a:ahLst/>
          <a:cxnLst/>
          <a:rect l="0" t="0" r="0" b="0"/>
          <a:pathLst>
            <a:path>
              <a:moveTo>
                <a:pt x="0" y="0"/>
              </a:moveTo>
              <a:lnTo>
                <a:pt x="228417" y="0"/>
              </a:lnTo>
              <a:lnTo>
                <a:pt x="228417" y="435246"/>
              </a:lnTo>
              <a:lnTo>
                <a:pt x="456834" y="435246"/>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37825" y="2038052"/>
        <a:ext cx="31549" cy="31549"/>
      </dsp:txXfrm>
    </dsp:sp>
    <dsp:sp modelId="{26C86DCF-BDB7-4173-9267-FEEFDC718A8F}">
      <dsp:nvSpPr>
        <dsp:cNvPr id="0" name=""/>
        <dsp:cNvSpPr/>
      </dsp:nvSpPr>
      <dsp:spPr>
        <a:xfrm>
          <a:off x="825182" y="1400957"/>
          <a:ext cx="456834" cy="435246"/>
        </a:xfrm>
        <a:custGeom>
          <a:avLst/>
          <a:gdLst/>
          <a:ahLst/>
          <a:cxnLst/>
          <a:rect l="0" t="0" r="0" b="0"/>
          <a:pathLst>
            <a:path>
              <a:moveTo>
                <a:pt x="0" y="435246"/>
              </a:moveTo>
              <a:lnTo>
                <a:pt x="228417" y="435246"/>
              </a:lnTo>
              <a:lnTo>
                <a:pt x="228417" y="0"/>
              </a:lnTo>
              <a:lnTo>
                <a:pt x="456834"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37825" y="1602806"/>
        <a:ext cx="31549" cy="31549"/>
      </dsp:txXfrm>
    </dsp:sp>
    <dsp:sp modelId="{AD5C507C-3B55-4FBE-B455-2A7676271099}">
      <dsp:nvSpPr>
        <dsp:cNvPr id="0" name=""/>
        <dsp:cNvSpPr/>
      </dsp:nvSpPr>
      <dsp:spPr>
        <a:xfrm>
          <a:off x="825182" y="530463"/>
          <a:ext cx="456834" cy="1305740"/>
        </a:xfrm>
        <a:custGeom>
          <a:avLst/>
          <a:gdLst/>
          <a:ahLst/>
          <a:cxnLst/>
          <a:rect l="0" t="0" r="0" b="0"/>
          <a:pathLst>
            <a:path>
              <a:moveTo>
                <a:pt x="0" y="1305740"/>
              </a:moveTo>
              <a:lnTo>
                <a:pt x="228417" y="1305740"/>
              </a:lnTo>
              <a:lnTo>
                <a:pt x="228417" y="0"/>
              </a:lnTo>
              <a:lnTo>
                <a:pt x="456834"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19016" y="1148750"/>
        <a:ext cx="69167" cy="69167"/>
      </dsp:txXfrm>
    </dsp:sp>
    <dsp:sp modelId="{99B23C76-9C6C-4428-BA96-671C52ADE9DE}">
      <dsp:nvSpPr>
        <dsp:cNvPr id="0" name=""/>
        <dsp:cNvSpPr/>
      </dsp:nvSpPr>
      <dsp:spPr>
        <a:xfrm rot="16200000">
          <a:off x="-1358161" y="1488006"/>
          <a:ext cx="3670293" cy="69639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Licences</a:t>
          </a:r>
          <a:endParaRPr lang="fr-FR" sz="2400" b="1" kern="1200" dirty="0"/>
        </a:p>
      </dsp:txBody>
      <dsp:txXfrm>
        <a:off x="-1358161" y="1488006"/>
        <a:ext cx="3670293" cy="696394"/>
      </dsp:txXfrm>
    </dsp:sp>
    <dsp:sp modelId="{8F28FD4D-CB61-42F5-A0EB-9A3E9641DFCF}">
      <dsp:nvSpPr>
        <dsp:cNvPr id="0" name=""/>
        <dsp:cNvSpPr/>
      </dsp:nvSpPr>
      <dsp:spPr>
        <a:xfrm>
          <a:off x="1282017" y="182266"/>
          <a:ext cx="2284174" cy="69639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Sciences alimentaires</a:t>
          </a:r>
          <a:endParaRPr lang="fr-FR" sz="2200" b="1" kern="1200" dirty="0"/>
        </a:p>
      </dsp:txBody>
      <dsp:txXfrm>
        <a:off x="1282017" y="182266"/>
        <a:ext cx="2284174" cy="696394"/>
      </dsp:txXfrm>
    </dsp:sp>
    <dsp:sp modelId="{D992339D-5384-4EAB-987E-5B6757FA115D}">
      <dsp:nvSpPr>
        <dsp:cNvPr id="0" name=""/>
        <dsp:cNvSpPr/>
      </dsp:nvSpPr>
      <dsp:spPr>
        <a:xfrm>
          <a:off x="1282017" y="1052759"/>
          <a:ext cx="2284174" cy="69639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Technologie alimentaire</a:t>
          </a:r>
          <a:endParaRPr lang="fr-FR" sz="2200" b="1" kern="1200" dirty="0"/>
        </a:p>
      </dsp:txBody>
      <dsp:txXfrm>
        <a:off x="1282017" y="1052759"/>
        <a:ext cx="2284174" cy="696394"/>
      </dsp:txXfrm>
    </dsp:sp>
    <dsp:sp modelId="{846EFAB4-EAE1-4E6C-B88B-7E52796C5205}">
      <dsp:nvSpPr>
        <dsp:cNvPr id="0" name=""/>
        <dsp:cNvSpPr/>
      </dsp:nvSpPr>
      <dsp:spPr>
        <a:xfrm>
          <a:off x="1282017" y="1923253"/>
          <a:ext cx="2284174" cy="69639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Nutrition humaine</a:t>
          </a:r>
          <a:endParaRPr lang="fr-FR" sz="2200" b="1" kern="1200" dirty="0"/>
        </a:p>
      </dsp:txBody>
      <dsp:txXfrm>
        <a:off x="1282017" y="1923253"/>
        <a:ext cx="2284174" cy="696394"/>
      </dsp:txXfrm>
    </dsp:sp>
    <dsp:sp modelId="{6A2565BC-C894-4FE8-8EB8-48EB298867A6}">
      <dsp:nvSpPr>
        <dsp:cNvPr id="0" name=""/>
        <dsp:cNvSpPr/>
      </dsp:nvSpPr>
      <dsp:spPr>
        <a:xfrm>
          <a:off x="1282017" y="2793746"/>
          <a:ext cx="2284174" cy="69639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Nutrition et sécurité alimentaire</a:t>
          </a:r>
          <a:endParaRPr lang="fr-FR" sz="2000" b="1" kern="1200" dirty="0"/>
        </a:p>
      </dsp:txBody>
      <dsp:txXfrm>
        <a:off x="1282017" y="2793746"/>
        <a:ext cx="2284174" cy="69639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807128" y="1851980"/>
          <a:ext cx="459859" cy="925022"/>
        </a:xfrm>
        <a:custGeom>
          <a:avLst/>
          <a:gdLst/>
          <a:ahLst/>
          <a:cxnLst/>
          <a:rect l="0" t="0" r="0" b="0"/>
          <a:pathLst>
            <a:path>
              <a:moveTo>
                <a:pt x="0" y="0"/>
              </a:moveTo>
              <a:lnTo>
                <a:pt x="229929" y="0"/>
              </a:lnTo>
              <a:lnTo>
                <a:pt x="229929" y="925022"/>
              </a:lnTo>
              <a:lnTo>
                <a:pt x="459859" y="925022"/>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11232" y="2288665"/>
        <a:ext cx="51651" cy="51651"/>
      </dsp:txXfrm>
    </dsp:sp>
    <dsp:sp modelId="{21F1DF82-CBEF-423C-BF04-7B2705E921CA}">
      <dsp:nvSpPr>
        <dsp:cNvPr id="0" name=""/>
        <dsp:cNvSpPr/>
      </dsp:nvSpPr>
      <dsp:spPr>
        <a:xfrm>
          <a:off x="807128" y="1455603"/>
          <a:ext cx="462066" cy="396376"/>
        </a:xfrm>
        <a:custGeom>
          <a:avLst/>
          <a:gdLst/>
          <a:ahLst/>
          <a:cxnLst/>
          <a:rect l="0" t="0" r="0" b="0"/>
          <a:pathLst>
            <a:path>
              <a:moveTo>
                <a:pt x="0" y="396376"/>
              </a:moveTo>
              <a:lnTo>
                <a:pt x="231033" y="396376"/>
              </a:lnTo>
              <a:lnTo>
                <a:pt x="231033" y="0"/>
              </a:lnTo>
              <a:lnTo>
                <a:pt x="462066"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22941" y="1638572"/>
        <a:ext cx="30439" cy="30439"/>
      </dsp:txXfrm>
    </dsp:sp>
    <dsp:sp modelId="{AD5C507C-3B55-4FBE-B455-2A7676271099}">
      <dsp:nvSpPr>
        <dsp:cNvPr id="0" name=""/>
        <dsp:cNvSpPr/>
      </dsp:nvSpPr>
      <dsp:spPr>
        <a:xfrm>
          <a:off x="807128" y="574835"/>
          <a:ext cx="459859" cy="1277144"/>
        </a:xfrm>
        <a:custGeom>
          <a:avLst/>
          <a:gdLst/>
          <a:ahLst/>
          <a:cxnLst/>
          <a:rect l="0" t="0" r="0" b="0"/>
          <a:pathLst>
            <a:path>
              <a:moveTo>
                <a:pt x="0" y="1277144"/>
              </a:moveTo>
              <a:lnTo>
                <a:pt x="229929" y="1277144"/>
              </a:lnTo>
              <a:lnTo>
                <a:pt x="229929" y="0"/>
              </a:lnTo>
              <a:lnTo>
                <a:pt x="459859"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03122" y="1179472"/>
        <a:ext cx="67870" cy="67870"/>
      </dsp:txXfrm>
    </dsp:sp>
    <dsp:sp modelId="{99B23C76-9C6C-4428-BA96-671C52ADE9DE}">
      <dsp:nvSpPr>
        <dsp:cNvPr id="0" name=""/>
        <dsp:cNvSpPr/>
      </dsp:nvSpPr>
      <dsp:spPr>
        <a:xfrm rot="16200000">
          <a:off x="-1391741" y="1501477"/>
          <a:ext cx="3696733" cy="70100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Masters</a:t>
          </a:r>
          <a:endParaRPr lang="fr-FR" sz="2400" b="1" kern="1200" dirty="0"/>
        </a:p>
      </dsp:txBody>
      <dsp:txXfrm>
        <a:off x="-1391741" y="1501477"/>
        <a:ext cx="3696733" cy="701005"/>
      </dsp:txXfrm>
    </dsp:sp>
    <dsp:sp modelId="{8F28FD4D-CB61-42F5-A0EB-9A3E9641DFCF}">
      <dsp:nvSpPr>
        <dsp:cNvPr id="0" name=""/>
        <dsp:cNvSpPr/>
      </dsp:nvSpPr>
      <dsp:spPr>
        <a:xfrm>
          <a:off x="1266987" y="175567"/>
          <a:ext cx="2299297" cy="79853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Sciences</a:t>
          </a:r>
          <a:r>
            <a:rPr lang="fr-FR" sz="2200" b="1" kern="1200" baseline="0" dirty="0" smtClean="0"/>
            <a:t> des aliments</a:t>
          </a:r>
          <a:endParaRPr lang="fr-FR" sz="2200" b="1" kern="1200" dirty="0"/>
        </a:p>
      </dsp:txBody>
      <dsp:txXfrm>
        <a:off x="1266987" y="175567"/>
        <a:ext cx="2299297" cy="798536"/>
      </dsp:txXfrm>
    </dsp:sp>
    <dsp:sp modelId="{41AD8E22-41F7-4BC4-A129-F159DD7A7675}">
      <dsp:nvSpPr>
        <dsp:cNvPr id="0" name=""/>
        <dsp:cNvSpPr/>
      </dsp:nvSpPr>
      <dsp:spPr>
        <a:xfrm>
          <a:off x="1269194" y="1105100"/>
          <a:ext cx="2299297" cy="70100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Nutrition humaine</a:t>
          </a:r>
          <a:endParaRPr lang="fr-FR" sz="2200" b="1" kern="1200" dirty="0"/>
        </a:p>
      </dsp:txBody>
      <dsp:txXfrm>
        <a:off x="1269194" y="1105100"/>
        <a:ext cx="2299297" cy="701005"/>
      </dsp:txXfrm>
    </dsp:sp>
    <dsp:sp modelId="{D992339D-5384-4EAB-987E-5B6757FA115D}">
      <dsp:nvSpPr>
        <dsp:cNvPr id="0" name=""/>
        <dsp:cNvSpPr/>
      </dsp:nvSpPr>
      <dsp:spPr>
        <a:xfrm>
          <a:off x="1266987" y="2025612"/>
          <a:ext cx="2299297" cy="150278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Contrôle de qualité et conformité des produits alimentaires</a:t>
          </a:r>
          <a:endParaRPr lang="fr-FR" sz="2200" b="1" kern="1200" dirty="0"/>
        </a:p>
      </dsp:txBody>
      <dsp:txXfrm>
        <a:off x="1266987" y="2025612"/>
        <a:ext cx="2299297" cy="150278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65009" y="0"/>
          <a:ext cx="4352032" cy="4352032"/>
        </a:xfrm>
        <a:prstGeom prst="triangle">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592287" y="436139"/>
          <a:ext cx="3896078" cy="815197"/>
        </a:xfrm>
        <a:prstGeom prst="round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b="1" kern="1200" smtClean="0"/>
            <a:t>Secteurs industriels du domaine alimentaire</a:t>
          </a:r>
        </a:p>
        <a:p>
          <a:pPr lvl="0" algn="ctr" defTabSz="800100">
            <a:lnSpc>
              <a:spcPct val="90000"/>
            </a:lnSpc>
            <a:spcBef>
              <a:spcPct val="0"/>
            </a:spcBef>
            <a:spcAft>
              <a:spcPct val="35000"/>
            </a:spcAft>
          </a:pPr>
          <a:endParaRPr lang="fr-FR" sz="2000" b="1" kern="1200" dirty="0"/>
        </a:p>
      </dsp:txBody>
      <dsp:txXfrm>
        <a:off x="2632082" y="475934"/>
        <a:ext cx="3816488" cy="735607"/>
      </dsp:txXfrm>
    </dsp:sp>
    <dsp:sp modelId="{C3E477BD-5079-46B2-92AC-01225D574E5E}">
      <dsp:nvSpPr>
        <dsp:cNvPr id="0" name=""/>
        <dsp:cNvSpPr/>
      </dsp:nvSpPr>
      <dsp:spPr>
        <a:xfrm>
          <a:off x="2520788" y="1454892"/>
          <a:ext cx="4175990" cy="1192053"/>
        </a:xfrm>
        <a:prstGeom prst="roundRect">
          <a:avLst/>
        </a:prstGeom>
        <a:solidFill>
          <a:schemeClr val="lt1">
            <a:alpha val="90000"/>
            <a:hueOff val="0"/>
            <a:satOff val="0"/>
            <a:lumOff val="0"/>
            <a:alphaOff val="0"/>
          </a:schemeClr>
        </a:solidFill>
        <a:ln w="9525" cap="flat" cmpd="sng" algn="ctr">
          <a:solidFill>
            <a:schemeClr val="accent3">
              <a:shade val="80000"/>
              <a:hueOff val="109454"/>
              <a:satOff val="-716"/>
              <a:lumOff val="1227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FR" sz="2000" b="1" u="none" kern="1200" smtClean="0"/>
            <a:t>Laboratoires de contrôle de qualité des produits alimentaires</a:t>
          </a:r>
          <a:endParaRPr lang="fr-FR" sz="2000" b="1" u="none" kern="1200" dirty="0"/>
        </a:p>
      </dsp:txBody>
      <dsp:txXfrm>
        <a:off x="2578979" y="1513083"/>
        <a:ext cx="4059608" cy="1075671"/>
      </dsp:txXfrm>
    </dsp:sp>
    <dsp:sp modelId="{AD869E1A-99B4-4011-AEE1-E335A547ADA1}">
      <dsp:nvSpPr>
        <dsp:cNvPr id="0" name=""/>
        <dsp:cNvSpPr/>
      </dsp:nvSpPr>
      <dsp:spPr>
        <a:xfrm>
          <a:off x="2520788" y="2817404"/>
          <a:ext cx="4175990" cy="769973"/>
        </a:xfrm>
        <a:prstGeom prst="roundRect">
          <a:avLst/>
        </a:prstGeom>
        <a:solidFill>
          <a:schemeClr val="lt1">
            <a:alpha val="90000"/>
            <a:hueOff val="0"/>
            <a:satOff val="0"/>
            <a:lumOff val="0"/>
            <a:alphaOff val="0"/>
          </a:schemeClr>
        </a:solidFill>
        <a:ln w="9525" cap="flat" cmpd="sng" algn="ctr">
          <a:solidFill>
            <a:schemeClr val="accent3">
              <a:shade val="80000"/>
              <a:hueOff val="218907"/>
              <a:satOff val="-1431"/>
              <a:lumOff val="2455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FR" sz="2000" b="1" u="none" kern="1200" smtClean="0"/>
            <a:t>Les hôpitaux comme nutritionnistes spécialisés en diététique</a:t>
          </a:r>
          <a:endParaRPr lang="fr-FR" sz="2000" b="1" u="none" kern="1200" dirty="0"/>
        </a:p>
      </dsp:txBody>
      <dsp:txXfrm>
        <a:off x="2558375" y="2854991"/>
        <a:ext cx="4100816" cy="69479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23240" y="0"/>
          <a:ext cx="3912612" cy="3912612"/>
        </a:xfrm>
        <a:prstGeom prst="triangle">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367883" y="770768"/>
          <a:ext cx="5552996" cy="1979812"/>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2">
                  <a:lumMod val="50000"/>
                </a:schemeClr>
              </a:solidFill>
            </a:rPr>
            <a:t>Secteur de l’agriculture et du développement rural, Fermes agricoles, Parcs zoologiques, fermes aquacoles,  secteurs privés, Abattoirs, Bureaux d’hygiène…</a:t>
          </a:r>
        </a:p>
      </dsp:txBody>
      <dsp:txXfrm>
        <a:off x="2464529" y="867414"/>
        <a:ext cx="5359704" cy="178652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1914469" y="2032000"/>
          <a:ext cx="506536" cy="965199"/>
        </a:xfrm>
        <a:custGeom>
          <a:avLst/>
          <a:gdLst/>
          <a:ahLst/>
          <a:cxnLst/>
          <a:rect l="0" t="0" r="0" b="0"/>
          <a:pathLst>
            <a:path>
              <a:moveTo>
                <a:pt x="0" y="0"/>
              </a:moveTo>
              <a:lnTo>
                <a:pt x="253268" y="0"/>
              </a:lnTo>
              <a:lnTo>
                <a:pt x="253268" y="965199"/>
              </a:lnTo>
              <a:lnTo>
                <a:pt x="506536" y="96519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40486" y="2487348"/>
        <a:ext cx="54502" cy="54502"/>
      </dsp:txXfrm>
    </dsp:sp>
    <dsp:sp modelId="{AD5C507C-3B55-4FBE-B455-2A7676271099}">
      <dsp:nvSpPr>
        <dsp:cNvPr id="0" name=""/>
        <dsp:cNvSpPr/>
      </dsp:nvSpPr>
      <dsp:spPr>
        <a:xfrm>
          <a:off x="1914469" y="1986279"/>
          <a:ext cx="506536" cy="91440"/>
        </a:xfrm>
        <a:custGeom>
          <a:avLst/>
          <a:gdLst/>
          <a:ahLst/>
          <a:cxnLst/>
          <a:rect l="0" t="0" r="0" b="0"/>
          <a:pathLst>
            <a:path>
              <a:moveTo>
                <a:pt x="0" y="45720"/>
              </a:moveTo>
              <a:lnTo>
                <a:pt x="506536" y="4572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55074" y="2019336"/>
        <a:ext cx="25326" cy="25326"/>
      </dsp:txXfrm>
    </dsp:sp>
    <dsp:sp modelId="{E90E8773-6C65-4651-A22A-E21616EFB526}">
      <dsp:nvSpPr>
        <dsp:cNvPr id="0" name=""/>
        <dsp:cNvSpPr/>
      </dsp:nvSpPr>
      <dsp:spPr>
        <a:xfrm>
          <a:off x="1914469" y="1066799"/>
          <a:ext cx="506536" cy="965200"/>
        </a:xfrm>
        <a:custGeom>
          <a:avLst/>
          <a:gdLst/>
          <a:ahLst/>
          <a:cxnLst/>
          <a:rect l="0" t="0" r="0" b="0"/>
          <a:pathLst>
            <a:path>
              <a:moveTo>
                <a:pt x="0" y="965200"/>
              </a:moveTo>
              <a:lnTo>
                <a:pt x="253268" y="965200"/>
              </a:lnTo>
              <a:lnTo>
                <a:pt x="253268" y="0"/>
              </a:lnTo>
              <a:lnTo>
                <a:pt x="506536"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40486" y="1522148"/>
        <a:ext cx="54502" cy="54502"/>
      </dsp:txXfrm>
    </dsp:sp>
    <dsp:sp modelId="{99B23C76-9C6C-4428-BA96-671C52ADE9DE}">
      <dsp:nvSpPr>
        <dsp:cNvPr id="0" name=""/>
        <dsp:cNvSpPr/>
      </dsp:nvSpPr>
      <dsp:spPr>
        <a:xfrm rot="16200000">
          <a:off x="-256032" y="1645920"/>
          <a:ext cx="3568842" cy="77216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FR" sz="2800" b="1" kern="1200" dirty="0" smtClean="0"/>
            <a:t>Licence s et Masters</a:t>
          </a:r>
          <a:endParaRPr lang="fr-FR" sz="2800" b="1" kern="1200" dirty="0"/>
        </a:p>
      </dsp:txBody>
      <dsp:txXfrm>
        <a:off x="-256032" y="1645920"/>
        <a:ext cx="3568842" cy="772160"/>
      </dsp:txXfrm>
    </dsp:sp>
    <dsp:sp modelId="{CB24429C-D858-4418-A7D4-4FB92D78AE4D}">
      <dsp:nvSpPr>
        <dsp:cNvPr id="0" name=""/>
        <dsp:cNvSpPr/>
      </dsp:nvSpPr>
      <dsp:spPr>
        <a:xfrm>
          <a:off x="2421006" y="680719"/>
          <a:ext cx="2532684" cy="7721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r-FR" sz="1700" b="1" kern="1200" dirty="0" smtClean="0"/>
            <a:t>Environnement sédimentaire et </a:t>
          </a:r>
          <a:r>
            <a:rPr lang="fr-FR" sz="1700" b="1" kern="1200" dirty="0" err="1" smtClean="0"/>
            <a:t>géoressouces</a:t>
          </a:r>
          <a:endParaRPr lang="fr-FR" sz="1700" b="1" kern="1200" dirty="0"/>
        </a:p>
      </dsp:txBody>
      <dsp:txXfrm>
        <a:off x="2421006" y="680719"/>
        <a:ext cx="2532684" cy="772160"/>
      </dsp:txXfrm>
    </dsp:sp>
    <dsp:sp modelId="{8F28FD4D-CB61-42F5-A0EB-9A3E9641DFCF}">
      <dsp:nvSpPr>
        <dsp:cNvPr id="0" name=""/>
        <dsp:cNvSpPr/>
      </dsp:nvSpPr>
      <dsp:spPr>
        <a:xfrm>
          <a:off x="2421006" y="1645919"/>
          <a:ext cx="2532684" cy="7721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Hydrogéologie</a:t>
          </a:r>
          <a:endParaRPr lang="fr-FR" sz="2000" b="1" kern="1200" dirty="0"/>
        </a:p>
      </dsp:txBody>
      <dsp:txXfrm>
        <a:off x="2421006" y="1645919"/>
        <a:ext cx="2532684" cy="772160"/>
      </dsp:txXfrm>
    </dsp:sp>
    <dsp:sp modelId="{D992339D-5384-4EAB-987E-5B6757FA115D}">
      <dsp:nvSpPr>
        <dsp:cNvPr id="0" name=""/>
        <dsp:cNvSpPr/>
      </dsp:nvSpPr>
      <dsp:spPr>
        <a:xfrm>
          <a:off x="2421006" y="2611119"/>
          <a:ext cx="2532684" cy="7721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Eau et environnement</a:t>
          </a:r>
          <a:endParaRPr lang="fr-FR" sz="2000" b="1" kern="1200" dirty="0"/>
        </a:p>
      </dsp:txBody>
      <dsp:txXfrm>
        <a:off x="2421006" y="2611119"/>
        <a:ext cx="2532684" cy="77216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60419" y="0"/>
          <a:ext cx="4352032" cy="4352032"/>
        </a:xfrm>
        <a:prstGeom prst="triangle">
          <a:avLst/>
        </a:prstGeom>
        <a:solidFill>
          <a:srgbClr val="D09E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446737" y="435855"/>
          <a:ext cx="4177998" cy="523008"/>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2060"/>
              </a:solidFill>
            </a:rPr>
            <a:t>Agences du  secteur de l’Environnement</a:t>
          </a:r>
          <a:endParaRPr lang="fr-FR" sz="1800" b="1" kern="1200" dirty="0">
            <a:solidFill>
              <a:srgbClr val="002060"/>
            </a:solidFill>
          </a:endParaRPr>
        </a:p>
      </dsp:txBody>
      <dsp:txXfrm>
        <a:off x="2472268" y="461386"/>
        <a:ext cx="4126936" cy="471946"/>
      </dsp:txXfrm>
    </dsp:sp>
    <dsp:sp modelId="{CD5718A3-3CE4-4E27-990C-EE04E3F231CA}">
      <dsp:nvSpPr>
        <dsp:cNvPr id="0" name=""/>
        <dsp:cNvSpPr/>
      </dsp:nvSpPr>
      <dsp:spPr>
        <a:xfrm>
          <a:off x="2445888" y="996158"/>
          <a:ext cx="4194349" cy="438822"/>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2060"/>
              </a:solidFill>
            </a:rPr>
            <a:t>Agence des bassins hydrogéologiques (ABH)</a:t>
          </a:r>
          <a:endParaRPr lang="fr-FR" sz="1800" b="1" kern="1200" dirty="0">
            <a:solidFill>
              <a:srgbClr val="002060"/>
            </a:solidFill>
          </a:endParaRPr>
        </a:p>
      </dsp:txBody>
      <dsp:txXfrm>
        <a:off x="2467310" y="1017580"/>
        <a:ext cx="4151505" cy="395978"/>
      </dsp:txXfrm>
    </dsp:sp>
    <dsp:sp modelId="{ECEEF24C-6443-4BA5-8E80-EB257DA876C0}">
      <dsp:nvSpPr>
        <dsp:cNvPr id="0" name=""/>
        <dsp:cNvSpPr/>
      </dsp:nvSpPr>
      <dsp:spPr>
        <a:xfrm>
          <a:off x="2447812" y="1472274"/>
          <a:ext cx="4176923" cy="656422"/>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2060"/>
              </a:solidFill>
            </a:rPr>
            <a:t>Agence Nationale des ressources Hydrauliques (ANRH)</a:t>
          </a:r>
          <a:endParaRPr lang="fr-FR" sz="1600" b="1" kern="1200" dirty="0">
            <a:solidFill>
              <a:srgbClr val="002060"/>
            </a:solidFill>
          </a:endParaRPr>
        </a:p>
      </dsp:txBody>
      <dsp:txXfrm>
        <a:off x="2479856" y="1504318"/>
        <a:ext cx="4112835" cy="592334"/>
      </dsp:txXfrm>
    </dsp:sp>
    <dsp:sp modelId="{5D7FA0A0-3535-4EA6-BF21-E5467B7C0590}">
      <dsp:nvSpPr>
        <dsp:cNvPr id="0" name=""/>
        <dsp:cNvSpPr/>
      </dsp:nvSpPr>
      <dsp:spPr>
        <a:xfrm>
          <a:off x="2461390" y="2183837"/>
          <a:ext cx="4163345" cy="704132"/>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2060"/>
              </a:solidFill>
            </a:rPr>
            <a:t>L’Algérienne Des Eaux (ADE)</a:t>
          </a:r>
          <a:endParaRPr lang="fr-FR" sz="1800" b="1" kern="1200" dirty="0">
            <a:solidFill>
              <a:srgbClr val="002060"/>
            </a:solidFill>
          </a:endParaRPr>
        </a:p>
      </dsp:txBody>
      <dsp:txXfrm>
        <a:off x="2495763" y="2218210"/>
        <a:ext cx="4094599" cy="635386"/>
      </dsp:txXfrm>
    </dsp:sp>
    <dsp:sp modelId="{C3E477BD-5079-46B2-92AC-01225D574E5E}">
      <dsp:nvSpPr>
        <dsp:cNvPr id="0" name=""/>
        <dsp:cNvSpPr/>
      </dsp:nvSpPr>
      <dsp:spPr>
        <a:xfrm>
          <a:off x="2448278" y="2930917"/>
          <a:ext cx="4175990" cy="971464"/>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rgbClr val="002060"/>
              </a:solidFill>
            </a:rPr>
            <a:t>Agence Nationale des Barrages, les agences foncières, bureaux d’études privés, carrières, mines…</a:t>
          </a:r>
          <a:endParaRPr lang="fr-FR" sz="1800" b="1" u="sng" kern="1200" dirty="0">
            <a:solidFill>
              <a:srgbClr val="002060"/>
            </a:solidFill>
          </a:endParaRPr>
        </a:p>
      </dsp:txBody>
      <dsp:txXfrm>
        <a:off x="2495701" y="2978340"/>
        <a:ext cx="4081144" cy="87661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433668" y="0"/>
          <a:ext cx="4352032" cy="4352032"/>
        </a:xfrm>
        <a:prstGeom prst="triangle">
          <a:avLst/>
        </a:prstGeom>
        <a:solidFill>
          <a:srgbClr val="BF7F3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758308" y="449321"/>
          <a:ext cx="5101353" cy="1415071"/>
        </a:xfrm>
        <a:prstGeom prst="round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b="1" kern="1200" dirty="0" smtClean="0">
              <a:solidFill>
                <a:schemeClr val="tx1">
                  <a:lumMod val="95000"/>
                  <a:lumOff val="5000"/>
                </a:schemeClr>
              </a:solidFill>
            </a:rPr>
            <a:t>Secteur de la Culture (Musées régionaux et nationaux, centres culturels), Parcs </a:t>
          </a:r>
          <a:r>
            <a:rPr lang="fr-FR" sz="1800" b="1" i="0" kern="1200" dirty="0" smtClean="0">
              <a:solidFill>
                <a:schemeClr val="tx1">
                  <a:lumMod val="95000"/>
                  <a:lumOff val="5000"/>
                </a:schemeClr>
              </a:solidFill>
            </a:rPr>
            <a:t>Nationaux, </a:t>
          </a:r>
          <a:r>
            <a:rPr lang="fr-BE" sz="1800" b="1" i="0" kern="1200" dirty="0" smtClean="0"/>
            <a:t>Office National de Gestion et d'Exploitation des Biens culturels Protégés</a:t>
          </a:r>
          <a:endParaRPr lang="fr-FR" sz="1800" b="1" i="0" kern="1200" dirty="0" smtClean="0">
            <a:solidFill>
              <a:schemeClr val="tx1">
                <a:lumMod val="95000"/>
                <a:lumOff val="5000"/>
              </a:schemeClr>
            </a:solidFill>
          </a:endParaRPr>
        </a:p>
      </dsp:txBody>
      <dsp:txXfrm>
        <a:off x="1827386" y="518399"/>
        <a:ext cx="4963197" cy="1276915"/>
      </dsp:txXfrm>
    </dsp:sp>
    <dsp:sp modelId="{AD869E1A-99B4-4011-AEE1-E335A547ADA1}">
      <dsp:nvSpPr>
        <dsp:cNvPr id="0" name=""/>
        <dsp:cNvSpPr/>
      </dsp:nvSpPr>
      <dsp:spPr>
        <a:xfrm>
          <a:off x="1914119" y="2124274"/>
          <a:ext cx="4926646" cy="1167911"/>
        </a:xfrm>
        <a:prstGeom prst="roundRect">
          <a:avLst/>
        </a:prstGeom>
        <a:solidFill>
          <a:schemeClr val="lt1">
            <a:alpha val="90000"/>
            <a:hueOff val="0"/>
            <a:satOff val="0"/>
            <a:lumOff val="0"/>
            <a:alphaOff val="0"/>
          </a:schemeClr>
        </a:solidFill>
        <a:ln w="9525" cap="flat" cmpd="sng" algn="ctr">
          <a:solidFill>
            <a:schemeClr val="accent3">
              <a:shade val="80000"/>
              <a:hueOff val="218907"/>
              <a:satOff val="-1431"/>
              <a:lumOff val="2455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chemeClr val="tx1">
                  <a:lumMod val="95000"/>
                  <a:lumOff val="5000"/>
                </a:schemeClr>
              </a:solidFill>
            </a:rPr>
            <a:t>Secteur du Tourisme et de l’artisanat (Agence Nationale de Développement du Tourisme, Agence Nationale de l’Artisanat)</a:t>
          </a:r>
          <a:endParaRPr lang="fr-FR" sz="1800" b="1" u="none" kern="1200" dirty="0">
            <a:solidFill>
              <a:schemeClr val="tx1">
                <a:lumMod val="95000"/>
                <a:lumOff val="5000"/>
              </a:schemeClr>
            </a:solidFill>
          </a:endParaRPr>
        </a:p>
      </dsp:txBody>
      <dsp:txXfrm>
        <a:off x="1971132" y="2181287"/>
        <a:ext cx="4812620" cy="105388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7040"/>
          <a:ext cx="3392265" cy="1873097"/>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solidFill>
              <a:srgbClr val="0070C0"/>
            </a:solidFill>
          </a:endParaRPr>
        </a:p>
        <a:p>
          <a:pPr lvl="0" algn="ctr" defTabSz="889000">
            <a:lnSpc>
              <a:spcPct val="90000"/>
            </a:lnSpc>
            <a:spcBef>
              <a:spcPct val="0"/>
            </a:spcBef>
            <a:spcAft>
              <a:spcPct val="35000"/>
            </a:spcAft>
          </a:pPr>
          <a:r>
            <a:rPr lang="fr-FR" sz="2000" b="1" kern="1200" dirty="0" smtClean="0">
              <a:solidFill>
                <a:srgbClr val="0070C0"/>
              </a:solidFill>
            </a:rPr>
            <a:t>Clubs sportifs, Secteur de la Jeunesse et de Sports, secteur de l’Education Nationale…</a:t>
          </a:r>
          <a:endParaRPr lang="fr-FR" sz="2000" b="1" kern="1200" dirty="0">
            <a:solidFill>
              <a:srgbClr val="0070C0"/>
            </a:solidFill>
          </a:endParaRPr>
        </a:p>
      </dsp:txBody>
      <dsp:txXfrm>
        <a:off x="3131561" y="528477"/>
        <a:ext cx="3209391" cy="1690223"/>
      </dsp:txXfrm>
    </dsp:sp>
    <dsp:sp modelId="{5D7FA0A0-3535-4EA6-BF21-E5467B7C0590}">
      <dsp:nvSpPr>
        <dsp:cNvPr id="0" name=""/>
        <dsp:cNvSpPr/>
      </dsp:nvSpPr>
      <dsp:spPr>
        <a:xfrm>
          <a:off x="3096333" y="2448272"/>
          <a:ext cx="3391190" cy="1358777"/>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Salles de sports privées,…</a:t>
          </a:r>
          <a:endParaRPr lang="fr-FR" sz="2000" b="1" kern="1200" dirty="0">
            <a:solidFill>
              <a:srgbClr val="0070C0"/>
            </a:solidFill>
          </a:endParaRPr>
        </a:p>
      </dsp:txBody>
      <dsp:txXfrm>
        <a:off x="3162663" y="2514602"/>
        <a:ext cx="3258530" cy="122611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766471" y="0"/>
          <a:ext cx="4352032" cy="4352032"/>
        </a:xfrm>
        <a:prstGeom prst="triangle">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04A9AB-52F9-47A4-A287-B3AFC0A6AE9F}">
      <dsp:nvSpPr>
        <dsp:cNvPr id="0" name=""/>
        <dsp:cNvSpPr/>
      </dsp:nvSpPr>
      <dsp:spPr>
        <a:xfrm>
          <a:off x="3238300" y="1413022"/>
          <a:ext cx="3770139" cy="14748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b="1" kern="1200" dirty="0" smtClean="0">
              <a:solidFill>
                <a:schemeClr val="tx2"/>
              </a:solidFill>
            </a:rPr>
            <a:t>Encadrement des mosquées</a:t>
          </a:r>
          <a:endParaRPr lang="fr-BE" sz="2000" b="1" kern="1200" dirty="0">
            <a:solidFill>
              <a:schemeClr val="tx2"/>
            </a:solidFill>
          </a:endParaRPr>
        </a:p>
      </dsp:txBody>
      <dsp:txXfrm>
        <a:off x="3310298" y="1485020"/>
        <a:ext cx="3626143" cy="133089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1104014" y="0"/>
          <a:ext cx="2983880" cy="2983880"/>
        </a:xfrm>
        <a:prstGeom prst="triangl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598126" y="299430"/>
          <a:ext cx="2325835" cy="223801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solidFill>
              <a:srgbClr val="0070C0"/>
            </a:solidFill>
          </a:endParaRPr>
        </a:p>
        <a:p>
          <a:pPr lvl="0" algn="ctr" defTabSz="889000">
            <a:lnSpc>
              <a:spcPct val="90000"/>
            </a:lnSpc>
            <a:spcBef>
              <a:spcPct val="0"/>
            </a:spcBef>
            <a:spcAft>
              <a:spcPct val="35000"/>
            </a:spcAft>
          </a:pPr>
          <a:r>
            <a:rPr lang="fr-FR" sz="2000" b="1" kern="1200" dirty="0" smtClean="0">
              <a:solidFill>
                <a:srgbClr val="0070C0"/>
              </a:solidFill>
            </a:rPr>
            <a:t>Administration publique, Enseignement Supérieur</a:t>
          </a:r>
        </a:p>
        <a:p>
          <a:pPr lvl="0" algn="ctr" defTabSz="889000">
            <a:lnSpc>
              <a:spcPct val="90000"/>
            </a:lnSpc>
            <a:spcBef>
              <a:spcPct val="0"/>
            </a:spcBef>
            <a:spcAft>
              <a:spcPct val="35000"/>
            </a:spcAft>
          </a:pPr>
          <a:endParaRPr lang="fr-FR" sz="2000" b="1" kern="1200" dirty="0">
            <a:solidFill>
              <a:srgbClr val="0070C0"/>
            </a:solidFill>
          </a:endParaRPr>
        </a:p>
      </dsp:txBody>
      <dsp:txXfrm>
        <a:off x="2707377" y="408681"/>
        <a:ext cx="2107333" cy="2019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C08B-E0FB-4DF3-A943-A261137759D5}">
      <dsp:nvSpPr>
        <dsp:cNvPr id="0" name=""/>
        <dsp:cNvSpPr/>
      </dsp:nvSpPr>
      <dsp:spPr>
        <a:xfrm>
          <a:off x="825182" y="1836204"/>
          <a:ext cx="456834" cy="870493"/>
        </a:xfrm>
        <a:custGeom>
          <a:avLst/>
          <a:gdLst/>
          <a:ahLst/>
          <a:cxnLst/>
          <a:rect l="0" t="0" r="0" b="0"/>
          <a:pathLst>
            <a:path>
              <a:moveTo>
                <a:pt x="0" y="0"/>
              </a:moveTo>
              <a:lnTo>
                <a:pt x="228417" y="0"/>
              </a:lnTo>
              <a:lnTo>
                <a:pt x="228417" y="870493"/>
              </a:lnTo>
              <a:lnTo>
                <a:pt x="456834" y="87049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29022" y="2246873"/>
        <a:ext cx="49154" cy="49154"/>
      </dsp:txXfrm>
    </dsp:sp>
    <dsp:sp modelId="{26C86DCF-BDB7-4173-9267-FEEFDC718A8F}">
      <dsp:nvSpPr>
        <dsp:cNvPr id="0" name=""/>
        <dsp:cNvSpPr/>
      </dsp:nvSpPr>
      <dsp:spPr>
        <a:xfrm>
          <a:off x="825182" y="1790484"/>
          <a:ext cx="456834" cy="91440"/>
        </a:xfrm>
        <a:custGeom>
          <a:avLst/>
          <a:gdLst/>
          <a:ahLst/>
          <a:cxnLst/>
          <a:rect l="0" t="0" r="0" b="0"/>
          <a:pathLst>
            <a:path>
              <a:moveTo>
                <a:pt x="0" y="45720"/>
              </a:moveTo>
              <a:lnTo>
                <a:pt x="456834" y="4572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42179" y="1824783"/>
        <a:ext cx="22841" cy="22841"/>
      </dsp:txXfrm>
    </dsp:sp>
    <dsp:sp modelId="{AD5C507C-3B55-4FBE-B455-2A7676271099}">
      <dsp:nvSpPr>
        <dsp:cNvPr id="0" name=""/>
        <dsp:cNvSpPr/>
      </dsp:nvSpPr>
      <dsp:spPr>
        <a:xfrm>
          <a:off x="825182" y="965710"/>
          <a:ext cx="456834" cy="870493"/>
        </a:xfrm>
        <a:custGeom>
          <a:avLst/>
          <a:gdLst/>
          <a:ahLst/>
          <a:cxnLst/>
          <a:rect l="0" t="0" r="0" b="0"/>
          <a:pathLst>
            <a:path>
              <a:moveTo>
                <a:pt x="0" y="870493"/>
              </a:moveTo>
              <a:lnTo>
                <a:pt x="228417" y="870493"/>
              </a:lnTo>
              <a:lnTo>
                <a:pt x="228417" y="0"/>
              </a:lnTo>
              <a:lnTo>
                <a:pt x="456834"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29022" y="1376380"/>
        <a:ext cx="49154" cy="49154"/>
      </dsp:txXfrm>
    </dsp:sp>
    <dsp:sp modelId="{99B23C76-9C6C-4428-BA96-671C52ADE9DE}">
      <dsp:nvSpPr>
        <dsp:cNvPr id="0" name=""/>
        <dsp:cNvSpPr/>
      </dsp:nvSpPr>
      <dsp:spPr>
        <a:xfrm rot="16200000">
          <a:off x="-1358161" y="1488006"/>
          <a:ext cx="3670293" cy="69639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NAVIGATION AERIENNE</a:t>
          </a:r>
          <a:endParaRPr lang="fr-FR" sz="2400" b="1" kern="1200" dirty="0"/>
        </a:p>
      </dsp:txBody>
      <dsp:txXfrm>
        <a:off x="-1358161" y="1488006"/>
        <a:ext cx="3670293" cy="696394"/>
      </dsp:txXfrm>
    </dsp:sp>
    <dsp:sp modelId="{8F28FD4D-CB61-42F5-A0EB-9A3E9641DFCF}">
      <dsp:nvSpPr>
        <dsp:cNvPr id="0" name=""/>
        <dsp:cNvSpPr/>
      </dsp:nvSpPr>
      <dsp:spPr>
        <a:xfrm>
          <a:off x="1282017" y="617513"/>
          <a:ext cx="2284174" cy="69639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Installations</a:t>
          </a:r>
          <a:endParaRPr lang="fr-FR" sz="2200" b="1" kern="1200" dirty="0"/>
        </a:p>
      </dsp:txBody>
      <dsp:txXfrm>
        <a:off x="1282017" y="617513"/>
        <a:ext cx="2284174" cy="696394"/>
      </dsp:txXfrm>
    </dsp:sp>
    <dsp:sp modelId="{D992339D-5384-4EAB-987E-5B6757FA115D}">
      <dsp:nvSpPr>
        <dsp:cNvPr id="0" name=""/>
        <dsp:cNvSpPr/>
      </dsp:nvSpPr>
      <dsp:spPr>
        <a:xfrm>
          <a:off x="1282017" y="1488006"/>
          <a:ext cx="2284174" cy="69639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Opérations aériennes</a:t>
          </a:r>
          <a:endParaRPr lang="fr-FR" sz="2200" b="1" kern="1200" dirty="0"/>
        </a:p>
      </dsp:txBody>
      <dsp:txXfrm>
        <a:off x="1282017" y="1488006"/>
        <a:ext cx="2284174" cy="696394"/>
      </dsp:txXfrm>
    </dsp:sp>
    <dsp:sp modelId="{846EFAB4-EAE1-4E6C-B88B-7E52796C5205}">
      <dsp:nvSpPr>
        <dsp:cNvPr id="0" name=""/>
        <dsp:cNvSpPr/>
      </dsp:nvSpPr>
      <dsp:spPr>
        <a:xfrm>
          <a:off x="1282017" y="2358500"/>
          <a:ext cx="2284174" cy="69639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Exploitation</a:t>
          </a:r>
          <a:endParaRPr lang="fr-FR" sz="2200" b="1" kern="1200" dirty="0"/>
        </a:p>
      </dsp:txBody>
      <dsp:txXfrm>
        <a:off x="1282017" y="2358500"/>
        <a:ext cx="2284174" cy="69639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1104014" y="0"/>
          <a:ext cx="2983880" cy="2983880"/>
        </a:xfrm>
        <a:prstGeom prst="triangl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598126" y="299430"/>
          <a:ext cx="2325835" cy="223801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Banques, Assurances, Actuariat, Etablissements financiers… </a:t>
          </a:r>
        </a:p>
      </dsp:txBody>
      <dsp:txXfrm>
        <a:off x="2707377" y="408681"/>
        <a:ext cx="2107333" cy="201950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547415" y="0"/>
          <a:ext cx="2692941" cy="2692941"/>
        </a:xfrm>
        <a:prstGeom prst="triangle">
          <a:avLst/>
        </a:prstGeom>
        <a:solidFill>
          <a:srgbClr val="D09E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866660" y="270234"/>
          <a:ext cx="3821971" cy="201979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Journaliste dans la presse écrite,</a:t>
          </a:r>
        </a:p>
        <a:p>
          <a:pPr lvl="0" algn="ctr" defTabSz="889000">
            <a:lnSpc>
              <a:spcPct val="90000"/>
            </a:lnSpc>
            <a:spcBef>
              <a:spcPct val="0"/>
            </a:spcBef>
            <a:spcAft>
              <a:spcPct val="35000"/>
            </a:spcAft>
          </a:pPr>
          <a:r>
            <a:rPr lang="fr-FR" sz="2000" b="1" kern="1200" dirty="0" smtClean="0">
              <a:solidFill>
                <a:srgbClr val="0070C0"/>
              </a:solidFill>
            </a:rPr>
            <a:t>Secteur de l’audio-visuel</a:t>
          </a:r>
        </a:p>
        <a:p>
          <a:pPr lvl="0" algn="ctr" defTabSz="889000">
            <a:lnSpc>
              <a:spcPct val="90000"/>
            </a:lnSpc>
            <a:spcBef>
              <a:spcPct val="0"/>
            </a:spcBef>
            <a:spcAft>
              <a:spcPct val="35000"/>
            </a:spcAft>
          </a:pPr>
          <a:r>
            <a:rPr lang="fr-FR" sz="2000" b="1" kern="1200" dirty="0" smtClean="0">
              <a:solidFill>
                <a:srgbClr val="0070C0"/>
              </a:solidFill>
            </a:rPr>
            <a:t>Attaché de communication dans les institutions étatiques, Boites de Communication publiques et privées</a:t>
          </a:r>
        </a:p>
      </dsp:txBody>
      <dsp:txXfrm>
        <a:off x="1965258" y="368832"/>
        <a:ext cx="3624775" cy="182260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547415" y="0"/>
          <a:ext cx="2692941" cy="2692941"/>
        </a:xfrm>
        <a:prstGeom prst="triangle">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866660" y="270234"/>
          <a:ext cx="3821971" cy="201979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2">
                  <a:lumMod val="50000"/>
                </a:schemeClr>
              </a:solidFill>
            </a:rPr>
            <a:t>Secteur de l’agriculture et du développement rural, Fermes agricoles, Parcs zoologiques, fermes aquacoles,  secteurs privés, Abattoirs, Bureaux d’hygiène…</a:t>
          </a:r>
        </a:p>
      </dsp:txBody>
      <dsp:txXfrm>
        <a:off x="1965258" y="368832"/>
        <a:ext cx="3624775" cy="182260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547415" y="0"/>
          <a:ext cx="2692941" cy="2692941"/>
        </a:xfrm>
        <a:prstGeom prst="triangl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866660" y="270234"/>
          <a:ext cx="3821971" cy="201979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0099"/>
              </a:solidFill>
            </a:rPr>
            <a:t>Secteurs de la pêche et de l’aquaculture. Centres de recherches pour le développement de la pêche,</a:t>
          </a:r>
        </a:p>
      </dsp:txBody>
      <dsp:txXfrm>
        <a:off x="1965258" y="368832"/>
        <a:ext cx="3624775" cy="182260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433668" y="0"/>
          <a:ext cx="4352032" cy="4352032"/>
        </a:xfrm>
        <a:prstGeom prst="triangle">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758308" y="436505"/>
          <a:ext cx="5101353" cy="977007"/>
        </a:xfrm>
        <a:prstGeom prst="round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b="1" kern="1200" dirty="0" smtClean="0">
              <a:solidFill>
                <a:schemeClr val="bg2">
                  <a:lumMod val="25000"/>
                </a:schemeClr>
              </a:solidFill>
            </a:rPr>
            <a:t>Secteur des Finances, Comptable, Banques,  </a:t>
          </a:r>
          <a:endParaRPr lang="fr-FR" sz="1800" b="1" kern="1200" dirty="0">
            <a:solidFill>
              <a:schemeClr val="bg2">
                <a:lumMod val="25000"/>
              </a:schemeClr>
            </a:solidFill>
          </a:endParaRPr>
        </a:p>
      </dsp:txBody>
      <dsp:txXfrm>
        <a:off x="1806002" y="484199"/>
        <a:ext cx="5005965" cy="881619"/>
      </dsp:txXfrm>
    </dsp:sp>
    <dsp:sp modelId="{C3E477BD-5079-46B2-92AC-01225D574E5E}">
      <dsp:nvSpPr>
        <dsp:cNvPr id="0" name=""/>
        <dsp:cNvSpPr/>
      </dsp:nvSpPr>
      <dsp:spPr>
        <a:xfrm>
          <a:off x="2289447" y="1674699"/>
          <a:ext cx="4175990" cy="794221"/>
        </a:xfrm>
        <a:prstGeom prst="roundRect">
          <a:avLst/>
        </a:prstGeom>
        <a:solidFill>
          <a:schemeClr val="lt1">
            <a:alpha val="90000"/>
            <a:hueOff val="0"/>
            <a:satOff val="0"/>
            <a:lumOff val="0"/>
            <a:alphaOff val="0"/>
          </a:schemeClr>
        </a:solidFill>
        <a:ln w="9525" cap="flat" cmpd="sng" algn="ctr">
          <a:solidFill>
            <a:schemeClr val="accent3">
              <a:shade val="80000"/>
              <a:hueOff val="109454"/>
              <a:satOff val="-716"/>
              <a:lumOff val="1227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chemeClr val="bg2">
                  <a:lumMod val="25000"/>
                </a:schemeClr>
              </a:solidFill>
            </a:rPr>
            <a:t>Gestionnaire des stocks,  Ressources Humaines, Chargés des Moyens Généraux, </a:t>
          </a:r>
          <a:endParaRPr lang="fr-FR" sz="1800" b="1" u="none" kern="1200" dirty="0">
            <a:solidFill>
              <a:schemeClr val="bg2">
                <a:lumMod val="25000"/>
              </a:schemeClr>
            </a:solidFill>
          </a:endParaRPr>
        </a:p>
      </dsp:txBody>
      <dsp:txXfrm>
        <a:off x="2328218" y="1713470"/>
        <a:ext cx="4098448" cy="716679"/>
      </dsp:txXfrm>
    </dsp:sp>
    <dsp:sp modelId="{AD869E1A-99B4-4011-AEE1-E335A547ADA1}">
      <dsp:nvSpPr>
        <dsp:cNvPr id="0" name=""/>
        <dsp:cNvSpPr/>
      </dsp:nvSpPr>
      <dsp:spPr>
        <a:xfrm>
          <a:off x="1914119" y="2687641"/>
          <a:ext cx="4926646" cy="806360"/>
        </a:xfrm>
        <a:prstGeom prst="roundRect">
          <a:avLst/>
        </a:prstGeom>
        <a:solidFill>
          <a:schemeClr val="lt1">
            <a:alpha val="90000"/>
            <a:hueOff val="0"/>
            <a:satOff val="0"/>
            <a:lumOff val="0"/>
            <a:alphaOff val="0"/>
          </a:schemeClr>
        </a:solidFill>
        <a:ln w="9525" cap="flat" cmpd="sng" algn="ctr">
          <a:solidFill>
            <a:schemeClr val="accent3">
              <a:shade val="80000"/>
              <a:hueOff val="218907"/>
              <a:satOff val="-1431"/>
              <a:lumOff val="2455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chemeClr val="bg2">
                  <a:lumMod val="25000"/>
                </a:schemeClr>
              </a:solidFill>
            </a:rPr>
            <a:t>Commercial, Déclarant en Douanes, Cadre d’Etude Approvisionnement,  Impôts</a:t>
          </a:r>
          <a:endParaRPr lang="fr-FR" sz="1800" b="1" u="none" kern="1200" dirty="0">
            <a:solidFill>
              <a:schemeClr val="bg2">
                <a:lumMod val="25000"/>
              </a:schemeClr>
            </a:solidFill>
          </a:endParaRPr>
        </a:p>
      </dsp:txBody>
      <dsp:txXfrm>
        <a:off x="1953482" y="2727004"/>
        <a:ext cx="4847920" cy="72763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7040"/>
          <a:ext cx="3392265" cy="1873097"/>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solidFill>
              <a:srgbClr val="0070C0"/>
            </a:solidFill>
          </a:endParaRPr>
        </a:p>
        <a:p>
          <a:pPr lvl="0" algn="ctr" defTabSz="889000">
            <a:lnSpc>
              <a:spcPct val="90000"/>
            </a:lnSpc>
            <a:spcBef>
              <a:spcPct val="0"/>
            </a:spcBef>
            <a:spcAft>
              <a:spcPct val="35000"/>
            </a:spcAft>
          </a:pPr>
          <a:r>
            <a:rPr lang="fr-FR" sz="2000" b="1" kern="1200" dirty="0" smtClean="0">
              <a:solidFill>
                <a:srgbClr val="0070C0"/>
              </a:solidFill>
            </a:rPr>
            <a:t>Algérie</a:t>
          </a:r>
          <a:r>
            <a:rPr lang="fr-FR" sz="2000" b="1" kern="1200" baseline="0" dirty="0" smtClean="0">
              <a:solidFill>
                <a:srgbClr val="0070C0"/>
              </a:solidFill>
            </a:rPr>
            <a:t> Telecom…</a:t>
          </a:r>
          <a:endParaRPr lang="fr-FR" sz="2000" b="1" kern="1200" dirty="0">
            <a:solidFill>
              <a:srgbClr val="0070C0"/>
            </a:solidFill>
          </a:endParaRPr>
        </a:p>
      </dsp:txBody>
      <dsp:txXfrm>
        <a:off x="3131561" y="528477"/>
        <a:ext cx="3209391" cy="1690223"/>
      </dsp:txXfrm>
    </dsp:sp>
    <dsp:sp modelId="{5D7FA0A0-3535-4EA6-BF21-E5467B7C0590}">
      <dsp:nvSpPr>
        <dsp:cNvPr id="0" name=""/>
        <dsp:cNvSpPr/>
      </dsp:nvSpPr>
      <dsp:spPr>
        <a:xfrm>
          <a:off x="3047988" y="2492052"/>
          <a:ext cx="3391190" cy="1358777"/>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Tous les secteurs publiques et privés...</a:t>
          </a:r>
          <a:endParaRPr lang="fr-FR" sz="2000" b="1" kern="1200" dirty="0">
            <a:solidFill>
              <a:srgbClr val="0070C0"/>
            </a:solidFill>
          </a:endParaRPr>
        </a:p>
      </dsp:txBody>
      <dsp:txXfrm>
        <a:off x="3114318" y="2558382"/>
        <a:ext cx="3258530" cy="1226117"/>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1126369" y="0"/>
          <a:ext cx="2695847" cy="2695847"/>
        </a:xfrm>
        <a:prstGeom prst="triangl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F0EC8D2-53CC-4EA5-A4E9-799400E5FAB0}">
      <dsp:nvSpPr>
        <dsp:cNvPr id="0" name=""/>
        <dsp:cNvSpPr/>
      </dsp:nvSpPr>
      <dsp:spPr>
        <a:xfrm>
          <a:off x="2153231" y="400859"/>
          <a:ext cx="4551234" cy="683155"/>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Laboratoires de la  Sureté Nationale, Laboratoires de Recherche et Développement </a:t>
          </a:r>
          <a:endParaRPr lang="fr-BE" sz="1800" kern="1200" dirty="0"/>
        </a:p>
      </dsp:txBody>
      <dsp:txXfrm>
        <a:off x="2186580" y="434208"/>
        <a:ext cx="4484536" cy="616457"/>
      </dsp:txXfrm>
    </dsp:sp>
    <dsp:sp modelId="{94B83C55-203D-45A4-9123-9BA57EDC3463}">
      <dsp:nvSpPr>
        <dsp:cNvPr id="0" name=""/>
        <dsp:cNvSpPr/>
      </dsp:nvSpPr>
      <dsp:spPr>
        <a:xfrm>
          <a:off x="2212801" y="1258199"/>
          <a:ext cx="4157544" cy="1177327"/>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Santé humaine et animale, agroalimentaire, cosmétologie, environnement, production énergétique, etc.</a:t>
          </a:r>
          <a:endParaRPr lang="fr-BE" sz="1800" kern="1200" dirty="0"/>
        </a:p>
      </dsp:txBody>
      <dsp:txXfrm>
        <a:off x="2270273" y="1315671"/>
        <a:ext cx="4042600" cy="1062383"/>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731515" y="0"/>
          <a:ext cx="4176464" cy="4176464"/>
        </a:xfrm>
        <a:prstGeom prst="triangl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822788" y="792091"/>
          <a:ext cx="3255415" cy="2174634"/>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u="sng" kern="1200" dirty="0" smtClean="0">
              <a:solidFill>
                <a:srgbClr val="000099"/>
              </a:solidFill>
            </a:rPr>
            <a:t>Tout type d’industrie</a:t>
          </a:r>
          <a:r>
            <a:rPr lang="fr-FR" sz="2400" b="1" kern="1200" dirty="0" smtClean="0">
              <a:solidFill>
                <a:srgbClr val="000099"/>
              </a:solidFill>
            </a:rPr>
            <a:t>: manufacturière,  mécanique, pétrochimique, minière, photovoltaïque…</a:t>
          </a:r>
        </a:p>
      </dsp:txBody>
      <dsp:txXfrm>
        <a:off x="2928945" y="898248"/>
        <a:ext cx="3043101" cy="196232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578747" y="0"/>
          <a:ext cx="2692941" cy="2692941"/>
        </a:xfrm>
        <a:prstGeom prst="triangl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662CBE6-6EE4-49BC-8F3D-FC5644682DE9}">
      <dsp:nvSpPr>
        <dsp:cNvPr id="0" name=""/>
        <dsp:cNvSpPr/>
      </dsp:nvSpPr>
      <dsp:spPr>
        <a:xfrm>
          <a:off x="1652185" y="618345"/>
          <a:ext cx="3696641" cy="1353342"/>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b="1" kern="1200" dirty="0" smtClean="0">
              <a:solidFill>
                <a:srgbClr val="7030A0"/>
              </a:solidFill>
            </a:rPr>
            <a:t>Secteur des Travaux Publics, COSIDER, SAETI</a:t>
          </a:r>
          <a:br>
            <a:rPr lang="fr-BE" sz="1600" b="1" kern="1200" dirty="0" smtClean="0">
              <a:solidFill>
                <a:srgbClr val="7030A0"/>
              </a:solidFill>
            </a:rPr>
          </a:br>
          <a:r>
            <a:rPr lang="fr-BE" sz="1600" b="1" kern="1200" dirty="0" smtClean="0">
              <a:solidFill>
                <a:srgbClr val="7030A0"/>
              </a:solidFill>
            </a:rPr>
            <a:t>AFITEX, SAPTA, MEDITRAM, ENGOA, INFRAFER</a:t>
          </a:r>
          <a:br>
            <a:rPr lang="fr-BE" sz="1600" b="1" kern="1200" dirty="0" smtClean="0">
              <a:solidFill>
                <a:srgbClr val="7030A0"/>
              </a:solidFill>
            </a:rPr>
          </a:br>
          <a:r>
            <a:rPr lang="fr-BE" sz="1600" b="1" kern="1200" dirty="0" smtClean="0">
              <a:solidFill>
                <a:srgbClr val="7030A0"/>
              </a:solidFill>
            </a:rPr>
            <a:t>SONELGAZ, SONATRACH…</a:t>
          </a:r>
          <a:endParaRPr lang="fr-BE" sz="1600" b="1" kern="1200" dirty="0">
            <a:solidFill>
              <a:srgbClr val="7030A0"/>
            </a:solidFill>
          </a:endParaRPr>
        </a:p>
      </dsp:txBody>
      <dsp:txXfrm>
        <a:off x="1718250" y="684410"/>
        <a:ext cx="3564511" cy="1221212"/>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805112" y="1851980"/>
          <a:ext cx="460760" cy="1212758"/>
        </a:xfrm>
        <a:custGeom>
          <a:avLst/>
          <a:gdLst/>
          <a:ahLst/>
          <a:cxnLst/>
          <a:rect l="0" t="0" r="0" b="0"/>
          <a:pathLst>
            <a:path>
              <a:moveTo>
                <a:pt x="0" y="0"/>
              </a:moveTo>
              <a:lnTo>
                <a:pt x="230380" y="0"/>
              </a:lnTo>
              <a:lnTo>
                <a:pt x="230380" y="1212758"/>
              </a:lnTo>
              <a:lnTo>
                <a:pt x="460760" y="1212758"/>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03059" y="2425925"/>
        <a:ext cx="64866" cy="64866"/>
      </dsp:txXfrm>
    </dsp:sp>
    <dsp:sp modelId="{21F1DF82-CBEF-423C-BF04-7B2705E921CA}">
      <dsp:nvSpPr>
        <dsp:cNvPr id="0" name=""/>
        <dsp:cNvSpPr/>
      </dsp:nvSpPr>
      <dsp:spPr>
        <a:xfrm>
          <a:off x="805112" y="1851980"/>
          <a:ext cx="462971" cy="290444"/>
        </a:xfrm>
        <a:custGeom>
          <a:avLst/>
          <a:gdLst/>
          <a:ahLst/>
          <a:cxnLst/>
          <a:rect l="0" t="0" r="0" b="0"/>
          <a:pathLst>
            <a:path>
              <a:moveTo>
                <a:pt x="0" y="0"/>
              </a:moveTo>
              <a:lnTo>
                <a:pt x="231485" y="0"/>
              </a:lnTo>
              <a:lnTo>
                <a:pt x="231485" y="290444"/>
              </a:lnTo>
              <a:lnTo>
                <a:pt x="462971" y="290444"/>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22934" y="1983538"/>
        <a:ext cx="27326" cy="27326"/>
      </dsp:txXfrm>
    </dsp:sp>
    <dsp:sp modelId="{AD5C507C-3B55-4FBE-B455-2A7676271099}">
      <dsp:nvSpPr>
        <dsp:cNvPr id="0" name=""/>
        <dsp:cNvSpPr/>
      </dsp:nvSpPr>
      <dsp:spPr>
        <a:xfrm>
          <a:off x="805112" y="974006"/>
          <a:ext cx="460760" cy="877973"/>
        </a:xfrm>
        <a:custGeom>
          <a:avLst/>
          <a:gdLst/>
          <a:ahLst/>
          <a:cxnLst/>
          <a:rect l="0" t="0" r="0" b="0"/>
          <a:pathLst>
            <a:path>
              <a:moveTo>
                <a:pt x="0" y="877973"/>
              </a:moveTo>
              <a:lnTo>
                <a:pt x="230380" y="877973"/>
              </a:lnTo>
              <a:lnTo>
                <a:pt x="230380" y="0"/>
              </a:lnTo>
              <a:lnTo>
                <a:pt x="460760"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10704" y="1388205"/>
        <a:ext cx="49576" cy="49576"/>
      </dsp:txXfrm>
    </dsp:sp>
    <dsp:sp modelId="{99B23C76-9C6C-4428-BA96-671C52ADE9DE}">
      <dsp:nvSpPr>
        <dsp:cNvPr id="0" name=""/>
        <dsp:cNvSpPr/>
      </dsp:nvSpPr>
      <dsp:spPr>
        <a:xfrm rot="16200000">
          <a:off x="-1123027" y="1500790"/>
          <a:ext cx="3153901" cy="7023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NAVIGATION AERIENNE</a:t>
          </a:r>
          <a:endParaRPr lang="fr-FR" sz="2400" b="1" kern="1200" dirty="0"/>
        </a:p>
      </dsp:txBody>
      <dsp:txXfrm>
        <a:off x="-1123027" y="1500790"/>
        <a:ext cx="3153901" cy="702378"/>
      </dsp:txXfrm>
    </dsp:sp>
    <dsp:sp modelId="{8F28FD4D-CB61-42F5-A0EB-9A3E9641DFCF}">
      <dsp:nvSpPr>
        <dsp:cNvPr id="0" name=""/>
        <dsp:cNvSpPr/>
      </dsp:nvSpPr>
      <dsp:spPr>
        <a:xfrm>
          <a:off x="1265872" y="288032"/>
          <a:ext cx="2303801" cy="1371949"/>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Communication, navigation, surveillance/ Air Trafic Management</a:t>
          </a:r>
          <a:endParaRPr lang="fr-FR" sz="2200" b="1" kern="1200" dirty="0"/>
        </a:p>
      </dsp:txBody>
      <dsp:txXfrm>
        <a:off x="1265872" y="288032"/>
        <a:ext cx="2303801" cy="1371949"/>
      </dsp:txXfrm>
    </dsp:sp>
    <dsp:sp modelId="{41AD8E22-41F7-4BC4-A129-F159DD7A7675}">
      <dsp:nvSpPr>
        <dsp:cNvPr id="0" name=""/>
        <dsp:cNvSpPr/>
      </dsp:nvSpPr>
      <dsp:spPr>
        <a:xfrm>
          <a:off x="1268084" y="1791234"/>
          <a:ext cx="2303801" cy="7023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Opérations aériennes</a:t>
          </a:r>
          <a:endParaRPr lang="fr-FR" sz="2200" b="1" kern="1200" dirty="0"/>
        </a:p>
      </dsp:txBody>
      <dsp:txXfrm>
        <a:off x="1268084" y="1791234"/>
        <a:ext cx="2303801" cy="702378"/>
      </dsp:txXfrm>
    </dsp:sp>
    <dsp:sp modelId="{D992339D-5384-4EAB-987E-5B6757FA115D}">
      <dsp:nvSpPr>
        <dsp:cNvPr id="0" name=""/>
        <dsp:cNvSpPr/>
      </dsp:nvSpPr>
      <dsp:spPr>
        <a:xfrm>
          <a:off x="1265872" y="2713549"/>
          <a:ext cx="2303801" cy="7023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Exploitation</a:t>
          </a:r>
          <a:endParaRPr lang="fr-FR" sz="2200" b="1" kern="1200" dirty="0"/>
        </a:p>
      </dsp:txBody>
      <dsp:txXfrm>
        <a:off x="1265872" y="2713549"/>
        <a:ext cx="2303801" cy="702378"/>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769758" y="1836204"/>
          <a:ext cx="456388" cy="434821"/>
        </a:xfrm>
        <a:custGeom>
          <a:avLst/>
          <a:gdLst/>
          <a:ahLst/>
          <a:cxnLst/>
          <a:rect l="0" t="0" r="0" b="0"/>
          <a:pathLst>
            <a:path>
              <a:moveTo>
                <a:pt x="0" y="0"/>
              </a:moveTo>
              <a:lnTo>
                <a:pt x="228194" y="0"/>
              </a:lnTo>
              <a:lnTo>
                <a:pt x="228194" y="434821"/>
              </a:lnTo>
              <a:lnTo>
                <a:pt x="456388" y="43482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982193" y="2037855"/>
        <a:ext cx="31518" cy="31518"/>
      </dsp:txXfrm>
    </dsp:sp>
    <dsp:sp modelId="{AD5C507C-3B55-4FBE-B455-2A7676271099}">
      <dsp:nvSpPr>
        <dsp:cNvPr id="0" name=""/>
        <dsp:cNvSpPr/>
      </dsp:nvSpPr>
      <dsp:spPr>
        <a:xfrm>
          <a:off x="769758" y="1359973"/>
          <a:ext cx="455293" cy="476230"/>
        </a:xfrm>
        <a:custGeom>
          <a:avLst/>
          <a:gdLst/>
          <a:ahLst/>
          <a:cxnLst/>
          <a:rect l="0" t="0" r="0" b="0"/>
          <a:pathLst>
            <a:path>
              <a:moveTo>
                <a:pt x="0" y="476230"/>
              </a:moveTo>
              <a:lnTo>
                <a:pt x="227646" y="476230"/>
              </a:lnTo>
              <a:lnTo>
                <a:pt x="227646" y="0"/>
              </a:lnTo>
              <a:lnTo>
                <a:pt x="455293" y="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980933" y="1581617"/>
        <a:ext cx="32942" cy="32942"/>
      </dsp:txXfrm>
    </dsp:sp>
    <dsp:sp modelId="{99B23C76-9C6C-4428-BA96-671C52ADE9DE}">
      <dsp:nvSpPr>
        <dsp:cNvPr id="0" name=""/>
        <dsp:cNvSpPr/>
      </dsp:nvSpPr>
      <dsp:spPr>
        <a:xfrm rot="16200000">
          <a:off x="-1411453" y="1488346"/>
          <a:ext cx="3666709" cy="6957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Télécommunications spatiales</a:t>
          </a:r>
          <a:endParaRPr lang="fr-FR" sz="2400" b="1" kern="1200" dirty="0"/>
        </a:p>
      </dsp:txBody>
      <dsp:txXfrm>
        <a:off x="-1411453" y="1488346"/>
        <a:ext cx="3666709" cy="695714"/>
      </dsp:txXfrm>
    </dsp:sp>
    <dsp:sp modelId="{8F28FD4D-CB61-42F5-A0EB-9A3E9641DFCF}">
      <dsp:nvSpPr>
        <dsp:cNvPr id="0" name=""/>
        <dsp:cNvSpPr/>
      </dsp:nvSpPr>
      <dsp:spPr>
        <a:xfrm>
          <a:off x="1225051" y="1012116"/>
          <a:ext cx="3020289" cy="69571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Télécommunications spatiales</a:t>
          </a:r>
          <a:endParaRPr lang="fr-FR" sz="2200" b="1" kern="1200" dirty="0"/>
        </a:p>
      </dsp:txBody>
      <dsp:txXfrm>
        <a:off x="1225051" y="1012116"/>
        <a:ext cx="3020289" cy="695714"/>
      </dsp:txXfrm>
    </dsp:sp>
    <dsp:sp modelId="{D992339D-5384-4EAB-987E-5B6757FA115D}">
      <dsp:nvSpPr>
        <dsp:cNvPr id="0" name=""/>
        <dsp:cNvSpPr/>
      </dsp:nvSpPr>
      <dsp:spPr>
        <a:xfrm>
          <a:off x="1226146" y="1923168"/>
          <a:ext cx="3001121" cy="69571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Propulsions spatiales</a:t>
          </a:r>
          <a:endParaRPr lang="fr-FR" sz="2200" b="1" kern="1200" dirty="0"/>
        </a:p>
      </dsp:txBody>
      <dsp:txXfrm>
        <a:off x="1226146" y="1923168"/>
        <a:ext cx="3001121" cy="6957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rgbClr val="BF7F3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7180"/>
          <a:ext cx="3392265" cy="1584553"/>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fr-FR" sz="1800" b="1" kern="1200" dirty="0" smtClean="0">
              <a:solidFill>
                <a:schemeClr val="tx1">
                  <a:lumMod val="95000"/>
                  <a:lumOff val="5000"/>
                </a:schemeClr>
              </a:solidFill>
            </a:rPr>
            <a:t>Service de maintenance de:</a:t>
          </a:r>
        </a:p>
        <a:p>
          <a:pPr lvl="0" algn="ctr" defTabSz="800100">
            <a:lnSpc>
              <a:spcPct val="90000"/>
            </a:lnSpc>
            <a:spcBef>
              <a:spcPct val="0"/>
            </a:spcBef>
            <a:spcAft>
              <a:spcPts val="0"/>
            </a:spcAft>
          </a:pPr>
          <a:r>
            <a:rPr lang="fr-FR" sz="1800" b="1" kern="1200" dirty="0" smtClean="0">
              <a:solidFill>
                <a:schemeClr val="tx1">
                  <a:lumMod val="95000"/>
                  <a:lumOff val="5000"/>
                </a:schemeClr>
              </a:solidFill>
            </a:rPr>
            <a:t>Air Algérie</a:t>
          </a:r>
        </a:p>
        <a:p>
          <a:pPr lvl="0" algn="ctr" defTabSz="800100">
            <a:lnSpc>
              <a:spcPct val="90000"/>
            </a:lnSpc>
            <a:spcBef>
              <a:spcPct val="0"/>
            </a:spcBef>
            <a:spcAft>
              <a:spcPts val="0"/>
            </a:spcAft>
          </a:pPr>
          <a:r>
            <a:rPr lang="fr-FR" sz="1800" b="1" kern="1200" dirty="0" smtClean="0">
              <a:solidFill>
                <a:schemeClr val="tx1">
                  <a:lumMod val="95000"/>
                  <a:lumOff val="5000"/>
                </a:schemeClr>
              </a:solidFill>
            </a:rPr>
            <a:t>Tassili Airlines</a:t>
          </a:r>
        </a:p>
        <a:p>
          <a:pPr lvl="0" algn="ctr" defTabSz="800100">
            <a:lnSpc>
              <a:spcPct val="90000"/>
            </a:lnSpc>
            <a:spcBef>
              <a:spcPct val="0"/>
            </a:spcBef>
            <a:spcAft>
              <a:spcPts val="0"/>
            </a:spcAft>
          </a:pPr>
          <a:r>
            <a:rPr lang="fr-FR" sz="1800" b="1" kern="1200" dirty="0" smtClean="0">
              <a:solidFill>
                <a:schemeClr val="tx1">
                  <a:lumMod val="95000"/>
                  <a:lumOff val="5000"/>
                </a:schemeClr>
              </a:solidFill>
            </a:rPr>
            <a:t>Commandement des forces aériennes</a:t>
          </a:r>
        </a:p>
        <a:p>
          <a:pPr lvl="0" algn="ctr" defTabSz="800100">
            <a:lnSpc>
              <a:spcPct val="90000"/>
            </a:lnSpc>
            <a:spcBef>
              <a:spcPct val="0"/>
            </a:spcBef>
            <a:spcAft>
              <a:spcPts val="0"/>
            </a:spcAft>
          </a:pPr>
          <a:endParaRPr lang="fr-FR" sz="1800" b="1" kern="1200" dirty="0">
            <a:solidFill>
              <a:schemeClr val="tx1">
                <a:lumMod val="95000"/>
                <a:lumOff val="5000"/>
              </a:schemeClr>
            </a:solidFill>
          </a:endParaRPr>
        </a:p>
      </dsp:txBody>
      <dsp:txXfrm>
        <a:off x="3117476" y="514532"/>
        <a:ext cx="3237561" cy="1429849"/>
      </dsp:txXfrm>
    </dsp:sp>
    <dsp:sp modelId="{5D7FA0A0-3535-4EA6-BF21-E5467B7C0590}">
      <dsp:nvSpPr>
        <dsp:cNvPr id="0" name=""/>
        <dsp:cNvSpPr/>
      </dsp:nvSpPr>
      <dsp:spPr>
        <a:xfrm>
          <a:off x="3047988" y="2141577"/>
          <a:ext cx="3391190" cy="1602840"/>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lumMod val="95000"/>
                  <a:lumOff val="5000"/>
                </a:schemeClr>
              </a:solidFill>
            </a:rPr>
            <a:t>Organismes de contrôle technique VERITAL</a:t>
          </a:r>
        </a:p>
        <a:p>
          <a:pPr lvl="0" algn="ctr" defTabSz="800100">
            <a:lnSpc>
              <a:spcPct val="90000"/>
            </a:lnSpc>
            <a:spcBef>
              <a:spcPct val="0"/>
            </a:spcBef>
            <a:spcAft>
              <a:spcPct val="35000"/>
            </a:spcAft>
          </a:pPr>
          <a:r>
            <a:rPr lang="fr-FR" sz="1800" b="1" kern="1200" dirty="0" smtClean="0">
              <a:solidFill>
                <a:schemeClr val="tx1">
                  <a:lumMod val="95000"/>
                  <a:lumOff val="5000"/>
                </a:schemeClr>
              </a:solidFill>
            </a:rPr>
            <a:t>Administration de la navigation aérienne </a:t>
          </a:r>
          <a:endParaRPr lang="fr-FR" sz="1800" b="1" kern="1200" dirty="0">
            <a:solidFill>
              <a:schemeClr val="tx1">
                <a:lumMod val="95000"/>
                <a:lumOff val="5000"/>
              </a:schemeClr>
            </a:solidFill>
          </a:endParaRPr>
        </a:p>
      </dsp:txBody>
      <dsp:txXfrm>
        <a:off x="3126232" y="2219821"/>
        <a:ext cx="3234702" cy="14463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C08B-E0FB-4DF3-A943-A261137759D5}">
      <dsp:nvSpPr>
        <dsp:cNvPr id="0" name=""/>
        <dsp:cNvSpPr/>
      </dsp:nvSpPr>
      <dsp:spPr>
        <a:xfrm>
          <a:off x="768398" y="1836204"/>
          <a:ext cx="456834" cy="870493"/>
        </a:xfrm>
        <a:custGeom>
          <a:avLst/>
          <a:gdLst/>
          <a:ahLst/>
          <a:cxnLst/>
          <a:rect l="0" t="0" r="0" b="0"/>
          <a:pathLst>
            <a:path>
              <a:moveTo>
                <a:pt x="0" y="0"/>
              </a:moveTo>
              <a:lnTo>
                <a:pt x="228417" y="0"/>
              </a:lnTo>
              <a:lnTo>
                <a:pt x="228417" y="870493"/>
              </a:lnTo>
              <a:lnTo>
                <a:pt x="456834" y="87049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972239" y="2246873"/>
        <a:ext cx="49154" cy="49154"/>
      </dsp:txXfrm>
    </dsp:sp>
    <dsp:sp modelId="{26C86DCF-BDB7-4173-9267-FEEFDC718A8F}">
      <dsp:nvSpPr>
        <dsp:cNvPr id="0" name=""/>
        <dsp:cNvSpPr/>
      </dsp:nvSpPr>
      <dsp:spPr>
        <a:xfrm>
          <a:off x="768398" y="1790484"/>
          <a:ext cx="456834" cy="91440"/>
        </a:xfrm>
        <a:custGeom>
          <a:avLst/>
          <a:gdLst/>
          <a:ahLst/>
          <a:cxnLst/>
          <a:rect l="0" t="0" r="0" b="0"/>
          <a:pathLst>
            <a:path>
              <a:moveTo>
                <a:pt x="0" y="45720"/>
              </a:moveTo>
              <a:lnTo>
                <a:pt x="456834" y="4572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985395" y="1824783"/>
        <a:ext cx="22841" cy="22841"/>
      </dsp:txXfrm>
    </dsp:sp>
    <dsp:sp modelId="{AD5C507C-3B55-4FBE-B455-2A7676271099}">
      <dsp:nvSpPr>
        <dsp:cNvPr id="0" name=""/>
        <dsp:cNvSpPr/>
      </dsp:nvSpPr>
      <dsp:spPr>
        <a:xfrm>
          <a:off x="768398" y="924261"/>
          <a:ext cx="455738" cy="911942"/>
        </a:xfrm>
        <a:custGeom>
          <a:avLst/>
          <a:gdLst/>
          <a:ahLst/>
          <a:cxnLst/>
          <a:rect l="0" t="0" r="0" b="0"/>
          <a:pathLst>
            <a:path>
              <a:moveTo>
                <a:pt x="0" y="911942"/>
              </a:moveTo>
              <a:lnTo>
                <a:pt x="227869" y="911942"/>
              </a:lnTo>
              <a:lnTo>
                <a:pt x="227869" y="0"/>
              </a:lnTo>
              <a:lnTo>
                <a:pt x="455738" y="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970781" y="1354745"/>
        <a:ext cx="50973" cy="50973"/>
      </dsp:txXfrm>
    </dsp:sp>
    <dsp:sp modelId="{99B23C76-9C6C-4428-BA96-671C52ADE9DE}">
      <dsp:nvSpPr>
        <dsp:cNvPr id="0" name=""/>
        <dsp:cNvSpPr/>
      </dsp:nvSpPr>
      <dsp:spPr>
        <a:xfrm rot="16200000">
          <a:off x="-1414945" y="1488006"/>
          <a:ext cx="3670293" cy="6963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Energies renouvelables</a:t>
          </a:r>
          <a:endParaRPr lang="fr-FR" sz="2400" b="1" kern="1200" dirty="0"/>
        </a:p>
      </dsp:txBody>
      <dsp:txXfrm>
        <a:off x="-1414945" y="1488006"/>
        <a:ext cx="3670293" cy="696394"/>
      </dsp:txXfrm>
    </dsp:sp>
    <dsp:sp modelId="{8F28FD4D-CB61-42F5-A0EB-9A3E9641DFCF}">
      <dsp:nvSpPr>
        <dsp:cNvPr id="0" name=""/>
        <dsp:cNvSpPr/>
      </dsp:nvSpPr>
      <dsp:spPr>
        <a:xfrm>
          <a:off x="1224137" y="576063"/>
          <a:ext cx="3023242" cy="69639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Conversion </a:t>
          </a:r>
          <a:r>
            <a:rPr lang="fr-FR" sz="2200" b="1" kern="1200" dirty="0" err="1" smtClean="0"/>
            <a:t>thermmique</a:t>
          </a:r>
          <a:endParaRPr lang="fr-FR" sz="2200" b="1" kern="1200" dirty="0"/>
        </a:p>
      </dsp:txBody>
      <dsp:txXfrm>
        <a:off x="1224137" y="576063"/>
        <a:ext cx="3023242" cy="696394"/>
      </dsp:txXfrm>
    </dsp:sp>
    <dsp:sp modelId="{D992339D-5384-4EAB-987E-5B6757FA115D}">
      <dsp:nvSpPr>
        <dsp:cNvPr id="0" name=""/>
        <dsp:cNvSpPr/>
      </dsp:nvSpPr>
      <dsp:spPr>
        <a:xfrm>
          <a:off x="1225233" y="1488006"/>
          <a:ext cx="3004055" cy="69639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Conversion </a:t>
          </a:r>
          <a:r>
            <a:rPr lang="fr-FR" sz="2200" b="1" kern="1200" dirty="0" err="1" smtClean="0"/>
            <a:t>photovoltaique</a:t>
          </a:r>
          <a:endParaRPr lang="fr-FR" sz="2200" b="1" kern="1200" dirty="0"/>
        </a:p>
      </dsp:txBody>
      <dsp:txXfrm>
        <a:off x="1225233" y="1488006"/>
        <a:ext cx="3004055" cy="696394"/>
      </dsp:txXfrm>
    </dsp:sp>
    <dsp:sp modelId="{846EFAB4-EAE1-4E6C-B88B-7E52796C5205}">
      <dsp:nvSpPr>
        <dsp:cNvPr id="0" name=""/>
        <dsp:cNvSpPr/>
      </dsp:nvSpPr>
      <dsp:spPr>
        <a:xfrm>
          <a:off x="1225233" y="2358500"/>
          <a:ext cx="3023036" cy="69639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Habitat bioclimatique</a:t>
          </a:r>
          <a:endParaRPr lang="fr-FR" sz="2200" b="1" kern="1200" dirty="0"/>
        </a:p>
      </dsp:txBody>
      <dsp:txXfrm>
        <a:off x="1225233" y="2358500"/>
        <a:ext cx="3023036" cy="6963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7040"/>
          <a:ext cx="3392265" cy="1873097"/>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Offres diversifiées: de la PME/PMI à la multinationale</a:t>
          </a:r>
          <a:endParaRPr lang="fr-FR" sz="2000" b="1" kern="1200" dirty="0">
            <a:solidFill>
              <a:srgbClr val="0070C0"/>
            </a:solidFill>
          </a:endParaRPr>
        </a:p>
      </dsp:txBody>
      <dsp:txXfrm>
        <a:off x="3131561" y="528477"/>
        <a:ext cx="3209391" cy="1690223"/>
      </dsp:txXfrm>
    </dsp:sp>
    <dsp:sp modelId="{5D7FA0A0-3535-4EA6-BF21-E5467B7C0590}">
      <dsp:nvSpPr>
        <dsp:cNvPr id="0" name=""/>
        <dsp:cNvSpPr/>
      </dsp:nvSpPr>
      <dsp:spPr>
        <a:xfrm>
          <a:off x="3047988" y="2492052"/>
          <a:ext cx="3391190" cy="1358777"/>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Domaines variés: conception, fabrication, installation, maintenance…    </a:t>
          </a:r>
          <a:endParaRPr lang="fr-FR" sz="2000" b="1" kern="1200" dirty="0">
            <a:solidFill>
              <a:srgbClr val="0070C0"/>
            </a:solidFill>
          </a:endParaRPr>
        </a:p>
      </dsp:txBody>
      <dsp:txXfrm>
        <a:off x="3114318" y="2558382"/>
        <a:ext cx="3258530" cy="122611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DEFBC0-4A9C-4C71-9D72-07B93DBF2CFA}" type="datetimeFigureOut">
              <a:rPr lang="fr-FR" smtClean="0"/>
              <a:pPr/>
              <a:t>07/12/2023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F7AC01-D9BA-4A51-9A66-985F067F9575}" type="slidenum">
              <a:rPr lang="fr-FR" smtClean="0"/>
              <a:pPr/>
              <a:t>‹N°›</a:t>
            </a:fld>
            <a:endParaRPr lang="fr-FR"/>
          </a:p>
        </p:txBody>
      </p:sp>
    </p:spTree>
    <p:extLst>
      <p:ext uri="{BB962C8B-B14F-4D97-AF65-F5344CB8AC3E}">
        <p14:creationId xmlns:p14="http://schemas.microsoft.com/office/powerpoint/2010/main" val="131242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3F7AC01-D9BA-4A51-9A66-985F067F9575}" type="slidenum">
              <a:rPr lang="fr-FR" smtClean="0"/>
              <a:pPr/>
              <a:t>20</a:t>
            </a:fld>
            <a:endParaRPr lang="fr-FR"/>
          </a:p>
        </p:txBody>
      </p:sp>
    </p:spTree>
    <p:extLst>
      <p:ext uri="{BB962C8B-B14F-4D97-AF65-F5344CB8AC3E}">
        <p14:creationId xmlns:p14="http://schemas.microsoft.com/office/powerpoint/2010/main" val="319507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F7AC01-D9BA-4A51-9A66-985F067F9575}" type="slidenum">
              <a:rPr lang="fr-FR" smtClean="0"/>
              <a:pPr/>
              <a:t>33</a:t>
            </a:fld>
            <a:endParaRPr lang="fr-FR"/>
          </a:p>
        </p:txBody>
      </p:sp>
    </p:spTree>
    <p:extLst>
      <p:ext uri="{BB962C8B-B14F-4D97-AF65-F5344CB8AC3E}">
        <p14:creationId xmlns:p14="http://schemas.microsoft.com/office/powerpoint/2010/main" val="73682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F7AC01-D9BA-4A51-9A66-985F067F9575}" type="slidenum">
              <a:rPr lang="fr-FR" smtClean="0"/>
              <a:pPr/>
              <a:t>108</a:t>
            </a:fld>
            <a:endParaRPr lang="fr-FR"/>
          </a:p>
        </p:txBody>
      </p:sp>
    </p:spTree>
    <p:extLst>
      <p:ext uri="{BB962C8B-B14F-4D97-AF65-F5344CB8AC3E}">
        <p14:creationId xmlns:p14="http://schemas.microsoft.com/office/powerpoint/2010/main" val="46278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4759"/>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755576" y="1988840"/>
            <a:ext cx="4788024" cy="1008112"/>
          </a:xfrm>
          <a:noFill/>
          <a:ln>
            <a:noFill/>
          </a:ln>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4" name="Espace réservé de la date 3"/>
          <p:cNvSpPr>
            <a:spLocks noGrp="1"/>
          </p:cNvSpPr>
          <p:nvPr>
            <p:ph type="dt" sz="half" idx="10"/>
          </p:nvPr>
        </p:nvSpPr>
        <p:spPr/>
        <p:txBody>
          <a:bodyPr/>
          <a:lstStyle/>
          <a:p>
            <a:fld id="{D17E3B12-41D7-46EB-9B44-60A06A0465A4}" type="datetimeFigureOut">
              <a:rPr lang="fr-FR" smtClean="0"/>
              <a:pPr/>
              <a:t>07/12/2023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23529800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7E3B12-41D7-46EB-9B44-60A06A0465A4}" type="datetimeFigureOut">
              <a:rPr lang="fr-FR" smtClean="0"/>
              <a:pPr/>
              <a:t>07/12/2023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4024472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7E3B12-41D7-46EB-9B44-60A06A0465A4}" type="datetimeFigureOut">
              <a:rPr lang="fr-FR" smtClean="0"/>
              <a:pPr/>
              <a:t>07/12/2023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310483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7E3B12-41D7-46EB-9B44-60A06A0465A4}" type="datetimeFigureOut">
              <a:rPr lang="fr-FR" smtClean="0"/>
              <a:pPr/>
              <a:t>07/12/2023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17561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17E3B12-41D7-46EB-9B44-60A06A0465A4}" type="datetimeFigureOut">
              <a:rPr lang="fr-FR" smtClean="0"/>
              <a:pPr/>
              <a:t>07/12/2023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231983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17E3B12-41D7-46EB-9B44-60A06A0465A4}" type="datetimeFigureOut">
              <a:rPr lang="fr-FR" smtClean="0"/>
              <a:pPr/>
              <a:t>07/12/2023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278878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17E3B12-41D7-46EB-9B44-60A06A0465A4}" type="datetimeFigureOut">
              <a:rPr lang="fr-FR" smtClean="0"/>
              <a:pPr/>
              <a:t>07/12/2023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170190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17E3B12-41D7-46EB-9B44-60A06A0465A4}" type="datetimeFigureOut">
              <a:rPr lang="fr-FR" smtClean="0"/>
              <a:pPr/>
              <a:t>07/12/2023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108399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17E3B12-41D7-46EB-9B44-60A06A0465A4}" type="datetimeFigureOut">
              <a:rPr lang="fr-FR" smtClean="0"/>
              <a:pPr/>
              <a:t>07/12/2023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358073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17E3B12-41D7-46EB-9B44-60A06A0465A4}" type="datetimeFigureOut">
              <a:rPr lang="fr-FR" smtClean="0"/>
              <a:pPr/>
              <a:t>07/12/2023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389253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17E3B12-41D7-46EB-9B44-60A06A0465A4}" type="datetimeFigureOut">
              <a:rPr lang="fr-FR" smtClean="0"/>
              <a:pPr/>
              <a:t>07/12/2023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54739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13">
            <a:extLst>
              <a:ext uri="{28A0092B-C50C-407E-A947-70E740481C1C}">
                <a14:useLocalDpi xmlns:a14="http://schemas.microsoft.com/office/drawing/2010/main" val="0"/>
              </a:ext>
            </a:extLst>
          </a:blip>
          <a:srcRect t="27876" b="48018"/>
          <a:stretch/>
        </p:blipFill>
        <p:spPr>
          <a:xfrm>
            <a:off x="0" y="0"/>
            <a:ext cx="9144000" cy="1530850"/>
          </a:xfrm>
          <a:prstGeom prst="rect">
            <a:avLst/>
          </a:prstGeom>
        </p:spPr>
      </p:pic>
      <p:sp>
        <p:nvSpPr>
          <p:cNvPr id="2" name="Espace réservé du titre 1"/>
          <p:cNvSpPr>
            <a:spLocks noGrp="1"/>
          </p:cNvSpPr>
          <p:nvPr>
            <p:ph type="title"/>
          </p:nvPr>
        </p:nvSpPr>
        <p:spPr>
          <a:xfrm>
            <a:off x="6807" y="5128"/>
            <a:ext cx="5645313" cy="1525722"/>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E3B12-41D7-46EB-9B44-60A06A0465A4}" type="datetimeFigureOut">
              <a:rPr lang="fr-FR" smtClean="0"/>
              <a:pPr/>
              <a:t>07/12/2023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8A600-30E1-49E0-A3AB-69EC13FDBC56}" type="slidenum">
              <a:rPr lang="fr-FR" smtClean="0"/>
              <a:pPr/>
              <a:t>‹N°›</a:t>
            </a:fld>
            <a:endParaRPr lang="fr-FR"/>
          </a:p>
        </p:txBody>
      </p:sp>
    </p:spTree>
    <p:extLst>
      <p:ext uri="{BB962C8B-B14F-4D97-AF65-F5344CB8AC3E}">
        <p14:creationId xmlns:p14="http://schemas.microsoft.com/office/powerpoint/2010/main" val="273636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3.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image" Target="../media/image3.png"/><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3.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3.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3.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3.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3.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12" Type="http://schemas.openxmlformats.org/officeDocument/2006/relationships/image" Target="../media/image3.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3.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3.pn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12" Type="http://schemas.openxmlformats.org/officeDocument/2006/relationships/image" Target="../media/image3.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3.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3.png"/><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3.pn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3.png"/><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3.pn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3.png"/><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3.pn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9.jpeg"/></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3.png"/><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3.pn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3.pn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3.png"/><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3.png"/><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3463" cy="6885384"/>
          </a:xfrm>
          <a:prstGeom prst="rect">
            <a:avLst/>
          </a:prstGeom>
        </p:spPr>
      </p:pic>
      <p:sp>
        <p:nvSpPr>
          <p:cNvPr id="5" name="Titre 3"/>
          <p:cNvSpPr txBox="1">
            <a:spLocks/>
          </p:cNvSpPr>
          <p:nvPr/>
        </p:nvSpPr>
        <p:spPr>
          <a:xfrm>
            <a:off x="611560" y="2204864"/>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z="5400" smtClean="0">
                <a:solidFill>
                  <a:srgbClr val="FFFF00"/>
                </a:solidFill>
                <a:effectLst/>
              </a:rPr>
              <a:t>FILIÈRES À RECRUTEMENT  NATIONAL</a:t>
            </a:r>
            <a:br>
              <a:rPr lang="fr-FR" sz="5400" smtClean="0">
                <a:solidFill>
                  <a:srgbClr val="FFFF00"/>
                </a:solidFill>
                <a:effectLst/>
              </a:rPr>
            </a:br>
            <a:endParaRPr lang="fr-FR" sz="5400" dirty="0">
              <a:solidFill>
                <a:srgbClr val="FFFF00"/>
              </a:solidFill>
              <a:effectLst/>
            </a:endParaRPr>
          </a:p>
        </p:txBody>
      </p:sp>
    </p:spTree>
    <p:extLst>
      <p:ext uri="{BB962C8B-B14F-4D97-AF65-F5344CB8AC3E}">
        <p14:creationId xmlns:p14="http://schemas.microsoft.com/office/powerpoint/2010/main" val="212442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a:t>ENERGIES RENOUVELABLES</a:t>
            </a:r>
            <a:endParaRPr lang="fr-BE" dirty="0"/>
          </a:p>
        </p:txBody>
      </p:sp>
      <p:graphicFrame>
        <p:nvGraphicFramePr>
          <p:cNvPr id="4" name="Diagramme 3"/>
          <p:cNvGraphicFramePr/>
          <p:nvPr>
            <p:extLst>
              <p:ext uri="{D42A27DB-BD31-4B8C-83A1-F6EECF244321}">
                <p14:modId xmlns:p14="http://schemas.microsoft.com/office/powerpoint/2010/main" val="2741803820"/>
              </p:ext>
            </p:extLst>
          </p:nvPr>
        </p:nvGraphicFramePr>
        <p:xfrm>
          <a:off x="2627784" y="3068960"/>
          <a:ext cx="43204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5496" y="1558475"/>
            <a:ext cx="9144000" cy="1412694"/>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 </a:t>
            </a:r>
            <a:r>
              <a:rPr lang="fr-FR" sz="2400" b="1" dirty="0" smtClean="0">
                <a:solidFill>
                  <a:srgbClr val="0070C0"/>
                </a:solidFill>
              </a:rPr>
              <a:t>   </a:t>
            </a:r>
          </a:p>
          <a:p>
            <a:pPr marL="0" lvl="1" indent="0" algn="ctr">
              <a:lnSpc>
                <a:spcPct val="110000"/>
              </a:lnSpc>
              <a:spcBef>
                <a:spcPts val="0"/>
              </a:spcBef>
              <a:buNone/>
            </a:pPr>
            <a:r>
              <a:rPr lang="fr-FR" sz="2400" b="1" dirty="0" smtClean="0">
                <a:solidFill>
                  <a:srgbClr val="0070C0"/>
                </a:solidFill>
              </a:rPr>
              <a:t>       </a:t>
            </a:r>
          </a:p>
          <a:p>
            <a:pPr marL="0" lvl="1" indent="0">
              <a:lnSpc>
                <a:spcPct val="110000"/>
              </a:lnSpc>
              <a:spcBef>
                <a:spcPts val="0"/>
              </a:spcBef>
              <a:buNone/>
            </a:pPr>
            <a:r>
              <a:rPr lang="fr-FR" sz="2800" b="1" dirty="0" smtClean="0">
                <a:solidFill>
                  <a:srgbClr val="0070C0"/>
                </a:solidFill>
              </a:rPr>
              <a:t>                               Licence                Masters</a:t>
            </a:r>
            <a:r>
              <a:rPr lang="fr-FR" sz="2800" b="1" u="sng" dirty="0" smtClean="0">
                <a:solidFill>
                  <a:srgbClr val="0070C0"/>
                </a:solidFill>
              </a:rPr>
              <a:t> </a:t>
            </a:r>
            <a:endParaRPr lang="fr-FR" sz="2800" b="1" u="sng" dirty="0">
              <a:solidFill>
                <a:srgbClr val="0070C0"/>
              </a:solidFill>
            </a:endParaRPr>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ELECTROTECHNIQUE</a:t>
            </a:r>
          </a:p>
          <a:p>
            <a:r>
              <a:rPr lang="fr-FR" sz="3600" dirty="0"/>
              <a:t>(</a:t>
            </a:r>
            <a:r>
              <a:rPr lang="fr-FR" sz="3600" dirty="0" smtClean="0"/>
              <a:t>ENERGIES RENOUVELABLES)</a:t>
            </a:r>
          </a:p>
        </p:txBody>
      </p:sp>
    </p:spTree>
    <p:extLst>
      <p:ext uri="{BB962C8B-B14F-4D97-AF65-F5344CB8AC3E}">
        <p14:creationId xmlns:p14="http://schemas.microsoft.com/office/powerpoint/2010/main" val="99073380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sp>
        <p:nvSpPr>
          <p:cNvPr id="4" name="Rectangle 3"/>
          <p:cNvSpPr/>
          <p:nvPr/>
        </p:nvSpPr>
        <p:spPr>
          <a:xfrm>
            <a:off x="179512" y="1700808"/>
            <a:ext cx="8784976" cy="2154436"/>
          </a:xfrm>
          <a:prstGeom prst="rect">
            <a:avLst/>
          </a:prstGeom>
        </p:spPr>
        <p:txBody>
          <a:bodyPr wrap="square">
            <a:spAutoFit/>
          </a:bodyPr>
          <a:lstStyle/>
          <a:p>
            <a:pPr marL="342900" indent="-342900">
              <a:buFont typeface="Wingdings" pitchFamily="2" charset="2"/>
              <a:buChar char="v"/>
            </a:pPr>
            <a:r>
              <a:rPr lang="fr-BE" sz="2400" b="1" dirty="0"/>
              <a:t>Ecole Polytechnique d'Architecture et d'Urbanisme (EPAU)</a:t>
            </a:r>
          </a:p>
          <a:p>
            <a:r>
              <a:rPr lang="fr-BE" b="1" dirty="0"/>
              <a:t>	</a:t>
            </a:r>
            <a:r>
              <a:rPr lang="fr-BE" sz="2200" b="1" dirty="0"/>
              <a:t>Accès		: </a:t>
            </a:r>
            <a:r>
              <a:rPr lang="fr-BE" sz="2200" dirty="0"/>
              <a:t>1</a:t>
            </a:r>
            <a:r>
              <a:rPr lang="fr-BE" sz="2200" baseline="30000" dirty="0"/>
              <a:t>ère</a:t>
            </a:r>
            <a:r>
              <a:rPr lang="fr-BE" sz="2200" dirty="0"/>
              <a:t> année de deuxième cycle après un 	concours </a:t>
            </a:r>
            <a:br>
              <a:rPr lang="fr-BE" sz="2200" dirty="0"/>
            </a:br>
            <a:r>
              <a:rPr lang="fr-BE" sz="2200" dirty="0"/>
              <a:t>                                              national des classes préparatoires</a:t>
            </a:r>
          </a:p>
          <a:p>
            <a:endParaRPr lang="fr-BE" sz="2200" b="1" dirty="0"/>
          </a:p>
          <a:p>
            <a:r>
              <a:rPr lang="fr-BE" sz="2200" b="1" dirty="0"/>
              <a:t>	Domaine	: </a:t>
            </a:r>
            <a:r>
              <a:rPr lang="fr-BE" sz="2200" dirty="0"/>
              <a:t>Sciences et Technologie</a:t>
            </a:r>
            <a:r>
              <a:rPr lang="fr-BE" sz="2200" b="1" dirty="0"/>
              <a:t>	</a:t>
            </a:r>
          </a:p>
          <a:p>
            <a:r>
              <a:rPr lang="fr-BE" sz="2200" b="1" dirty="0"/>
              <a:t>	Filières		: </a:t>
            </a:r>
            <a:r>
              <a:rPr lang="fr-BE" sz="2200" dirty="0"/>
              <a:t>Architecture et Urbanisme</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graphicFrame>
        <p:nvGraphicFramePr>
          <p:cNvPr id="8" name="Diagramme 7"/>
          <p:cNvGraphicFramePr/>
          <p:nvPr>
            <p:extLst>
              <p:ext uri="{D42A27DB-BD31-4B8C-83A1-F6EECF244321}">
                <p14:modId xmlns:p14="http://schemas.microsoft.com/office/powerpoint/2010/main" val="3053256693"/>
              </p:ext>
            </p:extLst>
          </p:nvPr>
        </p:nvGraphicFramePr>
        <p:xfrm>
          <a:off x="1613998" y="3912550"/>
          <a:ext cx="5112568" cy="2695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p:cNvSpPr txBox="1"/>
          <p:nvPr/>
        </p:nvSpPr>
        <p:spPr>
          <a:xfrm>
            <a:off x="1686007" y="3899369"/>
            <a:ext cx="492443" cy="2631698"/>
          </a:xfrm>
          <a:prstGeom prst="rect">
            <a:avLst/>
          </a:prstGeom>
          <a:noFill/>
        </p:spPr>
        <p:txBody>
          <a:bodyPr vert="vert270" wrap="square" rtlCol="0">
            <a:spAutoFit/>
          </a:bodyPr>
          <a:lstStyle/>
          <a:p>
            <a:pPr algn="ctr"/>
            <a:r>
              <a:rPr lang="fr-FR" sz="2000" b="1" dirty="0" smtClean="0">
                <a:solidFill>
                  <a:schemeClr val="accent2">
                    <a:lumMod val="75000"/>
                  </a:schemeClr>
                </a:solidFill>
              </a:rPr>
              <a:t>EMPLOYABILITE</a:t>
            </a:r>
            <a:endParaRPr lang="fr-FR" sz="2000" b="1" dirty="0">
              <a:solidFill>
                <a:schemeClr val="accent2">
                  <a:lumMod val="75000"/>
                </a:schemeClr>
              </a:solidFill>
            </a:endParaRPr>
          </a:p>
        </p:txBody>
      </p:sp>
    </p:spTree>
    <p:extLst>
      <p:ext uri="{BB962C8B-B14F-4D97-AF65-F5344CB8AC3E}">
        <p14:creationId xmlns:p14="http://schemas.microsoft.com/office/powerpoint/2010/main" val="89450222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a:xfrm>
            <a:off x="107504" y="1744216"/>
            <a:ext cx="8856984" cy="4997152"/>
          </a:xfrm>
        </p:spPr>
        <p:txBody>
          <a:bodyPr>
            <a:normAutofit/>
          </a:bodyPr>
          <a:lstStyle/>
          <a:p>
            <a:pPr>
              <a:buFont typeface="Wingdings" pitchFamily="2" charset="2"/>
              <a:buChar char="v"/>
            </a:pPr>
            <a:r>
              <a:rPr lang="fr-FR" sz="2400" b="1" dirty="0" smtClean="0">
                <a:solidFill>
                  <a:srgbClr val="000099"/>
                </a:solidFill>
              </a:rPr>
              <a:t> Ecole  </a:t>
            </a:r>
            <a:r>
              <a:rPr lang="fr-FR" sz="2400" b="1" dirty="0">
                <a:solidFill>
                  <a:srgbClr val="000099"/>
                </a:solidFill>
              </a:rPr>
              <a:t>Nationale  Supérieure  de  Gestion  et  Commerce  International  (</a:t>
            </a:r>
            <a:r>
              <a:rPr lang="fr-FR" sz="2400" b="1" dirty="0" smtClean="0">
                <a:solidFill>
                  <a:srgbClr val="000099"/>
                </a:solidFill>
              </a:rPr>
              <a:t>ENSGCI-Alger).</a:t>
            </a:r>
            <a:endParaRPr lang="fr-BE" sz="2400" b="1" dirty="0">
              <a:solidFill>
                <a:srgbClr val="000099"/>
              </a:solidFill>
            </a:endParaRPr>
          </a:p>
          <a:p>
            <a:pPr lvl="1"/>
            <a:r>
              <a:rPr lang="fr-BE" sz="2200" b="1" dirty="0">
                <a:solidFill>
                  <a:srgbClr val="000099"/>
                </a:solidFill>
              </a:rPr>
              <a:t>Accès	</a:t>
            </a:r>
            <a:r>
              <a:rPr lang="fr-BE" sz="2200" b="1" dirty="0" smtClean="0">
                <a:solidFill>
                  <a:srgbClr val="000099"/>
                </a:solidFill>
              </a:rPr>
              <a:t>: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a:t>
            </a:r>
            <a:r>
              <a:rPr lang="fr-BE" sz="2200" dirty="0" smtClean="0">
                <a:solidFill>
                  <a:srgbClr val="000099"/>
                </a:solidFill>
              </a:rPr>
              <a:t> concours national</a:t>
            </a:r>
            <a:br>
              <a:rPr lang="fr-BE" sz="2200" dirty="0" smtClean="0">
                <a:solidFill>
                  <a:srgbClr val="000099"/>
                </a:solidFill>
              </a:rPr>
            </a:br>
            <a:r>
              <a:rPr lang="fr-BE" sz="2200" dirty="0" smtClean="0">
                <a:solidFill>
                  <a:srgbClr val="000099"/>
                </a:solidFill>
              </a:rPr>
              <a:t>                    </a:t>
            </a:r>
            <a:r>
              <a:rPr lang="fr-BE" sz="2200" dirty="0">
                <a:solidFill>
                  <a:srgbClr val="000099"/>
                </a:solidFill>
              </a:rPr>
              <a:t>des classes </a:t>
            </a:r>
            <a:r>
              <a:rPr lang="fr-BE" sz="2200" dirty="0" smtClean="0">
                <a:solidFill>
                  <a:srgbClr val="000099"/>
                </a:solidFill>
              </a:rPr>
              <a:t>préparatoires</a:t>
            </a:r>
          </a:p>
          <a:p>
            <a:pPr lvl="1"/>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Commerce international</a:t>
            </a:r>
          </a:p>
          <a:p>
            <a:pPr marL="0" lvl="1" indent="0">
              <a:buNone/>
            </a:pPr>
            <a:endParaRPr lang="fr-BE" sz="2200" dirty="0">
              <a:solidFill>
                <a:srgbClr val="000099"/>
              </a:solidFill>
            </a:endParaRPr>
          </a:p>
          <a:p>
            <a:pPr marL="0" lvl="1" indent="0">
              <a:buNone/>
            </a:pPr>
            <a:endParaRPr lang="fr-BE" sz="2400" b="1" u="sng" dirty="0" smtClean="0">
              <a:solidFill>
                <a:srgbClr val="000099"/>
              </a:solidFill>
            </a:endParaRPr>
          </a:p>
          <a:p>
            <a:pPr marL="342900" lvl="1" indent="-342900">
              <a:buFont typeface="Wingdings" pitchFamily="2" charset="2"/>
              <a:buChar char="v"/>
            </a:pPr>
            <a:r>
              <a:rPr lang="fr-BE" sz="2400" b="1" dirty="0" smtClean="0">
                <a:solidFill>
                  <a:srgbClr val="000099"/>
                </a:solidFill>
              </a:rPr>
              <a:t>Ecole Nationale Supérieure de Sciences de Gestion </a:t>
            </a:r>
            <a:br>
              <a:rPr lang="fr-BE" sz="2400" b="1" dirty="0" smtClean="0">
                <a:solidFill>
                  <a:srgbClr val="000099"/>
                </a:solidFill>
              </a:rPr>
            </a:br>
            <a:r>
              <a:rPr lang="fr-BE" sz="2400" b="1" dirty="0" smtClean="0">
                <a:solidFill>
                  <a:srgbClr val="000099"/>
                </a:solidFill>
              </a:rPr>
              <a:t>(ENSSG -Annaba)</a:t>
            </a:r>
          </a:p>
          <a:p>
            <a:pPr marL="784225" lvl="1" indent="-342900">
              <a:buFontTx/>
              <a:buChar char="-"/>
            </a:pPr>
            <a:r>
              <a:rPr lang="fr-BE" sz="2200" b="1" dirty="0" smtClean="0">
                <a:solidFill>
                  <a:srgbClr val="000099"/>
                </a:solidFill>
              </a:rPr>
              <a:t>Accès</a:t>
            </a:r>
            <a:r>
              <a:rPr lang="fr-BE" sz="2200" b="1" dirty="0">
                <a:solidFill>
                  <a:srgbClr val="000099"/>
                </a:solidFill>
              </a:rPr>
              <a:t>	: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concours national</a:t>
            </a:r>
            <a:br>
              <a:rPr lang="fr-BE" sz="2200" dirty="0">
                <a:solidFill>
                  <a:srgbClr val="000099"/>
                </a:solidFill>
              </a:rPr>
            </a:br>
            <a:r>
              <a:rPr lang="fr-BE" sz="2200" dirty="0">
                <a:solidFill>
                  <a:srgbClr val="000099"/>
                </a:solidFill>
              </a:rPr>
              <a:t>                    des classes </a:t>
            </a:r>
            <a:r>
              <a:rPr lang="fr-BE" sz="2200" dirty="0" smtClean="0">
                <a:solidFill>
                  <a:srgbClr val="000099"/>
                </a:solidFill>
              </a:rPr>
              <a:t>préparatoire</a:t>
            </a:r>
          </a:p>
          <a:p>
            <a:pPr marL="784225" lvl="1" indent="-342900">
              <a:buFontTx/>
              <a:buChar char="-"/>
            </a:pPr>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Management publique</a:t>
            </a:r>
            <a:endParaRPr lang="fr-BE" sz="2200" dirty="0">
              <a:solidFill>
                <a:srgbClr val="000099"/>
              </a:solidFill>
            </a:endParaRPr>
          </a:p>
          <a:p>
            <a:pPr marL="457200" lvl="1" indent="0">
              <a:buNone/>
            </a:pPr>
            <a:endParaRPr lang="fr-BE" sz="2000" b="1" u="sng"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a:t>
            </a:r>
            <a:r>
              <a:rPr lang="fr-FR" dirty="0"/>
              <a:t>n</a:t>
            </a:r>
            <a:r>
              <a:rPr lang="fr-FR" dirty="0" smtClean="0"/>
              <a:t>ouvelles Ecoles Nationales Supérieures </a:t>
            </a:r>
          </a:p>
          <a:p>
            <a:r>
              <a:rPr lang="fr-FR" sz="3300" dirty="0" smtClean="0"/>
              <a:t>(Domaine SEGC)</a:t>
            </a:r>
          </a:p>
        </p:txBody>
      </p:sp>
    </p:spTree>
    <p:extLst>
      <p:ext uri="{BB962C8B-B14F-4D97-AF65-F5344CB8AC3E}">
        <p14:creationId xmlns:p14="http://schemas.microsoft.com/office/powerpoint/2010/main" val="337918707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a:t>
            </a:r>
            <a:r>
              <a:rPr lang="fr-FR" dirty="0"/>
              <a:t>n</a:t>
            </a:r>
            <a:r>
              <a:rPr lang="fr-FR" dirty="0" smtClean="0"/>
              <a:t>ouvelles Ecoles Nationales Supérieures</a:t>
            </a:r>
          </a:p>
          <a:p>
            <a:r>
              <a:rPr lang="fr-FR" sz="3300" dirty="0"/>
              <a:t>(Domaine SEGC</a:t>
            </a:r>
            <a:r>
              <a:rPr lang="fr-FR" dirty="0" smtClean="0"/>
              <a:t>)</a:t>
            </a:r>
            <a:endParaRPr lang="fr-FR" dirty="0"/>
          </a:p>
        </p:txBody>
      </p:sp>
      <p:sp>
        <p:nvSpPr>
          <p:cNvPr id="6" name="Espace réservé du contenu 2"/>
          <p:cNvSpPr>
            <a:spLocks noGrp="1"/>
          </p:cNvSpPr>
          <p:nvPr>
            <p:ph idx="1"/>
          </p:nvPr>
        </p:nvSpPr>
        <p:spPr>
          <a:xfrm>
            <a:off x="107504" y="1744216"/>
            <a:ext cx="8856984" cy="4997152"/>
          </a:xfrm>
        </p:spPr>
        <p:txBody>
          <a:bodyPr>
            <a:normAutofit/>
          </a:bodyPr>
          <a:lstStyle/>
          <a:p>
            <a:pPr marL="0" indent="0">
              <a:buNone/>
            </a:pPr>
            <a:r>
              <a:rPr lang="fr-FR" sz="2400" b="1" dirty="0" smtClean="0">
                <a:solidFill>
                  <a:srgbClr val="000099"/>
                </a:solidFill>
              </a:rPr>
              <a:t>Ecole  </a:t>
            </a:r>
            <a:r>
              <a:rPr lang="fr-FR" sz="2400" b="1" dirty="0">
                <a:solidFill>
                  <a:srgbClr val="000099"/>
                </a:solidFill>
              </a:rPr>
              <a:t>Nationale  Supérieure  de  </a:t>
            </a:r>
            <a:r>
              <a:rPr lang="fr-FR" sz="2400" b="1" dirty="0" smtClean="0">
                <a:solidFill>
                  <a:srgbClr val="000099"/>
                </a:solidFill>
              </a:rPr>
              <a:t>Comptabilité et de Finances </a:t>
            </a:r>
            <a:br>
              <a:rPr lang="fr-FR" sz="2400" b="1" dirty="0" smtClean="0">
                <a:solidFill>
                  <a:srgbClr val="000099"/>
                </a:solidFill>
              </a:rPr>
            </a:br>
            <a:r>
              <a:rPr lang="fr-FR" sz="2400" b="1" dirty="0" smtClean="0">
                <a:solidFill>
                  <a:srgbClr val="000099"/>
                </a:solidFill>
              </a:rPr>
              <a:t>       (ENSCF - Constantine).</a:t>
            </a:r>
            <a:endParaRPr lang="fr-BE" sz="2400" b="1" dirty="0">
              <a:solidFill>
                <a:srgbClr val="000099"/>
              </a:solidFill>
            </a:endParaRPr>
          </a:p>
          <a:p>
            <a:pPr lvl="1"/>
            <a:r>
              <a:rPr lang="fr-BE" sz="2200" b="1" dirty="0">
                <a:solidFill>
                  <a:srgbClr val="000099"/>
                </a:solidFill>
              </a:rPr>
              <a:t>Accès	</a:t>
            </a:r>
            <a:r>
              <a:rPr lang="fr-BE" sz="2200" b="1" dirty="0" smtClean="0">
                <a:solidFill>
                  <a:srgbClr val="000099"/>
                </a:solidFill>
              </a:rPr>
              <a:t>: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a:t>
            </a:r>
            <a:r>
              <a:rPr lang="fr-BE" sz="2200" dirty="0" smtClean="0">
                <a:solidFill>
                  <a:srgbClr val="000099"/>
                </a:solidFill>
              </a:rPr>
              <a:t> concours national</a:t>
            </a:r>
            <a:br>
              <a:rPr lang="fr-BE" sz="2200" dirty="0" smtClean="0">
                <a:solidFill>
                  <a:srgbClr val="000099"/>
                </a:solidFill>
              </a:rPr>
            </a:br>
            <a:r>
              <a:rPr lang="fr-BE" sz="2200" dirty="0" smtClean="0">
                <a:solidFill>
                  <a:srgbClr val="000099"/>
                </a:solidFill>
              </a:rPr>
              <a:t>                    </a:t>
            </a:r>
            <a:r>
              <a:rPr lang="fr-BE" sz="2200" dirty="0">
                <a:solidFill>
                  <a:srgbClr val="000099"/>
                </a:solidFill>
              </a:rPr>
              <a:t>des classes </a:t>
            </a:r>
            <a:r>
              <a:rPr lang="fr-BE" sz="2200" dirty="0" smtClean="0">
                <a:solidFill>
                  <a:srgbClr val="000099"/>
                </a:solidFill>
              </a:rPr>
              <a:t>préparatoires</a:t>
            </a:r>
          </a:p>
          <a:p>
            <a:pPr lvl="1"/>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Economie des marchés financiers</a:t>
            </a:r>
          </a:p>
          <a:p>
            <a:pPr marL="0" lvl="1" indent="0">
              <a:buNone/>
            </a:pPr>
            <a:r>
              <a:rPr lang="fr-BE" sz="2200" dirty="0">
                <a:solidFill>
                  <a:srgbClr val="000099"/>
                </a:solidFill>
              </a:rPr>
              <a:t> </a:t>
            </a:r>
          </a:p>
          <a:p>
            <a:pPr marL="0" lvl="1" indent="0">
              <a:buNone/>
            </a:pPr>
            <a:endParaRPr lang="fr-BE" sz="2400" b="1" u="sng" dirty="0" smtClean="0">
              <a:solidFill>
                <a:srgbClr val="000099"/>
              </a:solidFill>
            </a:endParaRPr>
          </a:p>
          <a:p>
            <a:pPr marL="342900" lvl="1" indent="-342900">
              <a:buFont typeface="Wingdings" pitchFamily="2" charset="2"/>
              <a:buChar char="v"/>
            </a:pPr>
            <a:r>
              <a:rPr lang="fr-BE" sz="2400" b="1" dirty="0" smtClean="0">
                <a:solidFill>
                  <a:srgbClr val="000099"/>
                </a:solidFill>
              </a:rPr>
              <a:t>Ecole Nationale Supérieure de Management (ENSM - Tlemcen)</a:t>
            </a:r>
          </a:p>
          <a:p>
            <a:pPr marL="784225" lvl="1" indent="-342900">
              <a:buFontTx/>
              <a:buChar char="-"/>
            </a:pPr>
            <a:r>
              <a:rPr lang="fr-BE" sz="2200" b="1" dirty="0" smtClean="0">
                <a:solidFill>
                  <a:srgbClr val="000099"/>
                </a:solidFill>
              </a:rPr>
              <a:t>Accès</a:t>
            </a:r>
            <a:r>
              <a:rPr lang="fr-BE" sz="2200" b="1" dirty="0">
                <a:solidFill>
                  <a:srgbClr val="000099"/>
                </a:solidFill>
              </a:rPr>
              <a:t>	: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concours national</a:t>
            </a:r>
            <a:br>
              <a:rPr lang="fr-BE" sz="2200" dirty="0">
                <a:solidFill>
                  <a:srgbClr val="000099"/>
                </a:solidFill>
              </a:rPr>
            </a:br>
            <a:r>
              <a:rPr lang="fr-BE" sz="2200" dirty="0">
                <a:solidFill>
                  <a:srgbClr val="000099"/>
                </a:solidFill>
              </a:rPr>
              <a:t>                    des classes </a:t>
            </a:r>
            <a:r>
              <a:rPr lang="fr-BE" sz="2200" dirty="0" smtClean="0">
                <a:solidFill>
                  <a:srgbClr val="000099"/>
                </a:solidFill>
              </a:rPr>
              <a:t>préparatoire</a:t>
            </a:r>
          </a:p>
          <a:p>
            <a:pPr marL="784225" lvl="1" indent="-342900">
              <a:buFontTx/>
              <a:buChar char="-"/>
            </a:pPr>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Management de la santé</a:t>
            </a:r>
            <a:endParaRPr lang="fr-BE" sz="2200" dirty="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val="31701004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a:t>
            </a:r>
            <a:r>
              <a:rPr lang="fr-FR" dirty="0"/>
              <a:t>n</a:t>
            </a:r>
            <a:r>
              <a:rPr lang="fr-FR" dirty="0" smtClean="0"/>
              <a:t>ouvelles Ecoles Nationales Supérieures</a:t>
            </a:r>
          </a:p>
          <a:p>
            <a:r>
              <a:rPr lang="fr-FR" sz="3000" dirty="0"/>
              <a:t>(Domaine SEGC</a:t>
            </a:r>
            <a:r>
              <a:rPr lang="fr-FR" sz="3000" dirty="0" smtClean="0"/>
              <a:t>)</a:t>
            </a:r>
            <a:endParaRPr lang="fr-FR" sz="3000" dirty="0"/>
          </a:p>
        </p:txBody>
      </p:sp>
      <p:sp>
        <p:nvSpPr>
          <p:cNvPr id="6" name="Espace réservé du contenu 2"/>
          <p:cNvSpPr>
            <a:spLocks noGrp="1"/>
          </p:cNvSpPr>
          <p:nvPr>
            <p:ph idx="1"/>
          </p:nvPr>
        </p:nvSpPr>
        <p:spPr>
          <a:xfrm>
            <a:off x="107504" y="1744216"/>
            <a:ext cx="8856984" cy="2116832"/>
          </a:xfrm>
        </p:spPr>
        <p:txBody>
          <a:bodyPr>
            <a:normAutofit/>
          </a:bodyPr>
          <a:lstStyle/>
          <a:p>
            <a:pPr>
              <a:buFont typeface="Wingdings" pitchFamily="2" charset="2"/>
              <a:buChar char="v"/>
            </a:pPr>
            <a:r>
              <a:rPr lang="fr-FR" sz="2400" b="1" dirty="0" smtClean="0">
                <a:solidFill>
                  <a:srgbClr val="000099"/>
                </a:solidFill>
              </a:rPr>
              <a:t> Ecole  </a:t>
            </a:r>
            <a:r>
              <a:rPr lang="fr-FR" sz="2400" b="1" dirty="0">
                <a:solidFill>
                  <a:srgbClr val="000099"/>
                </a:solidFill>
              </a:rPr>
              <a:t>Nationale  Supérieure  </a:t>
            </a:r>
            <a:r>
              <a:rPr lang="fr-FR" sz="2400" b="1" dirty="0" smtClean="0">
                <a:solidFill>
                  <a:srgbClr val="000099"/>
                </a:solidFill>
              </a:rPr>
              <a:t>d’Economie (ENSE - Oran)</a:t>
            </a:r>
            <a:endParaRPr lang="fr-BE" sz="2400" b="1" dirty="0">
              <a:solidFill>
                <a:srgbClr val="000099"/>
              </a:solidFill>
            </a:endParaRPr>
          </a:p>
          <a:p>
            <a:pPr lvl="1"/>
            <a:r>
              <a:rPr lang="fr-BE" sz="2200" b="1" dirty="0">
                <a:solidFill>
                  <a:srgbClr val="000099"/>
                </a:solidFill>
              </a:rPr>
              <a:t>Accès	</a:t>
            </a:r>
            <a:r>
              <a:rPr lang="fr-BE" sz="2200" b="1" dirty="0" smtClean="0">
                <a:solidFill>
                  <a:srgbClr val="000099"/>
                </a:solidFill>
              </a:rPr>
              <a:t>: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a:t>
            </a:r>
            <a:r>
              <a:rPr lang="fr-BE" sz="2200" dirty="0" smtClean="0">
                <a:solidFill>
                  <a:srgbClr val="000099"/>
                </a:solidFill>
              </a:rPr>
              <a:t> concours national</a:t>
            </a:r>
            <a:br>
              <a:rPr lang="fr-BE" sz="2200" dirty="0" smtClean="0">
                <a:solidFill>
                  <a:srgbClr val="000099"/>
                </a:solidFill>
              </a:rPr>
            </a:br>
            <a:r>
              <a:rPr lang="fr-BE" sz="2200" dirty="0" smtClean="0">
                <a:solidFill>
                  <a:srgbClr val="000099"/>
                </a:solidFill>
              </a:rPr>
              <a:t>                    </a:t>
            </a:r>
            <a:r>
              <a:rPr lang="fr-BE" sz="2200" dirty="0">
                <a:solidFill>
                  <a:srgbClr val="000099"/>
                </a:solidFill>
              </a:rPr>
              <a:t>des classes </a:t>
            </a:r>
            <a:r>
              <a:rPr lang="fr-BE" sz="2200" dirty="0" smtClean="0">
                <a:solidFill>
                  <a:srgbClr val="000099"/>
                </a:solidFill>
              </a:rPr>
              <a:t>préparatoires</a:t>
            </a:r>
          </a:p>
          <a:p>
            <a:pPr lvl="1"/>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Economie industrielle et des réseaux</a:t>
            </a:r>
          </a:p>
        </p:txBody>
      </p:sp>
    </p:spTree>
    <p:extLst>
      <p:ext uri="{BB962C8B-B14F-4D97-AF65-F5344CB8AC3E}">
        <p14:creationId xmlns:p14="http://schemas.microsoft.com/office/powerpoint/2010/main" val="26148656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a:t>
            </a:r>
            <a:r>
              <a:rPr lang="fr-FR" dirty="0"/>
              <a:t>n</a:t>
            </a:r>
            <a:r>
              <a:rPr lang="fr-FR" dirty="0" smtClean="0"/>
              <a:t>ouvelles Ecoles Nationales Supérieures</a:t>
            </a:r>
          </a:p>
          <a:p>
            <a:r>
              <a:rPr lang="fr-FR" dirty="0" smtClean="0"/>
              <a:t>(ENSCGI, ENSSG, ENSCF, ENSM, ENSE)</a:t>
            </a:r>
          </a:p>
        </p:txBody>
      </p:sp>
      <p:graphicFrame>
        <p:nvGraphicFramePr>
          <p:cNvPr id="6" name="Diagramme 5"/>
          <p:cNvGraphicFramePr/>
          <p:nvPr>
            <p:extLst>
              <p:ext uri="{D42A27DB-BD31-4B8C-83A1-F6EECF244321}">
                <p14:modId xmlns:p14="http://schemas.microsoft.com/office/powerpoint/2010/main" val="518466723"/>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819453" y="2060848"/>
            <a:ext cx="800219" cy="4248472"/>
          </a:xfrm>
          <a:prstGeom prst="rect">
            <a:avLst/>
          </a:prstGeom>
          <a:noFill/>
        </p:spPr>
        <p:txBody>
          <a:bodyPr vert="vert270" wrap="square" rtlCol="0">
            <a:spAutoFit/>
          </a:bodyPr>
          <a:lstStyle/>
          <a:p>
            <a:pPr algn="ctr"/>
            <a:r>
              <a:rPr lang="fr-FR" sz="4000" b="1" dirty="0" smtClean="0"/>
              <a:t>EMPLOYABILITE</a:t>
            </a:r>
            <a:endParaRPr lang="fr-FR" sz="4000" b="1" dirty="0"/>
          </a:p>
        </p:txBody>
      </p:sp>
    </p:spTree>
    <p:extLst>
      <p:ext uri="{BB962C8B-B14F-4D97-AF65-F5344CB8AC3E}">
        <p14:creationId xmlns:p14="http://schemas.microsoft.com/office/powerpoint/2010/main" val="30245093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nouvelles Ecoles Nationales Supérieures</a:t>
            </a:r>
          </a:p>
          <a:p>
            <a:r>
              <a:rPr lang="fr-FR" sz="3000" dirty="0" smtClean="0"/>
              <a:t>(Domaine ST)</a:t>
            </a:r>
          </a:p>
        </p:txBody>
      </p:sp>
      <p:sp>
        <p:nvSpPr>
          <p:cNvPr id="6" name="Espace réservé du contenu 2"/>
          <p:cNvSpPr>
            <a:spLocks noGrp="1"/>
          </p:cNvSpPr>
          <p:nvPr>
            <p:ph idx="1"/>
          </p:nvPr>
        </p:nvSpPr>
        <p:spPr>
          <a:xfrm>
            <a:off x="107504" y="1772816"/>
            <a:ext cx="9036496" cy="4997152"/>
          </a:xfrm>
        </p:spPr>
        <p:txBody>
          <a:bodyPr>
            <a:normAutofit fontScale="85000" lnSpcReduction="20000"/>
          </a:bodyPr>
          <a:lstStyle/>
          <a:p>
            <a:pPr>
              <a:buFont typeface="Wingdings" pitchFamily="2" charset="2"/>
              <a:buChar char="v"/>
            </a:pPr>
            <a:r>
              <a:rPr lang="fr-FR" sz="2200" b="1" dirty="0" smtClean="0">
                <a:solidFill>
                  <a:srgbClr val="000099"/>
                </a:solidFill>
              </a:rPr>
              <a:t> Ecole  </a:t>
            </a:r>
            <a:r>
              <a:rPr lang="fr-FR" sz="2200" b="1" dirty="0">
                <a:solidFill>
                  <a:srgbClr val="000099"/>
                </a:solidFill>
              </a:rPr>
              <a:t>Nationale  Supérieure  de  </a:t>
            </a:r>
            <a:r>
              <a:rPr lang="fr-FR" sz="2200" b="1" dirty="0" smtClean="0">
                <a:solidFill>
                  <a:srgbClr val="000099"/>
                </a:solidFill>
              </a:rPr>
              <a:t>Technologies industrielles </a:t>
            </a:r>
          </a:p>
          <a:p>
            <a:pPr marL="0" indent="0">
              <a:buNone/>
            </a:pPr>
            <a:r>
              <a:rPr lang="fr-FR" sz="2200" b="1" dirty="0">
                <a:solidFill>
                  <a:srgbClr val="000099"/>
                </a:solidFill>
              </a:rPr>
              <a:t>	</a:t>
            </a:r>
            <a:r>
              <a:rPr lang="fr-FR" sz="2200" b="1" dirty="0" smtClean="0">
                <a:solidFill>
                  <a:srgbClr val="000099"/>
                </a:solidFill>
              </a:rPr>
              <a:t>(ENSCF - Annaba).</a:t>
            </a:r>
            <a:endParaRPr lang="fr-BE" sz="2200" b="1" dirty="0">
              <a:solidFill>
                <a:srgbClr val="000099"/>
              </a:solidFill>
            </a:endParaRPr>
          </a:p>
          <a:p>
            <a:pPr lvl="1"/>
            <a:r>
              <a:rPr lang="fr-BE" sz="2000" b="1" dirty="0">
                <a:solidFill>
                  <a:srgbClr val="000099"/>
                </a:solidFill>
              </a:rPr>
              <a:t>Accès	</a:t>
            </a:r>
            <a:r>
              <a:rPr lang="fr-BE" sz="2000" b="1" dirty="0" smtClean="0">
                <a:solidFill>
                  <a:srgbClr val="000099"/>
                </a:solidFill>
              </a:rPr>
              <a:t>: </a:t>
            </a:r>
            <a:r>
              <a:rPr lang="fr-BE" sz="2000" dirty="0">
                <a:solidFill>
                  <a:srgbClr val="000099"/>
                </a:solidFill>
              </a:rPr>
              <a:t>1</a:t>
            </a:r>
            <a:r>
              <a:rPr lang="fr-BE" sz="2000" baseline="30000" dirty="0">
                <a:solidFill>
                  <a:srgbClr val="000099"/>
                </a:solidFill>
              </a:rPr>
              <a:t>ère</a:t>
            </a:r>
            <a:r>
              <a:rPr lang="fr-BE" sz="2000" dirty="0">
                <a:solidFill>
                  <a:srgbClr val="000099"/>
                </a:solidFill>
              </a:rPr>
              <a:t> année de deuxième cycle après un </a:t>
            </a:r>
            <a:r>
              <a:rPr lang="fr-BE" sz="2000" dirty="0" smtClean="0">
                <a:solidFill>
                  <a:srgbClr val="000099"/>
                </a:solidFill>
              </a:rPr>
              <a:t> concours national</a:t>
            </a:r>
            <a:br>
              <a:rPr lang="fr-BE" sz="2000" dirty="0" smtClean="0">
                <a:solidFill>
                  <a:srgbClr val="000099"/>
                </a:solidFill>
              </a:rPr>
            </a:br>
            <a:r>
              <a:rPr lang="fr-BE" sz="2000" dirty="0" smtClean="0">
                <a:solidFill>
                  <a:srgbClr val="000099"/>
                </a:solidFill>
              </a:rPr>
              <a:t>                        </a:t>
            </a:r>
            <a:r>
              <a:rPr lang="fr-BE" sz="2000" dirty="0">
                <a:solidFill>
                  <a:srgbClr val="000099"/>
                </a:solidFill>
              </a:rPr>
              <a:t>des classes </a:t>
            </a:r>
            <a:r>
              <a:rPr lang="fr-BE" sz="2000" dirty="0" smtClean="0">
                <a:solidFill>
                  <a:srgbClr val="000099"/>
                </a:solidFill>
              </a:rPr>
              <a:t>préparatoires</a:t>
            </a:r>
          </a:p>
          <a:p>
            <a:pPr lvl="1"/>
            <a:r>
              <a:rPr lang="fr-BE" sz="2000" b="1" dirty="0" smtClean="0">
                <a:solidFill>
                  <a:srgbClr val="000099"/>
                </a:solidFill>
              </a:rPr>
              <a:t>Filière</a:t>
            </a:r>
            <a:r>
              <a:rPr lang="fr-BE" sz="2000" b="1" dirty="0">
                <a:solidFill>
                  <a:srgbClr val="000099"/>
                </a:solidFill>
              </a:rPr>
              <a:t>	</a:t>
            </a:r>
            <a:r>
              <a:rPr lang="fr-BE" sz="2000" b="1" dirty="0" smtClean="0">
                <a:solidFill>
                  <a:srgbClr val="000099"/>
                </a:solidFill>
              </a:rPr>
              <a:t>: </a:t>
            </a:r>
            <a:r>
              <a:rPr lang="fr-BE" sz="2000" dirty="0" smtClean="0">
                <a:solidFill>
                  <a:srgbClr val="000099"/>
                </a:solidFill>
              </a:rPr>
              <a:t>Maintenance et fiabilité des systèmes industriels</a:t>
            </a:r>
          </a:p>
          <a:p>
            <a:pPr marL="0" lvl="1" indent="0">
              <a:buNone/>
            </a:pPr>
            <a:endParaRPr lang="fr-BE" sz="2200" b="1" u="sng" dirty="0" smtClean="0">
              <a:solidFill>
                <a:srgbClr val="000099"/>
              </a:solidFill>
            </a:endParaRPr>
          </a:p>
          <a:p>
            <a:pPr marL="0" lvl="1" indent="0">
              <a:buNone/>
            </a:pPr>
            <a:endParaRPr lang="fr-BE" sz="2200" b="1" u="sng" dirty="0" smtClean="0">
              <a:solidFill>
                <a:srgbClr val="000099"/>
              </a:solidFill>
            </a:endParaRPr>
          </a:p>
          <a:p>
            <a:pPr marL="342900" lvl="1" indent="-342900">
              <a:buFont typeface="Wingdings" pitchFamily="2" charset="2"/>
              <a:buChar char="v"/>
            </a:pPr>
            <a:r>
              <a:rPr lang="fr-BE" sz="2200" b="1" dirty="0" smtClean="0">
                <a:solidFill>
                  <a:srgbClr val="000099"/>
                </a:solidFill>
              </a:rPr>
              <a:t>Ecole Nationale Supérieure des Sciences Appliquées (ENSSA - Tlemcen)</a:t>
            </a:r>
          </a:p>
          <a:p>
            <a:pPr marL="784225" lvl="1" indent="-342900">
              <a:buFontTx/>
              <a:buChar char="-"/>
            </a:pPr>
            <a:r>
              <a:rPr lang="fr-BE" sz="2000" b="1" dirty="0" smtClean="0">
                <a:solidFill>
                  <a:srgbClr val="000099"/>
                </a:solidFill>
              </a:rPr>
              <a:t>Accès</a:t>
            </a:r>
            <a:r>
              <a:rPr lang="fr-BE" sz="2000" b="1" dirty="0">
                <a:solidFill>
                  <a:srgbClr val="000099"/>
                </a:solidFill>
              </a:rPr>
              <a:t>	: </a:t>
            </a:r>
            <a:r>
              <a:rPr lang="fr-BE" sz="2000" dirty="0">
                <a:solidFill>
                  <a:srgbClr val="000099"/>
                </a:solidFill>
              </a:rPr>
              <a:t>1</a:t>
            </a:r>
            <a:r>
              <a:rPr lang="fr-BE" sz="2000" baseline="30000" dirty="0">
                <a:solidFill>
                  <a:srgbClr val="000099"/>
                </a:solidFill>
              </a:rPr>
              <a:t>ère</a:t>
            </a:r>
            <a:r>
              <a:rPr lang="fr-BE" sz="2000" dirty="0">
                <a:solidFill>
                  <a:srgbClr val="000099"/>
                </a:solidFill>
              </a:rPr>
              <a:t> année de deuxième cycle après un  concours national</a:t>
            </a:r>
            <a:br>
              <a:rPr lang="fr-BE" sz="2000" dirty="0">
                <a:solidFill>
                  <a:srgbClr val="000099"/>
                </a:solidFill>
              </a:rPr>
            </a:br>
            <a:r>
              <a:rPr lang="fr-BE" sz="2000" dirty="0">
                <a:solidFill>
                  <a:srgbClr val="000099"/>
                </a:solidFill>
              </a:rPr>
              <a:t>                   </a:t>
            </a:r>
            <a:r>
              <a:rPr lang="fr-BE" sz="2000" dirty="0" smtClean="0">
                <a:solidFill>
                  <a:srgbClr val="000099"/>
                </a:solidFill>
              </a:rPr>
              <a:t>     des </a:t>
            </a:r>
            <a:r>
              <a:rPr lang="fr-BE" sz="2000" dirty="0">
                <a:solidFill>
                  <a:srgbClr val="000099"/>
                </a:solidFill>
              </a:rPr>
              <a:t>classes </a:t>
            </a:r>
            <a:r>
              <a:rPr lang="fr-BE" sz="2000" dirty="0" smtClean="0">
                <a:solidFill>
                  <a:srgbClr val="000099"/>
                </a:solidFill>
              </a:rPr>
              <a:t>préparatoire</a:t>
            </a:r>
          </a:p>
          <a:p>
            <a:pPr marL="784225" lvl="1" indent="-342900">
              <a:buFontTx/>
              <a:buChar char="-"/>
            </a:pPr>
            <a:r>
              <a:rPr lang="fr-BE" sz="2000" b="1" dirty="0" smtClean="0">
                <a:solidFill>
                  <a:srgbClr val="000099"/>
                </a:solidFill>
              </a:rPr>
              <a:t>Filière</a:t>
            </a:r>
            <a:r>
              <a:rPr lang="fr-BE" sz="2000" b="1" dirty="0">
                <a:solidFill>
                  <a:srgbClr val="000099"/>
                </a:solidFill>
              </a:rPr>
              <a:t>	:</a:t>
            </a:r>
            <a:r>
              <a:rPr lang="fr-BE" sz="2000" b="1" dirty="0" smtClean="0">
                <a:solidFill>
                  <a:srgbClr val="000099"/>
                </a:solidFill>
              </a:rPr>
              <a:t> </a:t>
            </a:r>
            <a:r>
              <a:rPr lang="fr-BE" sz="2000" dirty="0" smtClean="0">
                <a:solidFill>
                  <a:srgbClr val="000099"/>
                </a:solidFill>
              </a:rPr>
              <a:t>Energies renouvelables</a:t>
            </a:r>
          </a:p>
          <a:p>
            <a:pPr marL="0" lvl="1" indent="0">
              <a:buNone/>
            </a:pPr>
            <a:endParaRPr lang="fr-BE" sz="2000" dirty="0" smtClean="0">
              <a:solidFill>
                <a:srgbClr val="000099"/>
              </a:solidFill>
            </a:endParaRPr>
          </a:p>
          <a:p>
            <a:pPr marL="0" lvl="1" indent="0">
              <a:buNone/>
            </a:pPr>
            <a:endParaRPr lang="fr-BE" sz="2000" dirty="0" smtClean="0">
              <a:solidFill>
                <a:srgbClr val="000099"/>
              </a:solidFill>
            </a:endParaRPr>
          </a:p>
          <a:p>
            <a:pPr marL="342900" lvl="1" indent="-342900">
              <a:buFont typeface="Wingdings" pitchFamily="2" charset="2"/>
              <a:buChar char="v"/>
            </a:pPr>
            <a:r>
              <a:rPr lang="fr-BE" sz="2200" b="1" dirty="0" smtClean="0">
                <a:solidFill>
                  <a:srgbClr val="000099"/>
                </a:solidFill>
              </a:rPr>
              <a:t>Ecole Nationale Supérieure en Génie Electrique et Energétique </a:t>
            </a:r>
          </a:p>
          <a:p>
            <a:pPr marL="0" lvl="1" indent="0">
              <a:buNone/>
            </a:pPr>
            <a:r>
              <a:rPr lang="fr-BE" sz="2200" b="1" dirty="0">
                <a:solidFill>
                  <a:srgbClr val="000099"/>
                </a:solidFill>
              </a:rPr>
              <a:t>	</a:t>
            </a:r>
            <a:r>
              <a:rPr lang="fr-BE" sz="2200" b="1" dirty="0" smtClean="0">
                <a:solidFill>
                  <a:srgbClr val="000099"/>
                </a:solidFill>
              </a:rPr>
              <a:t>(ENSGEE – Oran)</a:t>
            </a:r>
          </a:p>
          <a:p>
            <a:pPr marL="784225" lvl="1" indent="-342900">
              <a:buFontTx/>
              <a:buChar char="-"/>
            </a:pPr>
            <a:r>
              <a:rPr lang="fr-BE" sz="2100" b="1" dirty="0" smtClean="0">
                <a:solidFill>
                  <a:srgbClr val="000099"/>
                </a:solidFill>
              </a:rPr>
              <a:t> </a:t>
            </a:r>
            <a:r>
              <a:rPr lang="fr-BE" sz="2100" b="1" dirty="0">
                <a:solidFill>
                  <a:srgbClr val="000099"/>
                </a:solidFill>
              </a:rPr>
              <a:t>Accès	: </a:t>
            </a:r>
            <a:r>
              <a:rPr lang="fr-BE" sz="2100" dirty="0">
                <a:solidFill>
                  <a:srgbClr val="000099"/>
                </a:solidFill>
              </a:rPr>
              <a:t>1</a:t>
            </a:r>
            <a:r>
              <a:rPr lang="fr-BE" sz="2100" baseline="30000" dirty="0">
                <a:solidFill>
                  <a:srgbClr val="000099"/>
                </a:solidFill>
              </a:rPr>
              <a:t>ère</a:t>
            </a:r>
            <a:r>
              <a:rPr lang="fr-BE" sz="2100" dirty="0">
                <a:solidFill>
                  <a:srgbClr val="000099"/>
                </a:solidFill>
              </a:rPr>
              <a:t> année de deuxième cycle après un  concours national</a:t>
            </a:r>
            <a:br>
              <a:rPr lang="fr-BE" sz="2100" dirty="0">
                <a:solidFill>
                  <a:srgbClr val="000099"/>
                </a:solidFill>
              </a:rPr>
            </a:br>
            <a:r>
              <a:rPr lang="fr-BE" sz="2100" dirty="0">
                <a:solidFill>
                  <a:srgbClr val="000099"/>
                </a:solidFill>
              </a:rPr>
              <a:t>                    </a:t>
            </a:r>
            <a:r>
              <a:rPr lang="fr-BE" sz="2100" dirty="0" smtClean="0">
                <a:solidFill>
                  <a:srgbClr val="000099"/>
                </a:solidFill>
              </a:rPr>
              <a:t>  des </a:t>
            </a:r>
            <a:r>
              <a:rPr lang="fr-BE" sz="2100" dirty="0">
                <a:solidFill>
                  <a:srgbClr val="000099"/>
                </a:solidFill>
              </a:rPr>
              <a:t>classes préparatoire</a:t>
            </a:r>
          </a:p>
          <a:p>
            <a:pPr marL="784225" lvl="1" indent="-342900">
              <a:buFontTx/>
              <a:buChar char="-"/>
            </a:pPr>
            <a:r>
              <a:rPr lang="fr-BE" sz="2100" b="1" dirty="0">
                <a:solidFill>
                  <a:srgbClr val="000099"/>
                </a:solidFill>
              </a:rPr>
              <a:t>Filière	: </a:t>
            </a:r>
            <a:r>
              <a:rPr lang="fr-BE" sz="2100" dirty="0" smtClean="0">
                <a:solidFill>
                  <a:srgbClr val="000099"/>
                </a:solidFill>
              </a:rPr>
              <a:t>Production de l’énergie électrique « énergétique»</a:t>
            </a:r>
            <a:endParaRPr lang="fr-BE" sz="2100" dirty="0">
              <a:solidFill>
                <a:srgbClr val="000099"/>
              </a:solidFill>
            </a:endParaRPr>
          </a:p>
          <a:p>
            <a:pPr marL="0" lvl="1" indent="0">
              <a:buNone/>
            </a:pPr>
            <a:endParaRPr lang="fr-BE" sz="2200" b="1" dirty="0" smtClean="0">
              <a:solidFill>
                <a:srgbClr val="000099"/>
              </a:solidFill>
            </a:endParaRPr>
          </a:p>
          <a:p>
            <a:pPr marL="0" lvl="1" indent="0">
              <a:buNone/>
            </a:pPr>
            <a:endParaRPr lang="fr-BE" sz="2000" b="1" u="sng" dirty="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val="157405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nouvelles Ecoles Nationales Supérieures</a:t>
            </a:r>
          </a:p>
        </p:txBody>
      </p:sp>
      <p:sp>
        <p:nvSpPr>
          <p:cNvPr id="6" name="Espace réservé du contenu 2"/>
          <p:cNvSpPr>
            <a:spLocks noGrp="1"/>
          </p:cNvSpPr>
          <p:nvPr>
            <p:ph idx="1"/>
          </p:nvPr>
        </p:nvSpPr>
        <p:spPr>
          <a:xfrm>
            <a:off x="107504" y="1744216"/>
            <a:ext cx="8856984" cy="4997152"/>
          </a:xfrm>
        </p:spPr>
        <p:txBody>
          <a:bodyPr>
            <a:normAutofit/>
          </a:bodyPr>
          <a:lstStyle/>
          <a:p>
            <a:pPr>
              <a:buFont typeface="Wingdings" pitchFamily="2" charset="2"/>
              <a:buChar char="v"/>
            </a:pPr>
            <a:r>
              <a:rPr lang="fr-FR" sz="2400" b="1" dirty="0" smtClean="0">
                <a:solidFill>
                  <a:srgbClr val="000099"/>
                </a:solidFill>
              </a:rPr>
              <a:t>Ecole  </a:t>
            </a:r>
            <a:r>
              <a:rPr lang="fr-FR" sz="2400" b="1" dirty="0">
                <a:solidFill>
                  <a:srgbClr val="000099"/>
                </a:solidFill>
              </a:rPr>
              <a:t>Nationale  Supérieure  </a:t>
            </a:r>
            <a:r>
              <a:rPr lang="fr-FR" sz="2400" b="1" dirty="0" smtClean="0">
                <a:solidFill>
                  <a:srgbClr val="000099"/>
                </a:solidFill>
              </a:rPr>
              <a:t>des Sciences de l’Aliment </a:t>
            </a:r>
            <a:br>
              <a:rPr lang="fr-FR" sz="2400" b="1" dirty="0" smtClean="0">
                <a:solidFill>
                  <a:srgbClr val="000099"/>
                </a:solidFill>
              </a:rPr>
            </a:br>
            <a:r>
              <a:rPr lang="fr-FR" sz="2400" b="1" dirty="0" smtClean="0">
                <a:solidFill>
                  <a:srgbClr val="000099"/>
                </a:solidFill>
              </a:rPr>
              <a:t>          (ENSSA – Alger)</a:t>
            </a:r>
            <a:endParaRPr lang="fr-BE" sz="2400" b="1" dirty="0">
              <a:solidFill>
                <a:srgbClr val="000099"/>
              </a:solidFill>
            </a:endParaRPr>
          </a:p>
          <a:p>
            <a:pPr lvl="1"/>
            <a:r>
              <a:rPr lang="fr-BE" sz="2200" b="1" dirty="0">
                <a:solidFill>
                  <a:srgbClr val="000099"/>
                </a:solidFill>
              </a:rPr>
              <a:t>Accès	</a:t>
            </a:r>
            <a:r>
              <a:rPr lang="fr-BE" sz="2200" b="1" dirty="0" smtClean="0">
                <a:solidFill>
                  <a:srgbClr val="000099"/>
                </a:solidFill>
              </a:rPr>
              <a:t>: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a:t>
            </a:r>
            <a:r>
              <a:rPr lang="fr-BE" sz="2200" dirty="0" smtClean="0">
                <a:solidFill>
                  <a:srgbClr val="000099"/>
                </a:solidFill>
              </a:rPr>
              <a:t> concours national</a:t>
            </a:r>
            <a:br>
              <a:rPr lang="fr-BE" sz="2200" dirty="0" smtClean="0">
                <a:solidFill>
                  <a:srgbClr val="000099"/>
                </a:solidFill>
              </a:rPr>
            </a:br>
            <a:r>
              <a:rPr lang="fr-BE" sz="2200" dirty="0" smtClean="0">
                <a:solidFill>
                  <a:srgbClr val="000099"/>
                </a:solidFill>
              </a:rPr>
              <a:t>                    </a:t>
            </a:r>
            <a:r>
              <a:rPr lang="fr-BE" sz="2200" dirty="0">
                <a:solidFill>
                  <a:srgbClr val="000099"/>
                </a:solidFill>
              </a:rPr>
              <a:t>des classes </a:t>
            </a:r>
            <a:r>
              <a:rPr lang="fr-BE" sz="2200" dirty="0" smtClean="0">
                <a:solidFill>
                  <a:srgbClr val="000099"/>
                </a:solidFill>
              </a:rPr>
              <a:t>préparatoires</a:t>
            </a:r>
          </a:p>
          <a:p>
            <a:pPr lvl="1"/>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Contrôle de qualité et des analyses alimentaires</a:t>
            </a:r>
          </a:p>
          <a:p>
            <a:pPr marL="0" lvl="1" indent="0">
              <a:buNone/>
            </a:pPr>
            <a:r>
              <a:rPr lang="fr-BE" sz="2200" dirty="0">
                <a:solidFill>
                  <a:srgbClr val="000099"/>
                </a:solidFill>
              </a:rPr>
              <a:t> </a:t>
            </a:r>
          </a:p>
          <a:p>
            <a:pPr marL="0" lvl="1" indent="0">
              <a:buNone/>
            </a:pPr>
            <a:endParaRPr lang="fr-BE" sz="2400" b="1" u="sng" dirty="0" smtClean="0">
              <a:solidFill>
                <a:srgbClr val="000099"/>
              </a:solidFill>
            </a:endParaRPr>
          </a:p>
          <a:p>
            <a:pPr marL="342900" lvl="1" indent="-342900">
              <a:buFont typeface="Wingdings" pitchFamily="2" charset="2"/>
              <a:buChar char="v"/>
            </a:pPr>
            <a:r>
              <a:rPr lang="fr-BE" sz="2400" b="1" dirty="0" smtClean="0">
                <a:solidFill>
                  <a:srgbClr val="000099"/>
                </a:solidFill>
              </a:rPr>
              <a:t>Ecole Nationale Supérieure Agronomique de Mostaganem </a:t>
            </a:r>
            <a:br>
              <a:rPr lang="fr-BE" sz="2400" b="1" dirty="0" smtClean="0">
                <a:solidFill>
                  <a:srgbClr val="000099"/>
                </a:solidFill>
              </a:rPr>
            </a:br>
            <a:r>
              <a:rPr lang="fr-BE" sz="2400" b="1" dirty="0" smtClean="0">
                <a:solidFill>
                  <a:srgbClr val="000099"/>
                </a:solidFill>
              </a:rPr>
              <a:t>           (ENSAM)</a:t>
            </a:r>
          </a:p>
          <a:p>
            <a:pPr marL="784225" lvl="1" indent="-342900">
              <a:buFontTx/>
              <a:buChar char="-"/>
            </a:pPr>
            <a:r>
              <a:rPr lang="fr-BE" sz="2200" b="1" dirty="0" smtClean="0">
                <a:solidFill>
                  <a:srgbClr val="000099"/>
                </a:solidFill>
              </a:rPr>
              <a:t>Accès</a:t>
            </a:r>
            <a:r>
              <a:rPr lang="fr-BE" sz="2200" b="1" dirty="0">
                <a:solidFill>
                  <a:srgbClr val="000099"/>
                </a:solidFill>
              </a:rPr>
              <a:t>	: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concours national</a:t>
            </a:r>
            <a:br>
              <a:rPr lang="fr-BE" sz="2200" dirty="0">
                <a:solidFill>
                  <a:srgbClr val="000099"/>
                </a:solidFill>
              </a:rPr>
            </a:br>
            <a:r>
              <a:rPr lang="fr-BE" sz="2200" dirty="0">
                <a:solidFill>
                  <a:srgbClr val="000099"/>
                </a:solidFill>
              </a:rPr>
              <a:t>                    des classes </a:t>
            </a:r>
            <a:r>
              <a:rPr lang="fr-BE" sz="2200" dirty="0" smtClean="0">
                <a:solidFill>
                  <a:srgbClr val="000099"/>
                </a:solidFill>
              </a:rPr>
              <a:t>préparatoire</a:t>
            </a:r>
          </a:p>
          <a:p>
            <a:pPr marL="784225" lvl="1" indent="-342900">
              <a:buFontTx/>
              <a:buChar char="-"/>
            </a:pPr>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Sciences du Végétal</a:t>
            </a:r>
            <a:endParaRPr lang="fr-BE" sz="2200" dirty="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val="347670227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3463" cy="6885384"/>
          </a:xfrm>
          <a:prstGeom prst="rect">
            <a:avLst/>
          </a:prstGeom>
        </p:spPr>
      </p:pic>
      <p:sp>
        <p:nvSpPr>
          <p:cNvPr id="5" name="Titre 3"/>
          <p:cNvSpPr txBox="1">
            <a:spLocks/>
          </p:cNvSpPr>
          <p:nvPr/>
        </p:nvSpPr>
        <p:spPr>
          <a:xfrm>
            <a:off x="611560" y="2204864"/>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z="5400" dirty="0" smtClean="0">
                <a:solidFill>
                  <a:srgbClr val="FFFF00"/>
                </a:solidFill>
                <a:effectLst/>
              </a:rPr>
              <a:t/>
            </a:r>
            <a:br>
              <a:rPr lang="fr-FR" sz="5400" dirty="0" smtClean="0">
                <a:solidFill>
                  <a:srgbClr val="FFFF00"/>
                </a:solidFill>
                <a:effectLst/>
              </a:rPr>
            </a:br>
            <a:endParaRPr lang="fr-FR" sz="5400" dirty="0">
              <a:solidFill>
                <a:srgbClr val="FFFF00"/>
              </a:solidFill>
              <a:effectLst/>
            </a:endParaRPr>
          </a:p>
        </p:txBody>
      </p:sp>
      <p:sp>
        <p:nvSpPr>
          <p:cNvPr id="7" name="Titre 3"/>
          <p:cNvSpPr txBox="1">
            <a:spLocks/>
          </p:cNvSpPr>
          <p:nvPr/>
        </p:nvSpPr>
        <p:spPr>
          <a:xfrm>
            <a:off x="503548" y="2060848"/>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pPr>
              <a:lnSpc>
                <a:spcPts val="6700"/>
              </a:lnSpc>
            </a:pPr>
            <a:r>
              <a:rPr lang="fr-FR" sz="5400" dirty="0" smtClean="0">
                <a:solidFill>
                  <a:srgbClr val="FFFF00"/>
                </a:solidFill>
                <a:effectLst/>
              </a:rPr>
              <a:t>FORMATIONS </a:t>
            </a:r>
            <a:br>
              <a:rPr lang="fr-FR" sz="5400" dirty="0" smtClean="0">
                <a:solidFill>
                  <a:srgbClr val="FFFF00"/>
                </a:solidFill>
                <a:effectLst/>
              </a:rPr>
            </a:br>
            <a:r>
              <a:rPr lang="fr-FR" sz="5400" dirty="0" smtClean="0">
                <a:solidFill>
                  <a:srgbClr val="FFFF00"/>
                </a:solidFill>
                <a:effectLst/>
              </a:rPr>
              <a:t>DES </a:t>
            </a:r>
            <a:br>
              <a:rPr lang="fr-FR" sz="5400" dirty="0" smtClean="0">
                <a:solidFill>
                  <a:srgbClr val="FFFF00"/>
                </a:solidFill>
                <a:effectLst/>
              </a:rPr>
            </a:br>
            <a:r>
              <a:rPr lang="fr-FR" sz="5400" dirty="0" smtClean="0">
                <a:solidFill>
                  <a:srgbClr val="FFFF00"/>
                </a:solidFill>
                <a:effectLst/>
              </a:rPr>
              <a:t>ECOLES NORMALES SUPERIEURES (ENS)</a:t>
            </a:r>
          </a:p>
          <a:p>
            <a:pPr>
              <a:lnSpc>
                <a:spcPts val="6700"/>
              </a:lnSpc>
            </a:pPr>
            <a:endParaRPr lang="fr-FR" sz="5400" dirty="0">
              <a:solidFill>
                <a:srgbClr val="FFFF00"/>
              </a:solidFill>
              <a:effectLst/>
            </a:endParaRPr>
          </a:p>
          <a:p>
            <a:pPr>
              <a:lnSpc>
                <a:spcPts val="6700"/>
              </a:lnSpc>
            </a:pPr>
            <a:r>
              <a:rPr lang="fr-FR" sz="5400" dirty="0" smtClean="0">
                <a:solidFill>
                  <a:srgbClr val="FFFF00"/>
                </a:solidFill>
                <a:effectLst/>
              </a:rPr>
              <a:t/>
            </a:r>
            <a:br>
              <a:rPr lang="fr-FR" sz="5400" dirty="0" smtClean="0">
                <a:solidFill>
                  <a:srgbClr val="FFFF00"/>
                </a:solidFill>
                <a:effectLst/>
              </a:rPr>
            </a:br>
            <a:endParaRPr lang="fr-FR" sz="5400" dirty="0">
              <a:solidFill>
                <a:srgbClr val="FFFF00"/>
              </a:solidFill>
              <a:effectLst/>
            </a:endParaRPr>
          </a:p>
        </p:txBody>
      </p:sp>
      <p:pic>
        <p:nvPicPr>
          <p:cNvPr id="1026" name="Picture 2" descr="http://www.cms.be/images/netsupport/school/home/hom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365104"/>
            <a:ext cx="2988332" cy="196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84285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Normales Supérieures</a:t>
            </a:r>
          </a:p>
        </p:txBody>
      </p:sp>
      <p:sp>
        <p:nvSpPr>
          <p:cNvPr id="6" name="Espace réservé du contenu 2"/>
          <p:cNvSpPr>
            <a:spLocks noGrp="1"/>
          </p:cNvSpPr>
          <p:nvPr>
            <p:ph idx="1"/>
          </p:nvPr>
        </p:nvSpPr>
        <p:spPr>
          <a:xfrm>
            <a:off x="107504" y="1744216"/>
            <a:ext cx="8856984" cy="4997152"/>
          </a:xfrm>
        </p:spPr>
        <p:txBody>
          <a:bodyPr>
            <a:normAutofit/>
          </a:bodyPr>
          <a:lstStyle/>
          <a:p>
            <a:pPr>
              <a:buFont typeface="Wingdings" panose="05000000000000000000" pitchFamily="2" charset="2"/>
              <a:buChar char="v"/>
            </a:pPr>
            <a:r>
              <a:rPr lang="fr-FR" sz="2400" b="1" dirty="0" smtClean="0">
                <a:solidFill>
                  <a:srgbClr val="000099"/>
                </a:solidFill>
              </a:rPr>
              <a:t>Professeur de l’Ecole Primaire (P.E.P):</a:t>
            </a:r>
          </a:p>
          <a:p>
            <a:pPr marL="898525" indent="-268288">
              <a:buFont typeface="Wingdings" panose="05000000000000000000" pitchFamily="2" charset="2"/>
              <a:buChar char="Ø"/>
            </a:pPr>
            <a:r>
              <a:rPr lang="fr-FR" sz="2200" b="1" dirty="0" smtClean="0">
                <a:solidFill>
                  <a:srgbClr val="000099"/>
                </a:solidFill>
              </a:rPr>
              <a:t>	 Filière de formation: </a:t>
            </a:r>
            <a:r>
              <a:rPr lang="fr-BE" sz="2200" dirty="0" smtClean="0">
                <a:solidFill>
                  <a:srgbClr val="000099"/>
                </a:solidFill>
              </a:rPr>
              <a:t>Arabe</a:t>
            </a:r>
          </a:p>
          <a:p>
            <a:pPr marL="0" indent="0">
              <a:buNone/>
            </a:pPr>
            <a:r>
              <a:rPr lang="fr-BE" sz="2200" dirty="0">
                <a:solidFill>
                  <a:srgbClr val="000099"/>
                </a:solidFill>
              </a:rPr>
              <a:t>	</a:t>
            </a:r>
            <a:r>
              <a:rPr lang="fr-BE" sz="2200" b="1" dirty="0" smtClean="0">
                <a:solidFill>
                  <a:srgbClr val="000099"/>
                </a:solidFill>
              </a:rPr>
              <a:t>- Etablissements (ENS): </a:t>
            </a:r>
            <a:r>
              <a:rPr lang="fr-BE" sz="2200" dirty="0" smtClean="0">
                <a:solidFill>
                  <a:srgbClr val="000099"/>
                </a:solidFill>
              </a:rPr>
              <a:t>Laghouat, </a:t>
            </a:r>
            <a:r>
              <a:rPr lang="fr-BE" sz="2200" dirty="0" err="1" smtClean="0">
                <a:solidFill>
                  <a:srgbClr val="000099"/>
                </a:solidFill>
              </a:rPr>
              <a:t>Bouzaréah</a:t>
            </a:r>
            <a:r>
              <a:rPr lang="fr-BE" sz="2200" dirty="0" smtClean="0">
                <a:solidFill>
                  <a:srgbClr val="000099"/>
                </a:solidFill>
              </a:rPr>
              <a:t>, M’</a:t>
            </a:r>
            <a:r>
              <a:rPr lang="fr-BE" sz="2200" dirty="0" err="1" smtClean="0">
                <a:solidFill>
                  <a:srgbClr val="000099"/>
                </a:solidFill>
              </a:rPr>
              <a:t>sila</a:t>
            </a:r>
            <a:r>
              <a:rPr lang="fr-BE" sz="2200" dirty="0" smtClean="0">
                <a:solidFill>
                  <a:srgbClr val="000099"/>
                </a:solidFill>
              </a:rPr>
              <a:t>, Constantine, 				Ouargla, Bechar, Mostaganem et Oran.</a:t>
            </a:r>
            <a:r>
              <a:rPr lang="fr-BE" sz="2200" b="1" dirty="0" smtClean="0">
                <a:solidFill>
                  <a:srgbClr val="000099"/>
                </a:solidFill>
              </a:rPr>
              <a:t> </a:t>
            </a:r>
          </a:p>
          <a:p>
            <a:pPr marL="0" indent="0">
              <a:buNone/>
            </a:pPr>
            <a:endParaRPr lang="fr-BE" sz="800" b="1" dirty="0" smtClean="0">
              <a:solidFill>
                <a:srgbClr val="000099"/>
              </a:solidFill>
            </a:endParaRPr>
          </a:p>
          <a:p>
            <a:pPr marL="993775" indent="-363538">
              <a:buFont typeface="Wingdings" panose="05000000000000000000" pitchFamily="2" charset="2"/>
              <a:buChar char="Ø"/>
            </a:pPr>
            <a:r>
              <a:rPr lang="fr-FR" sz="2200" b="1" dirty="0" smtClean="0">
                <a:solidFill>
                  <a:srgbClr val="000099"/>
                </a:solidFill>
              </a:rPr>
              <a:t>Filière </a:t>
            </a:r>
            <a:r>
              <a:rPr lang="fr-FR" sz="2200" b="1" dirty="0">
                <a:solidFill>
                  <a:srgbClr val="000099"/>
                </a:solidFill>
              </a:rPr>
              <a:t>de formation: </a:t>
            </a:r>
            <a:r>
              <a:rPr lang="fr-BE" sz="2200" dirty="0">
                <a:solidFill>
                  <a:srgbClr val="000099"/>
                </a:solidFill>
              </a:rPr>
              <a:t> </a:t>
            </a:r>
            <a:r>
              <a:rPr lang="fr-BE" sz="2200" dirty="0" smtClean="0">
                <a:solidFill>
                  <a:srgbClr val="000099"/>
                </a:solidFill>
              </a:rPr>
              <a:t>Français</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 </a:t>
            </a:r>
            <a:r>
              <a:rPr lang="fr-BE" sz="2200" dirty="0">
                <a:solidFill>
                  <a:srgbClr val="000099"/>
                </a:solidFill>
              </a:rPr>
              <a:t>Laghouat, </a:t>
            </a:r>
            <a:r>
              <a:rPr lang="fr-BE" sz="2200" dirty="0" err="1">
                <a:solidFill>
                  <a:srgbClr val="000099"/>
                </a:solidFill>
              </a:rPr>
              <a:t>Bouzaréah</a:t>
            </a:r>
            <a:r>
              <a:rPr lang="fr-BE" sz="2200" dirty="0">
                <a:solidFill>
                  <a:srgbClr val="000099"/>
                </a:solidFill>
              </a:rPr>
              <a:t>, </a:t>
            </a:r>
            <a:r>
              <a:rPr lang="fr-BE" sz="2200" dirty="0" smtClean="0">
                <a:solidFill>
                  <a:srgbClr val="000099"/>
                </a:solidFill>
              </a:rPr>
              <a:t>Sétif, Constantine, </a:t>
            </a:r>
            <a:br>
              <a:rPr lang="fr-BE" sz="2200" dirty="0" smtClean="0">
                <a:solidFill>
                  <a:srgbClr val="000099"/>
                </a:solidFill>
              </a:rPr>
            </a:br>
            <a:r>
              <a:rPr lang="fr-BE" sz="2200" dirty="0" smtClean="0">
                <a:solidFill>
                  <a:srgbClr val="000099"/>
                </a:solidFill>
              </a:rPr>
              <a:t>                                                      M’</a:t>
            </a:r>
            <a:r>
              <a:rPr lang="fr-BE" sz="2200" dirty="0" err="1" smtClean="0">
                <a:solidFill>
                  <a:srgbClr val="000099"/>
                </a:solidFill>
              </a:rPr>
              <a:t>sila</a:t>
            </a:r>
            <a:r>
              <a:rPr lang="fr-BE" sz="2200" dirty="0" smtClean="0">
                <a:solidFill>
                  <a:srgbClr val="000099"/>
                </a:solidFill>
              </a:rPr>
              <a:t>, Bechar</a:t>
            </a:r>
            <a:r>
              <a:rPr lang="fr-BE" sz="2200" dirty="0">
                <a:solidFill>
                  <a:srgbClr val="000099"/>
                </a:solidFill>
              </a:rPr>
              <a:t>, </a:t>
            </a:r>
            <a:r>
              <a:rPr lang="fr-BE" sz="2200" dirty="0" smtClean="0">
                <a:solidFill>
                  <a:srgbClr val="000099"/>
                </a:solidFill>
              </a:rPr>
              <a:t>Mostaganem, Ouargla  </a:t>
            </a:r>
            <a:r>
              <a:rPr lang="fr-BE" sz="2200" dirty="0">
                <a:solidFill>
                  <a:srgbClr val="000099"/>
                </a:solidFill>
              </a:rPr>
              <a:t>et Oran</a:t>
            </a:r>
            <a:r>
              <a:rPr lang="fr-BE" sz="2200" dirty="0" smtClean="0">
                <a:solidFill>
                  <a:srgbClr val="000099"/>
                </a:solidFill>
              </a:rPr>
              <a:t>.</a:t>
            </a:r>
          </a:p>
          <a:p>
            <a:pPr marL="0" indent="0">
              <a:buNone/>
            </a:pPr>
            <a:r>
              <a:rPr lang="fr-BE" sz="2200" b="1" dirty="0" smtClean="0">
                <a:solidFill>
                  <a:srgbClr val="000099"/>
                </a:solidFill>
              </a:rPr>
              <a:t> </a:t>
            </a:r>
            <a:endParaRPr lang="fr-BE" sz="2200" b="1" dirty="0">
              <a:solidFill>
                <a:srgbClr val="000099"/>
              </a:solidFill>
            </a:endParaRPr>
          </a:p>
          <a:p>
            <a:pPr>
              <a:buFont typeface="Wingdings" panose="05000000000000000000" pitchFamily="2" charset="2"/>
              <a:buChar char="v"/>
            </a:pPr>
            <a:r>
              <a:rPr lang="fr-FR" sz="2400" b="1" dirty="0">
                <a:solidFill>
                  <a:srgbClr val="000099"/>
                </a:solidFill>
              </a:rPr>
              <a:t>Professeur de l’Enseignement </a:t>
            </a:r>
            <a:r>
              <a:rPr lang="fr-FR" sz="2400" b="1" dirty="0" smtClean="0">
                <a:solidFill>
                  <a:srgbClr val="000099"/>
                </a:solidFill>
              </a:rPr>
              <a:t>Moyen (P.E.M):</a:t>
            </a:r>
            <a:endParaRPr lang="fr-FR" sz="2400" b="1" dirty="0">
              <a:solidFill>
                <a:srgbClr val="000099"/>
              </a:solidFill>
            </a:endParaRPr>
          </a:p>
          <a:p>
            <a:pPr marL="898525" indent="-268288">
              <a:buFont typeface="Wingdings" panose="05000000000000000000" pitchFamily="2" charset="2"/>
              <a:buChar char="Ø"/>
            </a:pPr>
            <a:r>
              <a:rPr lang="fr-FR" sz="2200" b="1" dirty="0" smtClean="0">
                <a:solidFill>
                  <a:srgbClr val="000099"/>
                </a:solidFill>
              </a:rPr>
              <a:t>	 </a:t>
            </a:r>
            <a:r>
              <a:rPr lang="fr-FR" sz="2200" b="1" dirty="0">
                <a:solidFill>
                  <a:srgbClr val="000099"/>
                </a:solidFill>
              </a:rPr>
              <a:t>Filière de formation: </a:t>
            </a:r>
            <a:r>
              <a:rPr lang="fr-BE" sz="2200" dirty="0" smtClean="0">
                <a:solidFill>
                  <a:srgbClr val="000099"/>
                </a:solidFill>
              </a:rPr>
              <a:t>Langue et Littérature Arabes </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 </a:t>
            </a:r>
            <a:r>
              <a:rPr lang="fr-BE" sz="2200" dirty="0" err="1" smtClean="0">
                <a:solidFill>
                  <a:srgbClr val="000099"/>
                </a:solidFill>
              </a:rPr>
              <a:t>Bouzaréah</a:t>
            </a:r>
            <a:r>
              <a:rPr lang="fr-BE" sz="2200" dirty="0" smtClean="0">
                <a:solidFill>
                  <a:srgbClr val="000099"/>
                </a:solidFill>
              </a:rPr>
              <a:t>, Sétif, Constantine, Bechar, </a:t>
            </a:r>
            <a:br>
              <a:rPr lang="fr-BE" sz="2200" dirty="0" smtClean="0">
                <a:solidFill>
                  <a:srgbClr val="000099"/>
                </a:solidFill>
              </a:rPr>
            </a:br>
            <a:r>
              <a:rPr lang="fr-BE" sz="2200" dirty="0" smtClean="0">
                <a:solidFill>
                  <a:srgbClr val="000099"/>
                </a:solidFill>
              </a:rPr>
              <a:t>                                                         Ouargla</a:t>
            </a: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val="145959820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Normales Supérieures</a:t>
            </a:r>
          </a:p>
        </p:txBody>
      </p:sp>
      <p:sp>
        <p:nvSpPr>
          <p:cNvPr id="6" name="Espace réservé du contenu 2"/>
          <p:cNvSpPr>
            <a:spLocks noGrp="1"/>
          </p:cNvSpPr>
          <p:nvPr>
            <p:ph idx="1"/>
          </p:nvPr>
        </p:nvSpPr>
        <p:spPr>
          <a:xfrm>
            <a:off x="107504" y="1744216"/>
            <a:ext cx="8856984" cy="4997152"/>
          </a:xfrm>
        </p:spPr>
        <p:txBody>
          <a:bodyPr>
            <a:normAutofit/>
          </a:bodyPr>
          <a:lstStyle/>
          <a:p>
            <a:pPr>
              <a:buFont typeface="Wingdings" panose="05000000000000000000" pitchFamily="2" charset="2"/>
              <a:buChar char="v"/>
            </a:pPr>
            <a:r>
              <a:rPr lang="fr-FR" sz="2400" b="1" dirty="0" smtClean="0">
                <a:solidFill>
                  <a:srgbClr val="000099"/>
                </a:solidFill>
              </a:rPr>
              <a:t>Professeur de l’Enseignement Moyen (P.E.M):</a:t>
            </a:r>
          </a:p>
          <a:p>
            <a:pPr marL="898525" indent="-361950">
              <a:buFont typeface="Wingdings" panose="05000000000000000000" pitchFamily="2" charset="2"/>
              <a:buChar char="Ø"/>
            </a:pPr>
            <a:r>
              <a:rPr lang="fr-FR" sz="2200" b="1" dirty="0" smtClean="0">
                <a:solidFill>
                  <a:srgbClr val="000099"/>
                </a:solidFill>
              </a:rPr>
              <a:t>	 Filière de formation: </a:t>
            </a:r>
            <a:r>
              <a:rPr lang="fr-BE" sz="2200" dirty="0" smtClean="0">
                <a:solidFill>
                  <a:srgbClr val="000099"/>
                </a:solidFill>
              </a:rPr>
              <a:t>Langue française</a:t>
            </a:r>
          </a:p>
          <a:p>
            <a:pPr marL="0" indent="0">
              <a:buNone/>
            </a:pPr>
            <a:r>
              <a:rPr lang="fr-BE" sz="2200" dirty="0">
                <a:solidFill>
                  <a:srgbClr val="000099"/>
                </a:solidFill>
              </a:rPr>
              <a:t>	</a:t>
            </a:r>
            <a:r>
              <a:rPr lang="fr-BE" sz="2200" b="1" dirty="0" smtClean="0">
                <a:solidFill>
                  <a:srgbClr val="000099"/>
                </a:solidFill>
              </a:rPr>
              <a:t>- Etablissements (ENS): </a:t>
            </a:r>
            <a:r>
              <a:rPr lang="fr-BE" sz="2200" dirty="0">
                <a:solidFill>
                  <a:srgbClr val="000099"/>
                </a:solidFill>
              </a:rPr>
              <a:t>Laghouat, </a:t>
            </a:r>
            <a:r>
              <a:rPr lang="fr-BE" sz="2200" dirty="0" err="1">
                <a:solidFill>
                  <a:srgbClr val="000099"/>
                </a:solidFill>
              </a:rPr>
              <a:t>Bouzaréah</a:t>
            </a:r>
            <a:r>
              <a:rPr lang="fr-BE" sz="2200" dirty="0">
                <a:solidFill>
                  <a:srgbClr val="000099"/>
                </a:solidFill>
              </a:rPr>
              <a:t>, Sétif, Constantine, </a:t>
            </a:r>
            <a:br>
              <a:rPr lang="fr-BE" sz="2200" dirty="0">
                <a:solidFill>
                  <a:srgbClr val="000099"/>
                </a:solidFill>
              </a:rPr>
            </a:br>
            <a:r>
              <a:rPr lang="fr-BE" sz="2200" dirty="0">
                <a:solidFill>
                  <a:srgbClr val="000099"/>
                </a:solidFill>
              </a:rPr>
              <a:t> </a:t>
            </a:r>
            <a:r>
              <a:rPr lang="fr-BE" sz="2200" dirty="0" smtClean="0">
                <a:solidFill>
                  <a:srgbClr val="000099"/>
                </a:solidFill>
              </a:rPr>
              <a:t>				Ouargla, Bechar, Mostaganem .</a:t>
            </a:r>
            <a:r>
              <a:rPr lang="fr-BE" sz="2200" b="1" dirty="0" smtClean="0">
                <a:solidFill>
                  <a:srgbClr val="000099"/>
                </a:solidFill>
              </a:rPr>
              <a:t> </a:t>
            </a:r>
          </a:p>
          <a:p>
            <a:pPr marL="0" indent="0">
              <a:buNone/>
            </a:pPr>
            <a:endParaRPr lang="fr-BE" sz="800" b="1" dirty="0" smtClean="0">
              <a:solidFill>
                <a:srgbClr val="000099"/>
              </a:solidFill>
            </a:endParaRPr>
          </a:p>
          <a:p>
            <a:pPr marL="993775" indent="-457200">
              <a:buFont typeface="Wingdings" panose="05000000000000000000" pitchFamily="2" charset="2"/>
              <a:buChar char="Ø"/>
            </a:pPr>
            <a:r>
              <a:rPr lang="fr-FR" sz="2200" b="1" dirty="0" smtClean="0">
                <a:solidFill>
                  <a:srgbClr val="000099"/>
                </a:solidFill>
              </a:rPr>
              <a:t>Filière </a:t>
            </a:r>
            <a:r>
              <a:rPr lang="fr-FR" sz="2200" b="1" dirty="0">
                <a:solidFill>
                  <a:srgbClr val="000099"/>
                </a:solidFill>
              </a:rPr>
              <a:t>de formation: </a:t>
            </a:r>
            <a:r>
              <a:rPr lang="fr-BE" sz="2200" dirty="0">
                <a:solidFill>
                  <a:srgbClr val="000099"/>
                </a:solidFill>
              </a:rPr>
              <a:t> </a:t>
            </a:r>
            <a:r>
              <a:rPr lang="fr-BE" sz="2200" dirty="0" smtClean="0">
                <a:solidFill>
                  <a:srgbClr val="000099"/>
                </a:solidFill>
              </a:rPr>
              <a:t>Langue anglaise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 </a:t>
            </a:r>
            <a:r>
              <a:rPr lang="fr-BE" sz="2200" dirty="0" err="1" smtClean="0">
                <a:solidFill>
                  <a:srgbClr val="000099"/>
                </a:solidFill>
              </a:rPr>
              <a:t>Bouzaréah</a:t>
            </a:r>
            <a:r>
              <a:rPr lang="fr-BE" sz="2200" dirty="0">
                <a:solidFill>
                  <a:srgbClr val="000099"/>
                </a:solidFill>
              </a:rPr>
              <a:t>, </a:t>
            </a:r>
            <a:r>
              <a:rPr lang="fr-BE" sz="2200" dirty="0" smtClean="0">
                <a:solidFill>
                  <a:srgbClr val="000099"/>
                </a:solidFill>
              </a:rPr>
              <a:t>Sétif, Constantine, Ouargla .</a:t>
            </a:r>
          </a:p>
          <a:p>
            <a:pPr marL="0" indent="0">
              <a:buNone/>
            </a:pPr>
            <a:r>
              <a:rPr lang="fr-BE" sz="2200" b="1" dirty="0" smtClean="0">
                <a:solidFill>
                  <a:srgbClr val="000099"/>
                </a:solidFill>
              </a:rPr>
              <a:t> </a:t>
            </a:r>
            <a:endParaRPr lang="fr-BE" sz="2200" b="1" dirty="0">
              <a:solidFill>
                <a:srgbClr val="000099"/>
              </a:solidFill>
            </a:endParaRPr>
          </a:p>
          <a:p>
            <a:pPr marL="898525" indent="-268288">
              <a:buFont typeface="Wingdings" panose="05000000000000000000" pitchFamily="2" charset="2"/>
              <a:buChar char="Ø"/>
            </a:pPr>
            <a:r>
              <a:rPr lang="fr-FR" sz="2200" b="1" dirty="0" smtClean="0">
                <a:solidFill>
                  <a:srgbClr val="000099"/>
                </a:solidFill>
              </a:rPr>
              <a:t>	 Filière </a:t>
            </a:r>
            <a:r>
              <a:rPr lang="fr-FR" sz="2200" b="1" dirty="0">
                <a:solidFill>
                  <a:srgbClr val="000099"/>
                </a:solidFill>
              </a:rPr>
              <a:t>de formation: </a:t>
            </a:r>
            <a:r>
              <a:rPr lang="fr-BE" sz="2200" dirty="0" smtClean="0">
                <a:solidFill>
                  <a:srgbClr val="000099"/>
                </a:solidFill>
              </a:rPr>
              <a:t>Histoire, Géographie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 </a:t>
            </a:r>
            <a:r>
              <a:rPr lang="fr-BE" sz="2200" dirty="0" err="1" smtClean="0">
                <a:solidFill>
                  <a:srgbClr val="000099"/>
                </a:solidFill>
              </a:rPr>
              <a:t>Bouzaréah</a:t>
            </a:r>
            <a:r>
              <a:rPr lang="fr-BE" sz="2200" dirty="0" smtClean="0">
                <a:solidFill>
                  <a:srgbClr val="000099"/>
                </a:solidFill>
              </a:rPr>
              <a:t>, Sétif, Constantine.</a:t>
            </a:r>
          </a:p>
          <a:p>
            <a:pPr marL="0" indent="0">
              <a:buNone/>
            </a:pPr>
            <a:endParaRPr lang="fr-BE" sz="2200" dirty="0" smtClean="0">
              <a:solidFill>
                <a:srgbClr val="000099"/>
              </a:solidFill>
            </a:endParaRPr>
          </a:p>
          <a:p>
            <a:pPr marL="898525" indent="-268288">
              <a:buFont typeface="Wingdings" panose="05000000000000000000" pitchFamily="2" charset="2"/>
              <a:buChar char="Ø"/>
            </a:pPr>
            <a:r>
              <a:rPr lang="fr-FR" sz="2200" b="1" dirty="0">
                <a:solidFill>
                  <a:srgbClr val="000099"/>
                </a:solidFill>
              </a:rPr>
              <a:t>	 Filière de formation: </a:t>
            </a:r>
            <a:r>
              <a:rPr lang="fr-BE" sz="2200" dirty="0" smtClean="0">
                <a:solidFill>
                  <a:srgbClr val="000099"/>
                </a:solidFill>
              </a:rPr>
              <a:t>Musique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 </a:t>
            </a:r>
            <a:r>
              <a:rPr lang="fr-BE" sz="2200" dirty="0">
                <a:solidFill>
                  <a:srgbClr val="000099"/>
                </a:solidFill>
              </a:rPr>
              <a:t> </a:t>
            </a:r>
            <a:r>
              <a:rPr lang="fr-BE" sz="2200" dirty="0" smtClean="0">
                <a:solidFill>
                  <a:srgbClr val="000099"/>
                </a:solidFill>
              </a:rPr>
              <a:t>Kouba</a:t>
            </a:r>
            <a:endParaRPr lang="fr-BE" sz="2200" dirty="0">
              <a:solidFill>
                <a:srgbClr val="000099"/>
              </a:solidFill>
            </a:endParaRPr>
          </a:p>
          <a:p>
            <a:pPr marL="0" indent="0">
              <a:buNone/>
            </a:pPr>
            <a:endParaRPr lang="fr-BE" sz="2200" dirty="0">
              <a:solidFill>
                <a:srgbClr val="000099"/>
              </a:solidFill>
            </a:endParaRPr>
          </a:p>
          <a:p>
            <a:pPr marL="0" indent="0">
              <a:buNone/>
            </a:pPr>
            <a:endParaRPr lang="fr-BE" sz="2200" dirty="0" smtClean="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val="2480357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144074903"/>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115616" y="2132856"/>
            <a:ext cx="800219" cy="4248472"/>
          </a:xfrm>
          <a:prstGeom prst="rect">
            <a:avLst/>
          </a:prstGeom>
          <a:noFill/>
        </p:spPr>
        <p:txBody>
          <a:bodyPr vert="vert270" wrap="square" rtlCol="0">
            <a:spAutoFit/>
          </a:bodyPr>
          <a:lstStyle/>
          <a:p>
            <a:pPr algn="ctr"/>
            <a:r>
              <a:rPr lang="fr-FR" sz="4000" b="1" dirty="0" smtClean="0">
                <a:solidFill>
                  <a:srgbClr val="00B050"/>
                </a:solidFill>
              </a:rPr>
              <a:t>EMPLOYABILITE</a:t>
            </a:r>
            <a:endParaRPr lang="fr-FR" sz="4000" b="1" dirty="0">
              <a:solidFill>
                <a:srgbClr val="00B050"/>
              </a:solidFill>
            </a:endParaRPr>
          </a:p>
        </p:txBody>
      </p:sp>
      <p:sp>
        <p:nvSpPr>
          <p:cNvPr id="3" name="Titre 2"/>
          <p:cNvSpPr>
            <a:spLocks noGrp="1"/>
          </p:cNvSpPr>
          <p:nvPr>
            <p:ph type="title"/>
          </p:nvPr>
        </p:nvSpPr>
        <p:spPr/>
        <p:txBody>
          <a:bodyPr/>
          <a:lstStyle/>
          <a:p>
            <a:endParaRPr lang="fr-FR"/>
          </a:p>
        </p:txBody>
      </p:sp>
      <p:sp>
        <p:nvSpPr>
          <p:cNvPr id="6"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ENERGIES RENOUVELABLES</a:t>
            </a:r>
            <a:endParaRPr lang="fr-BE" dirty="0"/>
          </a:p>
        </p:txBody>
      </p:sp>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ELECTROTECHNIQUE</a:t>
            </a:r>
          </a:p>
          <a:p>
            <a:r>
              <a:rPr lang="fr-FR" sz="3600" dirty="0"/>
              <a:t>(</a:t>
            </a:r>
            <a:r>
              <a:rPr lang="fr-FR" sz="3600" dirty="0" smtClean="0"/>
              <a:t>ENERGIES RENOUVELABLES)</a:t>
            </a:r>
          </a:p>
        </p:txBody>
      </p:sp>
    </p:spTree>
    <p:extLst>
      <p:ext uri="{BB962C8B-B14F-4D97-AF65-F5344CB8AC3E}">
        <p14:creationId xmlns:p14="http://schemas.microsoft.com/office/powerpoint/2010/main" val="391060425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Normales Supérieures</a:t>
            </a:r>
          </a:p>
        </p:txBody>
      </p:sp>
      <p:sp>
        <p:nvSpPr>
          <p:cNvPr id="9" name="Espace réservé du contenu 2"/>
          <p:cNvSpPr>
            <a:spLocks noGrp="1"/>
          </p:cNvSpPr>
          <p:nvPr>
            <p:ph idx="1"/>
          </p:nvPr>
        </p:nvSpPr>
        <p:spPr>
          <a:xfrm>
            <a:off x="107504" y="1744216"/>
            <a:ext cx="8856984" cy="4997152"/>
          </a:xfrm>
        </p:spPr>
        <p:txBody>
          <a:bodyPr>
            <a:normAutofit/>
          </a:bodyPr>
          <a:lstStyle/>
          <a:p>
            <a:pPr>
              <a:buFont typeface="Wingdings" panose="05000000000000000000" pitchFamily="2" charset="2"/>
              <a:buChar char="v"/>
            </a:pPr>
            <a:r>
              <a:rPr lang="fr-FR" sz="2400" b="1" dirty="0" smtClean="0">
                <a:solidFill>
                  <a:srgbClr val="000099"/>
                </a:solidFill>
              </a:rPr>
              <a:t>Professeur de l’Enseignement Moyen (P.E.M):</a:t>
            </a:r>
          </a:p>
          <a:p>
            <a:pPr marL="898525" indent="-361950">
              <a:buFont typeface="Wingdings" panose="05000000000000000000" pitchFamily="2" charset="2"/>
              <a:buChar char="Ø"/>
            </a:pPr>
            <a:r>
              <a:rPr lang="fr-FR" sz="2200" b="1" dirty="0" smtClean="0">
                <a:solidFill>
                  <a:srgbClr val="000099"/>
                </a:solidFill>
              </a:rPr>
              <a:t>	 Filière de formation: </a:t>
            </a:r>
            <a:r>
              <a:rPr lang="fr-BE" sz="2200" dirty="0" smtClean="0">
                <a:solidFill>
                  <a:srgbClr val="000099"/>
                </a:solidFill>
              </a:rPr>
              <a:t>Langue française</a:t>
            </a:r>
          </a:p>
          <a:p>
            <a:pPr marL="0" indent="0">
              <a:buNone/>
            </a:pPr>
            <a:r>
              <a:rPr lang="fr-BE" sz="2200" dirty="0">
                <a:solidFill>
                  <a:srgbClr val="000099"/>
                </a:solidFill>
              </a:rPr>
              <a:t>	</a:t>
            </a:r>
            <a:r>
              <a:rPr lang="fr-BE" sz="2200" b="1" dirty="0" smtClean="0">
                <a:solidFill>
                  <a:srgbClr val="000099"/>
                </a:solidFill>
              </a:rPr>
              <a:t>- Etablissements (ENS): </a:t>
            </a:r>
            <a:r>
              <a:rPr lang="fr-BE" sz="2200" dirty="0">
                <a:solidFill>
                  <a:srgbClr val="000099"/>
                </a:solidFill>
              </a:rPr>
              <a:t>Laghouat, </a:t>
            </a:r>
            <a:r>
              <a:rPr lang="fr-BE" sz="2200" dirty="0" err="1">
                <a:solidFill>
                  <a:srgbClr val="000099"/>
                </a:solidFill>
              </a:rPr>
              <a:t>Bouzaréah</a:t>
            </a:r>
            <a:r>
              <a:rPr lang="fr-BE" sz="2200" dirty="0">
                <a:solidFill>
                  <a:srgbClr val="000099"/>
                </a:solidFill>
              </a:rPr>
              <a:t>, Sétif, Constantine, </a:t>
            </a:r>
            <a:br>
              <a:rPr lang="fr-BE" sz="2200" dirty="0">
                <a:solidFill>
                  <a:srgbClr val="000099"/>
                </a:solidFill>
              </a:rPr>
            </a:br>
            <a:r>
              <a:rPr lang="fr-BE" sz="2200" dirty="0">
                <a:solidFill>
                  <a:srgbClr val="000099"/>
                </a:solidFill>
              </a:rPr>
              <a:t> </a:t>
            </a:r>
            <a:r>
              <a:rPr lang="fr-BE" sz="2200" dirty="0" smtClean="0">
                <a:solidFill>
                  <a:srgbClr val="000099"/>
                </a:solidFill>
              </a:rPr>
              <a:t>				Ouargla, Bechar, Mostaganem .</a:t>
            </a:r>
            <a:r>
              <a:rPr lang="fr-BE" sz="2200" b="1" dirty="0" smtClean="0">
                <a:solidFill>
                  <a:srgbClr val="000099"/>
                </a:solidFill>
              </a:rPr>
              <a:t> </a:t>
            </a:r>
          </a:p>
          <a:p>
            <a:pPr marL="0" indent="0">
              <a:buNone/>
            </a:pPr>
            <a:endParaRPr lang="fr-BE" sz="800" b="1" dirty="0" smtClean="0">
              <a:solidFill>
                <a:srgbClr val="000099"/>
              </a:solidFill>
            </a:endParaRPr>
          </a:p>
          <a:p>
            <a:pPr marL="993775" indent="-457200">
              <a:buFont typeface="Wingdings" panose="05000000000000000000" pitchFamily="2" charset="2"/>
              <a:buChar char="Ø"/>
            </a:pPr>
            <a:r>
              <a:rPr lang="fr-FR" sz="2200" b="1" dirty="0" smtClean="0">
                <a:solidFill>
                  <a:srgbClr val="000099"/>
                </a:solidFill>
              </a:rPr>
              <a:t>Filière </a:t>
            </a:r>
            <a:r>
              <a:rPr lang="fr-FR" sz="2200" b="1" dirty="0">
                <a:solidFill>
                  <a:srgbClr val="000099"/>
                </a:solidFill>
              </a:rPr>
              <a:t>de formation: </a:t>
            </a:r>
            <a:r>
              <a:rPr lang="fr-BE" sz="2200" dirty="0">
                <a:solidFill>
                  <a:srgbClr val="000099"/>
                </a:solidFill>
              </a:rPr>
              <a:t> </a:t>
            </a:r>
            <a:r>
              <a:rPr lang="fr-BE" sz="2200" dirty="0" smtClean="0">
                <a:solidFill>
                  <a:srgbClr val="000099"/>
                </a:solidFill>
              </a:rPr>
              <a:t>Langue anglaise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 </a:t>
            </a:r>
            <a:r>
              <a:rPr lang="fr-BE" sz="2200" dirty="0" err="1" smtClean="0">
                <a:solidFill>
                  <a:srgbClr val="000099"/>
                </a:solidFill>
              </a:rPr>
              <a:t>Bouzaréah</a:t>
            </a:r>
            <a:r>
              <a:rPr lang="fr-BE" sz="2200" dirty="0">
                <a:solidFill>
                  <a:srgbClr val="000099"/>
                </a:solidFill>
              </a:rPr>
              <a:t>, </a:t>
            </a:r>
            <a:r>
              <a:rPr lang="fr-BE" sz="2200" dirty="0" smtClean="0">
                <a:solidFill>
                  <a:srgbClr val="000099"/>
                </a:solidFill>
              </a:rPr>
              <a:t>Sétif, Constantine, Ouargla .</a:t>
            </a:r>
          </a:p>
          <a:p>
            <a:pPr marL="0" indent="0">
              <a:buNone/>
            </a:pPr>
            <a:r>
              <a:rPr lang="fr-BE" sz="2200" b="1" dirty="0" smtClean="0">
                <a:solidFill>
                  <a:srgbClr val="000099"/>
                </a:solidFill>
              </a:rPr>
              <a:t> </a:t>
            </a:r>
            <a:endParaRPr lang="fr-BE" sz="2200" b="1" dirty="0">
              <a:solidFill>
                <a:srgbClr val="000099"/>
              </a:solidFill>
            </a:endParaRPr>
          </a:p>
          <a:p>
            <a:pPr marL="898525" indent="-268288">
              <a:buFont typeface="Wingdings" panose="05000000000000000000" pitchFamily="2" charset="2"/>
              <a:buChar char="Ø"/>
            </a:pPr>
            <a:r>
              <a:rPr lang="fr-FR" sz="2200" b="1" dirty="0" smtClean="0">
                <a:solidFill>
                  <a:srgbClr val="000099"/>
                </a:solidFill>
              </a:rPr>
              <a:t>	 Filière </a:t>
            </a:r>
            <a:r>
              <a:rPr lang="fr-FR" sz="2200" b="1" dirty="0">
                <a:solidFill>
                  <a:srgbClr val="000099"/>
                </a:solidFill>
              </a:rPr>
              <a:t>de formation: </a:t>
            </a:r>
            <a:r>
              <a:rPr lang="fr-BE" sz="2200" dirty="0" smtClean="0">
                <a:solidFill>
                  <a:srgbClr val="000099"/>
                </a:solidFill>
              </a:rPr>
              <a:t>Histoire, Géographie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 </a:t>
            </a:r>
            <a:r>
              <a:rPr lang="fr-BE" sz="2200" dirty="0" err="1" smtClean="0">
                <a:solidFill>
                  <a:srgbClr val="000099"/>
                </a:solidFill>
              </a:rPr>
              <a:t>Bouzaréah</a:t>
            </a:r>
            <a:r>
              <a:rPr lang="fr-BE" sz="2200" dirty="0" smtClean="0">
                <a:solidFill>
                  <a:srgbClr val="000099"/>
                </a:solidFill>
              </a:rPr>
              <a:t>, Sétif, Constantine.</a:t>
            </a:r>
          </a:p>
          <a:p>
            <a:pPr marL="0" indent="0">
              <a:buNone/>
            </a:pPr>
            <a:endParaRPr lang="fr-BE" sz="2200" dirty="0" smtClean="0">
              <a:solidFill>
                <a:srgbClr val="000099"/>
              </a:solidFill>
            </a:endParaRPr>
          </a:p>
          <a:p>
            <a:pPr marL="898525" indent="-268288">
              <a:buFont typeface="Wingdings" panose="05000000000000000000" pitchFamily="2" charset="2"/>
              <a:buChar char="Ø"/>
            </a:pPr>
            <a:r>
              <a:rPr lang="fr-FR" sz="2200" b="1" dirty="0">
                <a:solidFill>
                  <a:srgbClr val="000099"/>
                </a:solidFill>
              </a:rPr>
              <a:t>	 Filière de formation: </a:t>
            </a:r>
            <a:r>
              <a:rPr lang="fr-BE" sz="2200" dirty="0" smtClean="0">
                <a:solidFill>
                  <a:srgbClr val="000099"/>
                </a:solidFill>
              </a:rPr>
              <a:t>Musique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a:t>
            </a:r>
            <a:r>
              <a:rPr lang="fr-BE" sz="2200" b="1" dirty="0" smtClean="0">
                <a:solidFill>
                  <a:srgbClr val="000099"/>
                </a:solidFill>
              </a:rPr>
              <a:t>Etablissement </a:t>
            </a:r>
            <a:r>
              <a:rPr lang="fr-BE" sz="2200" b="1" dirty="0">
                <a:solidFill>
                  <a:srgbClr val="000099"/>
                </a:solidFill>
              </a:rPr>
              <a:t>(ENS): </a:t>
            </a:r>
            <a:r>
              <a:rPr lang="fr-BE" sz="2200" dirty="0">
                <a:solidFill>
                  <a:srgbClr val="000099"/>
                </a:solidFill>
              </a:rPr>
              <a:t> </a:t>
            </a:r>
            <a:r>
              <a:rPr lang="fr-BE" sz="2200" dirty="0" smtClean="0">
                <a:solidFill>
                  <a:srgbClr val="000099"/>
                </a:solidFill>
              </a:rPr>
              <a:t>Kouba</a:t>
            </a:r>
            <a:endParaRPr lang="fr-BE" sz="2200" dirty="0">
              <a:solidFill>
                <a:srgbClr val="000099"/>
              </a:solidFill>
            </a:endParaRPr>
          </a:p>
          <a:p>
            <a:pPr marL="0" indent="0">
              <a:buNone/>
            </a:pPr>
            <a:endParaRPr lang="fr-BE" sz="2200" dirty="0">
              <a:solidFill>
                <a:srgbClr val="000099"/>
              </a:solidFill>
            </a:endParaRPr>
          </a:p>
          <a:p>
            <a:pPr marL="0" indent="0">
              <a:buNone/>
            </a:pPr>
            <a:endParaRPr lang="fr-BE" sz="2200" dirty="0" smtClean="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val="6099827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Normales Supérieures</a:t>
            </a:r>
          </a:p>
        </p:txBody>
      </p:sp>
      <p:sp>
        <p:nvSpPr>
          <p:cNvPr id="6" name="Espace réservé du contenu 2"/>
          <p:cNvSpPr>
            <a:spLocks noGrp="1"/>
          </p:cNvSpPr>
          <p:nvPr>
            <p:ph idx="1"/>
          </p:nvPr>
        </p:nvSpPr>
        <p:spPr>
          <a:xfrm>
            <a:off x="107504" y="1744216"/>
            <a:ext cx="8856984" cy="4997152"/>
          </a:xfrm>
        </p:spPr>
        <p:txBody>
          <a:bodyPr>
            <a:normAutofit fontScale="92500" lnSpcReduction="10000"/>
          </a:bodyPr>
          <a:lstStyle/>
          <a:p>
            <a:pPr>
              <a:buFont typeface="Wingdings" panose="05000000000000000000" pitchFamily="2" charset="2"/>
              <a:buChar char="v"/>
            </a:pPr>
            <a:r>
              <a:rPr lang="fr-FR" sz="2600" b="1" dirty="0" smtClean="0">
                <a:solidFill>
                  <a:srgbClr val="000099"/>
                </a:solidFill>
              </a:rPr>
              <a:t>Professeur de l’Enseignement Moyen (P.E.M):</a:t>
            </a:r>
          </a:p>
          <a:p>
            <a:pPr>
              <a:buFont typeface="Wingdings" panose="05000000000000000000" pitchFamily="2" charset="2"/>
              <a:buChar char="v"/>
            </a:pPr>
            <a:endParaRPr lang="fr-FR" sz="800" b="1" dirty="0" smtClean="0">
              <a:solidFill>
                <a:srgbClr val="000099"/>
              </a:solidFill>
            </a:endParaRPr>
          </a:p>
          <a:p>
            <a:pPr marL="898525" indent="-361950">
              <a:buFont typeface="Wingdings" panose="05000000000000000000" pitchFamily="2" charset="2"/>
              <a:buChar char="Ø"/>
            </a:pPr>
            <a:r>
              <a:rPr lang="fr-FR" sz="2200" b="1" dirty="0" smtClean="0">
                <a:solidFill>
                  <a:srgbClr val="000099"/>
                </a:solidFill>
              </a:rPr>
              <a:t>	 </a:t>
            </a:r>
            <a:r>
              <a:rPr lang="fr-FR" sz="2400" b="1" dirty="0" smtClean="0">
                <a:solidFill>
                  <a:srgbClr val="000099"/>
                </a:solidFill>
              </a:rPr>
              <a:t>Filière de formation: </a:t>
            </a:r>
            <a:r>
              <a:rPr lang="fr-BE" sz="2400" dirty="0" smtClean="0">
                <a:solidFill>
                  <a:srgbClr val="000099"/>
                </a:solidFill>
              </a:rPr>
              <a:t>Sciences naturelles</a:t>
            </a:r>
          </a:p>
          <a:p>
            <a:pPr marL="0" indent="0">
              <a:buNone/>
            </a:pPr>
            <a:r>
              <a:rPr lang="fr-BE" sz="2400" dirty="0">
                <a:solidFill>
                  <a:srgbClr val="000099"/>
                </a:solidFill>
              </a:rPr>
              <a:t>	</a:t>
            </a:r>
            <a:r>
              <a:rPr lang="fr-BE" sz="2400" b="1" dirty="0" smtClean="0">
                <a:solidFill>
                  <a:srgbClr val="000099"/>
                </a:solidFill>
              </a:rPr>
              <a:t>- Etablissements (ENS): </a:t>
            </a:r>
            <a:r>
              <a:rPr lang="fr-BE" sz="2400" dirty="0" smtClean="0">
                <a:solidFill>
                  <a:srgbClr val="000099"/>
                </a:solidFill>
              </a:rPr>
              <a:t>Laghouat, Kouba, ENSET Skikda,</a:t>
            </a:r>
            <a:br>
              <a:rPr lang="fr-BE" sz="2400" dirty="0" smtClean="0">
                <a:solidFill>
                  <a:srgbClr val="000099"/>
                </a:solidFill>
              </a:rPr>
            </a:br>
            <a:r>
              <a:rPr lang="fr-BE" sz="2400" dirty="0" smtClean="0">
                <a:solidFill>
                  <a:srgbClr val="000099"/>
                </a:solidFill>
              </a:rPr>
              <a:t>                                                       Constantine, </a:t>
            </a:r>
            <a:r>
              <a:rPr lang="fr-BE" sz="2400" dirty="0" err="1" smtClean="0">
                <a:solidFill>
                  <a:srgbClr val="000099"/>
                </a:solidFill>
              </a:rPr>
              <a:t>Ouargle</a:t>
            </a:r>
            <a:r>
              <a:rPr lang="fr-BE" sz="2400" dirty="0" smtClean="0">
                <a:solidFill>
                  <a:srgbClr val="000099"/>
                </a:solidFill>
              </a:rPr>
              <a:t>.</a:t>
            </a:r>
            <a:r>
              <a:rPr lang="fr-BE" sz="2400" b="1" dirty="0" smtClean="0">
                <a:solidFill>
                  <a:srgbClr val="000099"/>
                </a:solidFill>
              </a:rPr>
              <a:t> </a:t>
            </a:r>
          </a:p>
          <a:p>
            <a:pPr marL="0" indent="0">
              <a:buNone/>
            </a:pPr>
            <a:endParaRPr lang="fr-BE" sz="900" b="1" dirty="0" smtClean="0">
              <a:solidFill>
                <a:srgbClr val="000099"/>
              </a:solidFill>
            </a:endParaRPr>
          </a:p>
          <a:p>
            <a:pPr marL="993775" indent="-457200">
              <a:buFont typeface="Wingdings" panose="05000000000000000000" pitchFamily="2" charset="2"/>
              <a:buChar char="Ø"/>
            </a:pPr>
            <a:r>
              <a:rPr lang="fr-FR" sz="2400" b="1" dirty="0" smtClean="0">
                <a:solidFill>
                  <a:srgbClr val="000099"/>
                </a:solidFill>
              </a:rPr>
              <a:t>Filière </a:t>
            </a:r>
            <a:r>
              <a:rPr lang="fr-FR" sz="2400" b="1" dirty="0">
                <a:solidFill>
                  <a:srgbClr val="000099"/>
                </a:solidFill>
              </a:rPr>
              <a:t>de formation: </a:t>
            </a:r>
            <a:r>
              <a:rPr lang="fr-BE" sz="2400" dirty="0">
                <a:solidFill>
                  <a:srgbClr val="000099"/>
                </a:solidFill>
              </a:rPr>
              <a:t> </a:t>
            </a:r>
            <a:r>
              <a:rPr lang="fr-BE" sz="2400" dirty="0" smtClean="0">
                <a:solidFill>
                  <a:srgbClr val="000099"/>
                </a:solidFill>
              </a:rPr>
              <a:t>Sciences exactes</a:t>
            </a:r>
            <a:endParaRPr lang="fr-BE" sz="2400" dirty="0">
              <a:solidFill>
                <a:srgbClr val="000099"/>
              </a:solidFill>
            </a:endParaRPr>
          </a:p>
          <a:p>
            <a:pPr marL="0" indent="0">
              <a:buNone/>
            </a:pPr>
            <a:r>
              <a:rPr lang="fr-BE" sz="2400" dirty="0">
                <a:solidFill>
                  <a:srgbClr val="000099"/>
                </a:solidFill>
              </a:rPr>
              <a:t>	</a:t>
            </a:r>
            <a:r>
              <a:rPr lang="fr-BE" sz="2400" b="1" dirty="0">
                <a:solidFill>
                  <a:srgbClr val="000099"/>
                </a:solidFill>
              </a:rPr>
              <a:t>- Etablissements (ENS</a:t>
            </a:r>
            <a:r>
              <a:rPr lang="fr-BE" sz="2400" b="1" dirty="0" smtClean="0">
                <a:solidFill>
                  <a:srgbClr val="000099"/>
                </a:solidFill>
              </a:rPr>
              <a:t>): </a:t>
            </a:r>
            <a:r>
              <a:rPr lang="fr-BE" sz="2400" dirty="0" smtClean="0">
                <a:solidFill>
                  <a:srgbClr val="000099"/>
                </a:solidFill>
              </a:rPr>
              <a:t>Laghouat, Kouba, ENST Skikda, Constantine,</a:t>
            </a:r>
            <a:br>
              <a:rPr lang="fr-BE" sz="2400" dirty="0" smtClean="0">
                <a:solidFill>
                  <a:srgbClr val="000099"/>
                </a:solidFill>
              </a:rPr>
            </a:br>
            <a:r>
              <a:rPr lang="fr-BE" sz="2400" dirty="0" smtClean="0">
                <a:solidFill>
                  <a:srgbClr val="000099"/>
                </a:solidFill>
              </a:rPr>
              <a:t>                                                         M’</a:t>
            </a:r>
            <a:r>
              <a:rPr lang="fr-BE" sz="2400" dirty="0" err="1" smtClean="0">
                <a:solidFill>
                  <a:srgbClr val="000099"/>
                </a:solidFill>
              </a:rPr>
              <a:t>sila</a:t>
            </a:r>
            <a:r>
              <a:rPr lang="fr-BE" sz="2400" dirty="0" smtClean="0">
                <a:solidFill>
                  <a:srgbClr val="000099"/>
                </a:solidFill>
              </a:rPr>
              <a:t>, Ouargla, Béchar et Oran.</a:t>
            </a:r>
          </a:p>
          <a:p>
            <a:pPr marL="0" indent="0">
              <a:buNone/>
            </a:pPr>
            <a:r>
              <a:rPr lang="fr-BE" sz="2200" b="1" dirty="0" smtClean="0">
                <a:solidFill>
                  <a:srgbClr val="000099"/>
                </a:solidFill>
              </a:rPr>
              <a:t> </a:t>
            </a:r>
          </a:p>
          <a:p>
            <a:pPr>
              <a:buFont typeface="Wingdings" panose="05000000000000000000" pitchFamily="2" charset="2"/>
              <a:buChar char="v"/>
            </a:pPr>
            <a:r>
              <a:rPr lang="fr-FR" sz="2600" b="1" dirty="0" smtClean="0">
                <a:solidFill>
                  <a:srgbClr val="000099"/>
                </a:solidFill>
              </a:rPr>
              <a:t>Professeur </a:t>
            </a:r>
            <a:r>
              <a:rPr lang="fr-FR" sz="2600" b="1" dirty="0">
                <a:solidFill>
                  <a:srgbClr val="000099"/>
                </a:solidFill>
              </a:rPr>
              <a:t>de l’Enseignement Moyen (</a:t>
            </a:r>
            <a:r>
              <a:rPr lang="fr-FR" sz="2600" b="1" dirty="0" smtClean="0">
                <a:solidFill>
                  <a:srgbClr val="000099"/>
                </a:solidFill>
              </a:rPr>
              <a:t>P.E.S):</a:t>
            </a:r>
            <a:endParaRPr lang="fr-FR" sz="2600" b="1" dirty="0">
              <a:solidFill>
                <a:srgbClr val="000099"/>
              </a:solidFill>
            </a:endParaRPr>
          </a:p>
          <a:p>
            <a:pPr marL="898525" indent="-268288">
              <a:buFont typeface="Wingdings" panose="05000000000000000000" pitchFamily="2" charset="2"/>
              <a:buChar char="Ø"/>
            </a:pPr>
            <a:endParaRPr lang="fr-BE" sz="800" dirty="0" smtClean="0">
              <a:solidFill>
                <a:srgbClr val="000099"/>
              </a:solidFill>
            </a:endParaRPr>
          </a:p>
          <a:p>
            <a:pPr marL="898525" indent="-268288">
              <a:buFont typeface="Wingdings" panose="05000000000000000000" pitchFamily="2" charset="2"/>
              <a:buChar char="Ø"/>
            </a:pPr>
            <a:r>
              <a:rPr lang="fr-FR" sz="2200" b="1" dirty="0">
                <a:solidFill>
                  <a:srgbClr val="000099"/>
                </a:solidFill>
              </a:rPr>
              <a:t> </a:t>
            </a:r>
            <a:r>
              <a:rPr lang="fr-FR" sz="2400" b="1" dirty="0">
                <a:solidFill>
                  <a:srgbClr val="000099"/>
                </a:solidFill>
              </a:rPr>
              <a:t>Filière de formation: </a:t>
            </a:r>
            <a:r>
              <a:rPr lang="fr-BE" sz="2400" dirty="0">
                <a:solidFill>
                  <a:srgbClr val="000099"/>
                </a:solidFill>
              </a:rPr>
              <a:t>Langue et Littérature Arabes</a:t>
            </a:r>
          </a:p>
          <a:p>
            <a:pPr marL="0" indent="0">
              <a:buNone/>
            </a:pPr>
            <a:r>
              <a:rPr lang="fr-BE" sz="2400" dirty="0">
                <a:solidFill>
                  <a:srgbClr val="000099"/>
                </a:solidFill>
              </a:rPr>
              <a:t>	</a:t>
            </a:r>
            <a:r>
              <a:rPr lang="fr-BE" sz="2400" b="1" dirty="0">
                <a:solidFill>
                  <a:srgbClr val="000099"/>
                </a:solidFill>
              </a:rPr>
              <a:t>- Etablissements (ENS): </a:t>
            </a:r>
            <a:r>
              <a:rPr lang="fr-BE" sz="2400" dirty="0" err="1">
                <a:solidFill>
                  <a:srgbClr val="000099"/>
                </a:solidFill>
              </a:rPr>
              <a:t>Bouzaréah</a:t>
            </a:r>
            <a:r>
              <a:rPr lang="fr-BE" sz="2400" dirty="0">
                <a:solidFill>
                  <a:srgbClr val="000099"/>
                </a:solidFill>
              </a:rPr>
              <a:t>, Sétif, Constantine, </a:t>
            </a:r>
            <a:r>
              <a:rPr lang="fr-BE" sz="2400" dirty="0" err="1">
                <a:solidFill>
                  <a:srgbClr val="000099"/>
                </a:solidFill>
              </a:rPr>
              <a:t>Ourgla</a:t>
            </a:r>
            <a:r>
              <a:rPr lang="fr-BE" sz="2400" dirty="0">
                <a:solidFill>
                  <a:srgbClr val="000099"/>
                </a:solidFill>
              </a:rPr>
              <a:t>,</a:t>
            </a:r>
            <a:br>
              <a:rPr lang="fr-BE" sz="2400" dirty="0">
                <a:solidFill>
                  <a:srgbClr val="000099"/>
                </a:solidFill>
              </a:rPr>
            </a:br>
            <a:r>
              <a:rPr lang="fr-BE" sz="2400" dirty="0">
                <a:solidFill>
                  <a:srgbClr val="000099"/>
                </a:solidFill>
              </a:rPr>
              <a:t>                                                        Béchar</a:t>
            </a:r>
            <a:br>
              <a:rPr lang="fr-BE" sz="2400" dirty="0">
                <a:solidFill>
                  <a:srgbClr val="000099"/>
                </a:solidFill>
              </a:rPr>
            </a:br>
            <a:r>
              <a:rPr lang="fr-BE" sz="2400" dirty="0">
                <a:solidFill>
                  <a:srgbClr val="000099"/>
                </a:solidFill>
              </a:rPr>
              <a:t> </a:t>
            </a:r>
          </a:p>
          <a:p>
            <a:pPr marL="0" indent="0">
              <a:buNone/>
            </a:pPr>
            <a:endParaRPr lang="fr-BE" sz="2200" dirty="0" smtClean="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val="28821545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Normales Supérieures</a:t>
            </a:r>
          </a:p>
        </p:txBody>
      </p:sp>
      <p:sp>
        <p:nvSpPr>
          <p:cNvPr id="6" name="Espace réservé du contenu 2"/>
          <p:cNvSpPr>
            <a:spLocks noGrp="1"/>
          </p:cNvSpPr>
          <p:nvPr>
            <p:ph idx="1"/>
          </p:nvPr>
        </p:nvSpPr>
        <p:spPr>
          <a:xfrm>
            <a:off x="107504" y="1744216"/>
            <a:ext cx="8856984" cy="4997152"/>
          </a:xfrm>
        </p:spPr>
        <p:txBody>
          <a:bodyPr>
            <a:normAutofit lnSpcReduction="10000"/>
          </a:bodyPr>
          <a:lstStyle/>
          <a:p>
            <a:pPr>
              <a:buFont typeface="Wingdings" panose="05000000000000000000" pitchFamily="2" charset="2"/>
              <a:buChar char="v"/>
            </a:pPr>
            <a:r>
              <a:rPr lang="fr-FR" sz="2400" b="1" dirty="0" smtClean="0">
                <a:solidFill>
                  <a:srgbClr val="000099"/>
                </a:solidFill>
              </a:rPr>
              <a:t>Professeur de l’Enseignement Secondaire (P.E.S):</a:t>
            </a:r>
          </a:p>
          <a:p>
            <a:pPr marL="898525" indent="-361950">
              <a:buFont typeface="Wingdings" panose="05000000000000000000" pitchFamily="2" charset="2"/>
              <a:buChar char="Ø"/>
            </a:pPr>
            <a:r>
              <a:rPr lang="fr-FR" sz="2200" b="1" dirty="0" smtClean="0">
                <a:solidFill>
                  <a:srgbClr val="000099"/>
                </a:solidFill>
              </a:rPr>
              <a:t>	 Filière de formation: </a:t>
            </a:r>
            <a:r>
              <a:rPr lang="fr-BE" sz="2200" dirty="0" smtClean="0">
                <a:solidFill>
                  <a:srgbClr val="000099"/>
                </a:solidFill>
              </a:rPr>
              <a:t>Langue française</a:t>
            </a:r>
          </a:p>
          <a:p>
            <a:pPr marL="0" indent="0">
              <a:buNone/>
            </a:pPr>
            <a:r>
              <a:rPr lang="fr-BE" sz="2200" dirty="0">
                <a:solidFill>
                  <a:srgbClr val="000099"/>
                </a:solidFill>
              </a:rPr>
              <a:t>	</a:t>
            </a:r>
            <a:r>
              <a:rPr lang="fr-BE" sz="2200" b="1" dirty="0" smtClean="0">
                <a:solidFill>
                  <a:srgbClr val="000099"/>
                </a:solidFill>
              </a:rPr>
              <a:t>- Etablissements (ENS): </a:t>
            </a:r>
            <a:r>
              <a:rPr lang="fr-BE" sz="2200" dirty="0">
                <a:solidFill>
                  <a:srgbClr val="000099"/>
                </a:solidFill>
              </a:rPr>
              <a:t>Laghouat, </a:t>
            </a:r>
            <a:r>
              <a:rPr lang="fr-BE" sz="2200" dirty="0" smtClean="0">
                <a:solidFill>
                  <a:srgbClr val="000099"/>
                </a:solidFill>
              </a:rPr>
              <a:t>Béchar, </a:t>
            </a:r>
            <a:r>
              <a:rPr lang="fr-BE" sz="2200" dirty="0" err="1" smtClean="0">
                <a:solidFill>
                  <a:srgbClr val="000099"/>
                </a:solidFill>
              </a:rPr>
              <a:t>Bouzaréah</a:t>
            </a:r>
            <a:r>
              <a:rPr lang="fr-BE" sz="2200" dirty="0">
                <a:solidFill>
                  <a:srgbClr val="000099"/>
                </a:solidFill>
              </a:rPr>
              <a:t>, Sétif, </a:t>
            </a:r>
            <a:r>
              <a:rPr lang="fr-BE" sz="2200" dirty="0" smtClean="0">
                <a:solidFill>
                  <a:srgbClr val="000099"/>
                </a:solidFill>
              </a:rPr>
              <a:t/>
            </a:r>
            <a:br>
              <a:rPr lang="fr-BE" sz="2200" dirty="0" smtClean="0">
                <a:solidFill>
                  <a:srgbClr val="000099"/>
                </a:solidFill>
              </a:rPr>
            </a:br>
            <a:r>
              <a:rPr lang="fr-BE" sz="2200" dirty="0" smtClean="0">
                <a:solidFill>
                  <a:srgbClr val="000099"/>
                </a:solidFill>
              </a:rPr>
              <a:t>                                                Constantine</a:t>
            </a:r>
            <a:r>
              <a:rPr lang="fr-BE" sz="2200" dirty="0">
                <a:solidFill>
                  <a:srgbClr val="000099"/>
                </a:solidFill>
              </a:rPr>
              <a:t>, </a:t>
            </a:r>
            <a:r>
              <a:rPr lang="fr-BE" sz="2200" dirty="0" smtClean="0">
                <a:solidFill>
                  <a:srgbClr val="000099"/>
                </a:solidFill>
              </a:rPr>
              <a:t>M’</a:t>
            </a:r>
            <a:r>
              <a:rPr lang="fr-BE" sz="2200" dirty="0" err="1" smtClean="0">
                <a:solidFill>
                  <a:srgbClr val="000099"/>
                </a:solidFill>
              </a:rPr>
              <a:t>sila</a:t>
            </a:r>
            <a:r>
              <a:rPr lang="fr-BE" sz="2200" dirty="0" smtClean="0">
                <a:solidFill>
                  <a:srgbClr val="000099"/>
                </a:solidFill>
              </a:rPr>
              <a:t>, Mostaganem, Ouargla</a:t>
            </a:r>
            <a:r>
              <a:rPr lang="fr-BE" sz="2200" dirty="0">
                <a:solidFill>
                  <a:srgbClr val="000099"/>
                </a:solidFill>
              </a:rPr>
              <a:t>, </a:t>
            </a:r>
            <a:r>
              <a:rPr lang="fr-BE" sz="2200" dirty="0" smtClean="0">
                <a:solidFill>
                  <a:srgbClr val="000099"/>
                </a:solidFill>
              </a:rPr>
              <a:t>Oran.</a:t>
            </a:r>
            <a:r>
              <a:rPr lang="fr-BE" sz="2200" b="1" dirty="0" smtClean="0">
                <a:solidFill>
                  <a:srgbClr val="000099"/>
                </a:solidFill>
              </a:rPr>
              <a:t> </a:t>
            </a:r>
          </a:p>
          <a:p>
            <a:pPr marL="0" indent="0">
              <a:buNone/>
            </a:pPr>
            <a:endParaRPr lang="fr-BE" sz="800" b="1" dirty="0" smtClean="0">
              <a:solidFill>
                <a:srgbClr val="000099"/>
              </a:solidFill>
            </a:endParaRPr>
          </a:p>
          <a:p>
            <a:pPr marL="993775" indent="-457200">
              <a:buFont typeface="Wingdings" panose="05000000000000000000" pitchFamily="2" charset="2"/>
              <a:buChar char="Ø"/>
            </a:pPr>
            <a:r>
              <a:rPr lang="fr-FR" sz="2200" b="1" dirty="0" smtClean="0">
                <a:solidFill>
                  <a:srgbClr val="000099"/>
                </a:solidFill>
              </a:rPr>
              <a:t>Filière </a:t>
            </a:r>
            <a:r>
              <a:rPr lang="fr-FR" sz="2200" b="1" dirty="0">
                <a:solidFill>
                  <a:srgbClr val="000099"/>
                </a:solidFill>
              </a:rPr>
              <a:t>de formation: </a:t>
            </a:r>
            <a:r>
              <a:rPr lang="fr-BE" sz="2200" dirty="0">
                <a:solidFill>
                  <a:srgbClr val="000099"/>
                </a:solidFill>
              </a:rPr>
              <a:t> </a:t>
            </a:r>
            <a:r>
              <a:rPr lang="fr-BE" sz="2200" dirty="0" smtClean="0">
                <a:solidFill>
                  <a:srgbClr val="000099"/>
                </a:solidFill>
              </a:rPr>
              <a:t>Langue anglaise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a:t>
            </a:r>
            <a:r>
              <a:rPr lang="fr-BE" sz="2200" dirty="0" smtClean="0">
                <a:solidFill>
                  <a:srgbClr val="000099"/>
                </a:solidFill>
              </a:rPr>
              <a:t> Laghouat, </a:t>
            </a:r>
            <a:r>
              <a:rPr lang="fr-BE" sz="2200" dirty="0" err="1" smtClean="0">
                <a:solidFill>
                  <a:srgbClr val="000099"/>
                </a:solidFill>
              </a:rPr>
              <a:t>Bouzaréah</a:t>
            </a:r>
            <a:r>
              <a:rPr lang="fr-BE" sz="2200" dirty="0">
                <a:solidFill>
                  <a:srgbClr val="000099"/>
                </a:solidFill>
              </a:rPr>
              <a:t>, </a:t>
            </a:r>
            <a:r>
              <a:rPr lang="fr-BE" sz="2200" dirty="0" smtClean="0">
                <a:solidFill>
                  <a:srgbClr val="000099"/>
                </a:solidFill>
              </a:rPr>
              <a:t>Sétif, Constantine, </a:t>
            </a:r>
            <a:br>
              <a:rPr lang="fr-BE" sz="2200" dirty="0" smtClean="0">
                <a:solidFill>
                  <a:srgbClr val="000099"/>
                </a:solidFill>
              </a:rPr>
            </a:br>
            <a:r>
              <a:rPr lang="fr-BE" sz="2200" dirty="0" smtClean="0">
                <a:solidFill>
                  <a:srgbClr val="000099"/>
                </a:solidFill>
              </a:rPr>
              <a:t>                                                Ouargla . Oran</a:t>
            </a:r>
          </a:p>
          <a:p>
            <a:pPr marL="0" indent="0">
              <a:buNone/>
            </a:pPr>
            <a:r>
              <a:rPr lang="fr-BE" sz="2200" b="1" dirty="0" smtClean="0">
                <a:solidFill>
                  <a:srgbClr val="000099"/>
                </a:solidFill>
              </a:rPr>
              <a:t> </a:t>
            </a:r>
            <a:endParaRPr lang="fr-BE" sz="2200" b="1" dirty="0">
              <a:solidFill>
                <a:srgbClr val="000099"/>
              </a:solidFill>
            </a:endParaRPr>
          </a:p>
          <a:p>
            <a:pPr marL="898525" indent="-268288">
              <a:buFont typeface="Wingdings" panose="05000000000000000000" pitchFamily="2" charset="2"/>
              <a:buChar char="Ø"/>
            </a:pPr>
            <a:r>
              <a:rPr lang="fr-FR" sz="2200" b="1" dirty="0" smtClean="0">
                <a:solidFill>
                  <a:srgbClr val="000099"/>
                </a:solidFill>
              </a:rPr>
              <a:t>	 Filière </a:t>
            </a:r>
            <a:r>
              <a:rPr lang="fr-FR" sz="2200" b="1" dirty="0">
                <a:solidFill>
                  <a:srgbClr val="000099"/>
                </a:solidFill>
              </a:rPr>
              <a:t>de formation: </a:t>
            </a:r>
            <a:r>
              <a:rPr lang="fr-BE" sz="2200" dirty="0" smtClean="0">
                <a:solidFill>
                  <a:srgbClr val="000099"/>
                </a:solidFill>
              </a:rPr>
              <a:t>Histoire, Géographie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 </a:t>
            </a:r>
            <a:r>
              <a:rPr lang="fr-BE" sz="2200" dirty="0" err="1" smtClean="0">
                <a:solidFill>
                  <a:srgbClr val="000099"/>
                </a:solidFill>
              </a:rPr>
              <a:t>Bouzaréah</a:t>
            </a:r>
            <a:r>
              <a:rPr lang="fr-BE" sz="2200" dirty="0" smtClean="0">
                <a:solidFill>
                  <a:srgbClr val="000099"/>
                </a:solidFill>
              </a:rPr>
              <a:t>, Sétif, Constantine.</a:t>
            </a:r>
          </a:p>
          <a:p>
            <a:pPr marL="0" indent="0">
              <a:buNone/>
            </a:pPr>
            <a:endParaRPr lang="fr-BE" sz="2200" dirty="0" smtClean="0">
              <a:solidFill>
                <a:srgbClr val="000099"/>
              </a:solidFill>
            </a:endParaRPr>
          </a:p>
          <a:p>
            <a:pPr marL="898525" indent="-268288">
              <a:buFont typeface="Wingdings" panose="05000000000000000000" pitchFamily="2" charset="2"/>
              <a:buChar char="Ø"/>
            </a:pPr>
            <a:r>
              <a:rPr lang="fr-FR" sz="2200" b="1" dirty="0">
                <a:solidFill>
                  <a:srgbClr val="000099"/>
                </a:solidFill>
              </a:rPr>
              <a:t>	 Filière de formation: </a:t>
            </a:r>
            <a:r>
              <a:rPr lang="fr-BE" sz="2200" dirty="0" smtClean="0">
                <a:solidFill>
                  <a:srgbClr val="000099"/>
                </a:solidFill>
              </a:rPr>
              <a:t>Philosophie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 </a:t>
            </a:r>
            <a:r>
              <a:rPr lang="fr-BE" sz="2200" dirty="0">
                <a:solidFill>
                  <a:srgbClr val="000099"/>
                </a:solidFill>
              </a:rPr>
              <a:t> </a:t>
            </a:r>
            <a:r>
              <a:rPr lang="fr-BE" sz="2200" dirty="0" err="1" smtClean="0">
                <a:solidFill>
                  <a:srgbClr val="000099"/>
                </a:solidFill>
              </a:rPr>
              <a:t>Bouzaréah</a:t>
            </a:r>
            <a:r>
              <a:rPr lang="fr-BE" sz="2200" dirty="0" smtClean="0">
                <a:solidFill>
                  <a:srgbClr val="000099"/>
                </a:solidFill>
              </a:rPr>
              <a:t>, Constantine.</a:t>
            </a:r>
            <a:endParaRPr lang="fr-BE" sz="2200" dirty="0">
              <a:solidFill>
                <a:srgbClr val="000099"/>
              </a:solidFill>
            </a:endParaRPr>
          </a:p>
          <a:p>
            <a:pPr marL="0" indent="0">
              <a:buNone/>
            </a:pPr>
            <a:endParaRPr lang="fr-BE" sz="2200" dirty="0">
              <a:solidFill>
                <a:srgbClr val="000099"/>
              </a:solidFill>
            </a:endParaRPr>
          </a:p>
          <a:p>
            <a:pPr marL="0" indent="0">
              <a:buNone/>
            </a:pPr>
            <a:endParaRPr lang="fr-BE" sz="2200" dirty="0" smtClean="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val="16401865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Normales Supérieures</a:t>
            </a:r>
          </a:p>
        </p:txBody>
      </p:sp>
      <p:sp>
        <p:nvSpPr>
          <p:cNvPr id="6" name="Espace réservé du contenu 2"/>
          <p:cNvSpPr>
            <a:spLocks noGrp="1"/>
          </p:cNvSpPr>
          <p:nvPr>
            <p:ph idx="1"/>
          </p:nvPr>
        </p:nvSpPr>
        <p:spPr>
          <a:xfrm>
            <a:off x="107504" y="1744216"/>
            <a:ext cx="8856984" cy="4997152"/>
          </a:xfrm>
        </p:spPr>
        <p:txBody>
          <a:bodyPr>
            <a:normAutofit fontScale="70000" lnSpcReduction="20000"/>
          </a:bodyPr>
          <a:lstStyle/>
          <a:p>
            <a:pPr>
              <a:buFont typeface="Wingdings" panose="05000000000000000000" pitchFamily="2" charset="2"/>
              <a:buChar char="v"/>
            </a:pPr>
            <a:r>
              <a:rPr lang="fr-FR" sz="3400" b="1" dirty="0" smtClean="0">
                <a:solidFill>
                  <a:srgbClr val="000099"/>
                </a:solidFill>
              </a:rPr>
              <a:t>Professeur de l’Enseignement Secondaire (P.E.S):</a:t>
            </a:r>
          </a:p>
          <a:p>
            <a:pPr>
              <a:buFont typeface="Wingdings" panose="05000000000000000000" pitchFamily="2" charset="2"/>
              <a:buChar char="v"/>
            </a:pPr>
            <a:endParaRPr lang="fr-FR" sz="2400" b="1" dirty="0" smtClean="0">
              <a:solidFill>
                <a:srgbClr val="000099"/>
              </a:solidFill>
            </a:endParaRPr>
          </a:p>
          <a:p>
            <a:pPr marL="898525" indent="-361950">
              <a:buFont typeface="Wingdings" panose="05000000000000000000" pitchFamily="2" charset="2"/>
              <a:buChar char="Ø"/>
            </a:pPr>
            <a:r>
              <a:rPr lang="fr-FR" sz="2900" b="1" dirty="0" smtClean="0">
                <a:solidFill>
                  <a:srgbClr val="000099"/>
                </a:solidFill>
              </a:rPr>
              <a:t>	 Filière de formation: </a:t>
            </a:r>
            <a:r>
              <a:rPr lang="fr-BE" sz="2900" dirty="0" smtClean="0">
                <a:solidFill>
                  <a:srgbClr val="000099"/>
                </a:solidFill>
              </a:rPr>
              <a:t>Musique</a:t>
            </a:r>
          </a:p>
          <a:p>
            <a:pPr marL="0" indent="0">
              <a:buNone/>
            </a:pPr>
            <a:r>
              <a:rPr lang="fr-BE" sz="2900" dirty="0">
                <a:solidFill>
                  <a:srgbClr val="000099"/>
                </a:solidFill>
              </a:rPr>
              <a:t>	</a:t>
            </a:r>
            <a:r>
              <a:rPr lang="fr-BE" sz="2900" b="1" dirty="0" smtClean="0">
                <a:solidFill>
                  <a:srgbClr val="000099"/>
                </a:solidFill>
              </a:rPr>
              <a:t>- Etablissements (ENS): </a:t>
            </a:r>
            <a:r>
              <a:rPr lang="fr-BE" sz="2900" dirty="0">
                <a:solidFill>
                  <a:srgbClr val="000099"/>
                </a:solidFill>
              </a:rPr>
              <a:t> </a:t>
            </a:r>
            <a:r>
              <a:rPr lang="fr-BE" sz="2900" dirty="0" smtClean="0">
                <a:solidFill>
                  <a:srgbClr val="000099"/>
                </a:solidFill>
              </a:rPr>
              <a:t>Kouba</a:t>
            </a:r>
            <a:r>
              <a:rPr lang="fr-BE" sz="2900" b="1" dirty="0" smtClean="0">
                <a:solidFill>
                  <a:srgbClr val="000099"/>
                </a:solidFill>
              </a:rPr>
              <a:t> </a:t>
            </a:r>
          </a:p>
          <a:p>
            <a:pPr marL="0" indent="0">
              <a:buNone/>
            </a:pPr>
            <a:endParaRPr lang="fr-BE" sz="2900" b="1" dirty="0" smtClean="0">
              <a:solidFill>
                <a:srgbClr val="000099"/>
              </a:solidFill>
            </a:endParaRPr>
          </a:p>
          <a:p>
            <a:pPr marL="993775" indent="-457200">
              <a:buFont typeface="Wingdings" panose="05000000000000000000" pitchFamily="2" charset="2"/>
              <a:buChar char="Ø"/>
            </a:pPr>
            <a:r>
              <a:rPr lang="fr-FR" sz="2900" b="1" dirty="0" smtClean="0">
                <a:solidFill>
                  <a:srgbClr val="000099"/>
                </a:solidFill>
              </a:rPr>
              <a:t>Filière </a:t>
            </a:r>
            <a:r>
              <a:rPr lang="fr-FR" sz="2900" b="1" dirty="0">
                <a:solidFill>
                  <a:srgbClr val="000099"/>
                </a:solidFill>
              </a:rPr>
              <a:t>de formation: </a:t>
            </a:r>
            <a:r>
              <a:rPr lang="fr-BE" sz="2900" dirty="0">
                <a:solidFill>
                  <a:srgbClr val="000099"/>
                </a:solidFill>
              </a:rPr>
              <a:t> </a:t>
            </a:r>
            <a:r>
              <a:rPr lang="fr-BE" sz="2900" dirty="0" smtClean="0">
                <a:solidFill>
                  <a:srgbClr val="000099"/>
                </a:solidFill>
              </a:rPr>
              <a:t>Sciences naturelles</a:t>
            </a:r>
            <a:endParaRPr lang="fr-BE" sz="2900" dirty="0">
              <a:solidFill>
                <a:srgbClr val="000099"/>
              </a:solidFill>
            </a:endParaRPr>
          </a:p>
          <a:p>
            <a:pPr marL="0" indent="0">
              <a:buNone/>
            </a:pPr>
            <a:r>
              <a:rPr lang="fr-BE" sz="2900" dirty="0">
                <a:solidFill>
                  <a:srgbClr val="000099"/>
                </a:solidFill>
              </a:rPr>
              <a:t>	</a:t>
            </a:r>
            <a:r>
              <a:rPr lang="fr-BE" sz="2900" b="1" dirty="0">
                <a:solidFill>
                  <a:srgbClr val="000099"/>
                </a:solidFill>
              </a:rPr>
              <a:t>- Etablissements (ENS</a:t>
            </a:r>
            <a:r>
              <a:rPr lang="fr-BE" sz="2900" b="1" dirty="0" smtClean="0">
                <a:solidFill>
                  <a:srgbClr val="000099"/>
                </a:solidFill>
              </a:rPr>
              <a:t>):</a:t>
            </a:r>
            <a:r>
              <a:rPr lang="fr-BE" sz="2900" dirty="0" smtClean="0">
                <a:solidFill>
                  <a:srgbClr val="000099"/>
                </a:solidFill>
              </a:rPr>
              <a:t> Laghouat, Kouba, ENSET Skikda, </a:t>
            </a:r>
            <a:br>
              <a:rPr lang="fr-BE" sz="2900" dirty="0" smtClean="0">
                <a:solidFill>
                  <a:srgbClr val="000099"/>
                </a:solidFill>
              </a:rPr>
            </a:br>
            <a:r>
              <a:rPr lang="fr-BE" sz="2900" dirty="0" smtClean="0">
                <a:solidFill>
                  <a:srgbClr val="000099"/>
                </a:solidFill>
              </a:rPr>
              <a:t>                                                         Constantine, Ouargla</a:t>
            </a:r>
          </a:p>
          <a:p>
            <a:pPr marL="0" indent="0">
              <a:buNone/>
            </a:pPr>
            <a:endParaRPr lang="fr-BE" sz="2900" b="1" dirty="0">
              <a:solidFill>
                <a:srgbClr val="000099"/>
              </a:solidFill>
            </a:endParaRPr>
          </a:p>
          <a:p>
            <a:pPr marL="898525" indent="-268288">
              <a:buFont typeface="Wingdings" panose="05000000000000000000" pitchFamily="2" charset="2"/>
              <a:buChar char="Ø"/>
            </a:pPr>
            <a:r>
              <a:rPr lang="fr-FR" sz="2900" b="1" dirty="0" smtClean="0">
                <a:solidFill>
                  <a:srgbClr val="000099"/>
                </a:solidFill>
              </a:rPr>
              <a:t>	 Filière </a:t>
            </a:r>
            <a:r>
              <a:rPr lang="fr-FR" sz="2900" b="1" dirty="0">
                <a:solidFill>
                  <a:srgbClr val="000099"/>
                </a:solidFill>
              </a:rPr>
              <a:t>de formation: </a:t>
            </a:r>
            <a:r>
              <a:rPr lang="fr-BE" sz="2900" dirty="0" smtClean="0">
                <a:solidFill>
                  <a:srgbClr val="000099"/>
                </a:solidFill>
              </a:rPr>
              <a:t>Sciences naturelles</a:t>
            </a:r>
            <a:endParaRPr lang="fr-BE" sz="2900" dirty="0">
              <a:solidFill>
                <a:srgbClr val="000099"/>
              </a:solidFill>
            </a:endParaRPr>
          </a:p>
          <a:p>
            <a:pPr marL="0" indent="0">
              <a:buNone/>
            </a:pPr>
            <a:r>
              <a:rPr lang="fr-BE" sz="2900" dirty="0">
                <a:solidFill>
                  <a:srgbClr val="000099"/>
                </a:solidFill>
              </a:rPr>
              <a:t>	</a:t>
            </a:r>
            <a:r>
              <a:rPr lang="fr-BE" sz="2900" b="1" dirty="0">
                <a:solidFill>
                  <a:srgbClr val="000099"/>
                </a:solidFill>
              </a:rPr>
              <a:t>- Etablissements (ENS</a:t>
            </a:r>
            <a:r>
              <a:rPr lang="fr-BE" sz="2900" b="1" dirty="0" smtClean="0">
                <a:solidFill>
                  <a:srgbClr val="000099"/>
                </a:solidFill>
              </a:rPr>
              <a:t>): </a:t>
            </a:r>
            <a:r>
              <a:rPr lang="fr-BE" sz="2900" dirty="0">
                <a:solidFill>
                  <a:srgbClr val="000099"/>
                </a:solidFill>
              </a:rPr>
              <a:t>Laghouat, Kouba, ENSET Skikda, </a:t>
            </a:r>
            <a:br>
              <a:rPr lang="fr-BE" sz="2900" dirty="0">
                <a:solidFill>
                  <a:srgbClr val="000099"/>
                </a:solidFill>
              </a:rPr>
            </a:br>
            <a:r>
              <a:rPr lang="fr-BE" sz="2900" dirty="0">
                <a:solidFill>
                  <a:srgbClr val="000099"/>
                </a:solidFill>
              </a:rPr>
              <a:t>                                                         Constantine, Ouargla</a:t>
            </a:r>
          </a:p>
          <a:p>
            <a:pPr marL="0" indent="0">
              <a:buNone/>
            </a:pPr>
            <a:endParaRPr lang="fr-BE" sz="2900" dirty="0" smtClean="0">
              <a:solidFill>
                <a:srgbClr val="000099"/>
              </a:solidFill>
            </a:endParaRPr>
          </a:p>
          <a:p>
            <a:pPr marL="898525" indent="-268288">
              <a:buFont typeface="Wingdings" panose="05000000000000000000" pitchFamily="2" charset="2"/>
              <a:buChar char="Ø"/>
            </a:pPr>
            <a:r>
              <a:rPr lang="fr-FR" sz="2900" b="1" dirty="0">
                <a:solidFill>
                  <a:srgbClr val="000099"/>
                </a:solidFill>
              </a:rPr>
              <a:t>	 Filière de formation: </a:t>
            </a:r>
            <a:r>
              <a:rPr lang="fr-BE" sz="2900" dirty="0">
                <a:solidFill>
                  <a:srgbClr val="000099"/>
                </a:solidFill>
              </a:rPr>
              <a:t> </a:t>
            </a:r>
            <a:r>
              <a:rPr lang="fr-BE" sz="2900" dirty="0" smtClean="0">
                <a:solidFill>
                  <a:srgbClr val="000099"/>
                </a:solidFill>
              </a:rPr>
              <a:t>Sciences exactes</a:t>
            </a:r>
            <a:endParaRPr lang="fr-BE" sz="2900" dirty="0">
              <a:solidFill>
                <a:srgbClr val="000099"/>
              </a:solidFill>
            </a:endParaRPr>
          </a:p>
          <a:p>
            <a:pPr marL="0" indent="0">
              <a:buNone/>
            </a:pPr>
            <a:r>
              <a:rPr lang="fr-BE" sz="2900" dirty="0">
                <a:solidFill>
                  <a:srgbClr val="000099"/>
                </a:solidFill>
              </a:rPr>
              <a:t>	</a:t>
            </a:r>
            <a:r>
              <a:rPr lang="fr-BE" sz="2900" b="1" dirty="0">
                <a:solidFill>
                  <a:srgbClr val="000099"/>
                </a:solidFill>
              </a:rPr>
              <a:t>- Etablissements (ENS): </a:t>
            </a:r>
            <a:r>
              <a:rPr lang="fr-BE" sz="2900" dirty="0">
                <a:solidFill>
                  <a:srgbClr val="000099"/>
                </a:solidFill>
              </a:rPr>
              <a:t> Laghouat, Kouba, ENSET Skikda, Constantine,</a:t>
            </a:r>
            <a:br>
              <a:rPr lang="fr-BE" sz="2900" dirty="0">
                <a:solidFill>
                  <a:srgbClr val="000099"/>
                </a:solidFill>
              </a:rPr>
            </a:br>
            <a:r>
              <a:rPr lang="fr-BE" sz="2900" dirty="0" smtClean="0">
                <a:solidFill>
                  <a:srgbClr val="000099"/>
                </a:solidFill>
              </a:rPr>
              <a:t>                                                          M’</a:t>
            </a:r>
            <a:r>
              <a:rPr lang="fr-BE" sz="2900" dirty="0" err="1" smtClean="0">
                <a:solidFill>
                  <a:srgbClr val="000099"/>
                </a:solidFill>
              </a:rPr>
              <a:t>sila</a:t>
            </a:r>
            <a:r>
              <a:rPr lang="fr-BE" sz="2900" dirty="0" smtClean="0">
                <a:solidFill>
                  <a:srgbClr val="000099"/>
                </a:solidFill>
              </a:rPr>
              <a:t>, Ouargla, </a:t>
            </a:r>
            <a:r>
              <a:rPr lang="fr-BE" sz="2900" dirty="0" err="1" smtClean="0">
                <a:solidFill>
                  <a:srgbClr val="000099"/>
                </a:solidFill>
              </a:rPr>
              <a:t>Béch</a:t>
            </a:r>
            <a:r>
              <a:rPr lang="fr-BE" sz="2900" dirty="0" smtClean="0">
                <a:solidFill>
                  <a:srgbClr val="000099"/>
                </a:solidFill>
              </a:rPr>
              <a:t>, Mostaganem, Oran</a:t>
            </a:r>
            <a:endParaRPr lang="fr-BE" sz="2600" dirty="0" smtClean="0">
              <a:solidFill>
                <a:srgbClr val="000099"/>
              </a:solidFill>
            </a:endParaRPr>
          </a:p>
          <a:p>
            <a:pPr marL="457200" lvl="1" indent="0">
              <a:buNone/>
            </a:pPr>
            <a:endParaRPr lang="fr-BE" sz="2600" b="1" u="sng" dirty="0">
              <a:solidFill>
                <a:srgbClr val="000099"/>
              </a:solidFill>
            </a:endParaRPr>
          </a:p>
        </p:txBody>
      </p:sp>
    </p:spTree>
    <p:extLst>
      <p:ext uri="{BB962C8B-B14F-4D97-AF65-F5344CB8AC3E}">
        <p14:creationId xmlns:p14="http://schemas.microsoft.com/office/powerpoint/2010/main" val="175440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1"/>
          </a:gradFill>
        </p:spPr>
        <p:txBody>
          <a:bodyPr/>
          <a:lstStyle/>
          <a:p>
            <a:r>
              <a:rPr lang="fr-FR" dirty="0" smtClean="0"/>
              <a:t>GENIE DES POLYMERES</a:t>
            </a:r>
            <a:endParaRPr lang="fr-FR" dirty="0"/>
          </a:p>
        </p:txBody>
      </p:sp>
      <p:sp>
        <p:nvSpPr>
          <p:cNvPr id="5" name="Rectangle 4"/>
          <p:cNvSpPr/>
          <p:nvPr/>
        </p:nvSpPr>
        <p:spPr>
          <a:xfrm>
            <a:off x="277044" y="1796618"/>
            <a:ext cx="8784976" cy="5016758"/>
          </a:xfrm>
          <a:prstGeom prst="rect">
            <a:avLst/>
          </a:prstGeom>
        </p:spPr>
        <p:txBody>
          <a:bodyPr wrap="square">
            <a:spAutoFit/>
          </a:bodyPr>
          <a:lstStyle/>
          <a:p>
            <a:pPr algn="ctr"/>
            <a:r>
              <a:rPr lang="fr-FR" sz="2400" b="1" u="sng" dirty="0" smtClean="0">
                <a:solidFill>
                  <a:srgbClr val="000099"/>
                </a:solidFill>
              </a:rPr>
              <a:t>SPÉCIFICITÉS</a:t>
            </a:r>
          </a:p>
          <a:p>
            <a:pPr algn="just"/>
            <a:endParaRPr lang="fr-FR" sz="2400" b="1" dirty="0">
              <a:solidFill>
                <a:srgbClr val="000099"/>
              </a:solidFill>
            </a:endParaRPr>
          </a:p>
          <a:p>
            <a:pPr marL="342900" indent="-342900" algn="just">
              <a:buFontTx/>
              <a:buChar char="-"/>
            </a:pPr>
            <a:r>
              <a:rPr lang="fr-FR" sz="2400" b="1" dirty="0" smtClean="0">
                <a:solidFill>
                  <a:srgbClr val="000099"/>
                </a:solidFill>
              </a:rPr>
              <a:t>Répondre  au déficit affiché par les entreprises à l’échelle nationale en matière de recrutement de technologues dans le domaine de génie des polymères</a:t>
            </a:r>
          </a:p>
          <a:p>
            <a:pPr marL="342900" indent="-342900" algn="just">
              <a:buFontTx/>
              <a:buChar char="-"/>
            </a:pPr>
            <a:r>
              <a:rPr lang="fr-FR" sz="2400" b="1" dirty="0" smtClean="0">
                <a:solidFill>
                  <a:srgbClr val="000099"/>
                </a:solidFill>
              </a:rPr>
              <a:t>Formation de diplômés maitrisant la synthèse, la formulation et la transformation des matériaux plastiques et dérivés</a:t>
            </a:r>
          </a:p>
          <a:p>
            <a:pPr marL="342900" indent="-342900" algn="just">
              <a:buFontTx/>
              <a:buChar char="-"/>
            </a:pPr>
            <a:r>
              <a:rPr lang="fr-FR" sz="2400" b="1" dirty="0" smtClean="0">
                <a:solidFill>
                  <a:srgbClr val="000099"/>
                </a:solidFill>
              </a:rPr>
              <a:t>Formation bénéficiant de la Plateforme Technologique (P.F.T) Composites, Plastiques et Polymères, qui prépare et aide l’étudiant à une meilleure insertion professionnelle.</a:t>
            </a:r>
          </a:p>
          <a:p>
            <a:pPr algn="ctr"/>
            <a:endParaRPr lang="fr-FR" sz="2400" b="1" dirty="0" smtClean="0">
              <a:solidFill>
                <a:srgbClr val="000099"/>
              </a:solidFill>
            </a:endParaRPr>
          </a:p>
          <a:p>
            <a:pPr algn="ctr"/>
            <a:r>
              <a:rPr lang="fr-FR" sz="2400" b="1" u="sng" dirty="0" smtClean="0">
                <a:solidFill>
                  <a:srgbClr val="000099"/>
                </a:solidFill>
              </a:rPr>
              <a:t>Université</a:t>
            </a:r>
          </a:p>
          <a:p>
            <a:pPr algn="ctr"/>
            <a:endParaRPr lang="fr-FR" sz="800" b="1" u="sng" dirty="0">
              <a:solidFill>
                <a:srgbClr val="000099"/>
              </a:solidFill>
            </a:endParaRPr>
          </a:p>
          <a:p>
            <a:pPr algn="ctr"/>
            <a:r>
              <a:rPr lang="fr-FR" sz="2400" b="1" dirty="0" smtClean="0">
                <a:solidFill>
                  <a:srgbClr val="FF0000"/>
                </a:solidFill>
              </a:rPr>
              <a:t>SÉTIF 1</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DES PROCEDES</a:t>
            </a:r>
          </a:p>
          <a:p>
            <a:r>
              <a:rPr lang="fr-FR" sz="3600" dirty="0"/>
              <a:t>(</a:t>
            </a:r>
            <a:r>
              <a:rPr lang="fr-FR" sz="3600" dirty="0" smtClean="0"/>
              <a:t>GENIE DES POLYMERES)</a:t>
            </a:r>
          </a:p>
        </p:txBody>
      </p:sp>
    </p:spTree>
    <p:extLst>
      <p:ext uri="{BB962C8B-B14F-4D97-AF65-F5344CB8AC3E}">
        <p14:creationId xmlns:p14="http://schemas.microsoft.com/office/powerpoint/2010/main" val="4140937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952448697"/>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B050"/>
                </a:solidFill>
              </a:rPr>
              <a:t>EMPLOYABILITE</a:t>
            </a:r>
            <a:endParaRPr lang="fr-FR" sz="4000" b="1" dirty="0">
              <a:solidFill>
                <a:srgbClr val="00B050"/>
              </a:solidFill>
            </a:endParaRPr>
          </a:p>
        </p:txBody>
      </p:sp>
      <p:sp>
        <p:nvSpPr>
          <p:cNvPr id="5" name="Titre 1"/>
          <p:cNvSpPr>
            <a:spLocks noGrp="1"/>
          </p:cNvSpPr>
          <p:nvPr>
            <p:ph type="title"/>
          </p:nvPr>
        </p:nvSpPr>
        <p:spPr>
          <a:xfrm>
            <a:off x="6350" y="4763"/>
            <a:ext cx="9137650" cy="1525587"/>
          </a:xfrm>
          <a:gradFill>
            <a:gsLst>
              <a:gs pos="0">
                <a:srgbClr val="03D4A8"/>
              </a:gs>
              <a:gs pos="25000">
                <a:srgbClr val="21D6E0"/>
              </a:gs>
              <a:gs pos="75000">
                <a:srgbClr val="0087E6"/>
              </a:gs>
              <a:gs pos="100000">
                <a:srgbClr val="005CBF"/>
              </a:gs>
            </a:gsLst>
            <a:lin ang="5400000" scaled="1"/>
          </a:gradFill>
        </p:spPr>
        <p:txBody>
          <a:bodyPr/>
          <a:lstStyle/>
          <a:p>
            <a:r>
              <a:rPr lang="fr-FR" dirty="0" smtClean="0"/>
              <a:t>GENIE DES POLYMERES</a:t>
            </a:r>
            <a:endParaRPr lang="fr-FR" dirty="0"/>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DES PROCEDES</a:t>
            </a:r>
          </a:p>
          <a:p>
            <a:r>
              <a:rPr lang="fr-FR" sz="3600" dirty="0"/>
              <a:t>(</a:t>
            </a:r>
            <a:r>
              <a:rPr lang="fr-FR" sz="3600" dirty="0" smtClean="0"/>
              <a:t>GENIE DES POLYMERES)</a:t>
            </a:r>
          </a:p>
        </p:txBody>
      </p:sp>
    </p:spTree>
    <p:extLst>
      <p:ext uri="{BB962C8B-B14F-4D97-AF65-F5344CB8AC3E}">
        <p14:creationId xmlns:p14="http://schemas.microsoft.com/office/powerpoint/2010/main" val="1900764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DES PROCEDES</a:t>
            </a:r>
          </a:p>
          <a:p>
            <a:r>
              <a:rPr lang="fr-FR" sz="3600" dirty="0"/>
              <a:t>(</a:t>
            </a:r>
            <a:r>
              <a:rPr lang="fr-FR" sz="3600" dirty="0" smtClean="0"/>
              <a:t>GENIE DES PROCEDES PHARMACEUTIQUES)</a:t>
            </a:r>
          </a:p>
        </p:txBody>
      </p:sp>
      <p:sp>
        <p:nvSpPr>
          <p:cNvPr id="7" name="Rectangle 6"/>
          <p:cNvSpPr/>
          <p:nvPr/>
        </p:nvSpPr>
        <p:spPr>
          <a:xfrm>
            <a:off x="1" y="1772816"/>
            <a:ext cx="8898418" cy="5016758"/>
          </a:xfrm>
          <a:prstGeom prst="rect">
            <a:avLst/>
          </a:prstGeom>
        </p:spPr>
        <p:txBody>
          <a:bodyPr wrap="square">
            <a:spAutoFit/>
          </a:bodyPr>
          <a:lstStyle/>
          <a:p>
            <a:pPr algn="ctr"/>
            <a:r>
              <a:rPr lang="fr-BE" sz="2400" b="1" u="sng" dirty="0" smtClean="0">
                <a:solidFill>
                  <a:srgbClr val="000099"/>
                </a:solidFill>
              </a:rPr>
              <a:t>SPÉCIFICITÉS</a:t>
            </a:r>
            <a:endParaRPr lang="fr-BE" sz="2400" b="1" dirty="0" smtClean="0">
              <a:solidFill>
                <a:srgbClr val="000099"/>
              </a:solidFill>
            </a:endParaRPr>
          </a:p>
          <a:p>
            <a:pPr algn="ctr"/>
            <a:endParaRPr lang="fr-BE" sz="2400" b="1" u="sng" dirty="0">
              <a:solidFill>
                <a:srgbClr val="000099"/>
              </a:solidFill>
            </a:endParaRPr>
          </a:p>
          <a:p>
            <a:pPr marL="342900" indent="-342900" algn="just">
              <a:buFontTx/>
              <a:buChar char="-"/>
            </a:pPr>
            <a:r>
              <a:rPr lang="fr-BE" sz="2400" b="1" dirty="0" smtClean="0">
                <a:solidFill>
                  <a:srgbClr val="000099"/>
                </a:solidFill>
              </a:rPr>
              <a:t>Formation de </a:t>
            </a:r>
            <a:r>
              <a:rPr lang="fr-BE" sz="2400" b="1" dirty="0">
                <a:solidFill>
                  <a:srgbClr val="000099"/>
                </a:solidFill>
              </a:rPr>
              <a:t>spécialistes capables d'appliquer les </a:t>
            </a:r>
            <a:r>
              <a:rPr lang="fr-BE" sz="2400" b="1" dirty="0" smtClean="0">
                <a:solidFill>
                  <a:srgbClr val="000099"/>
                </a:solidFill>
              </a:rPr>
              <a:t> nouvelles </a:t>
            </a:r>
            <a:r>
              <a:rPr lang="fr-BE" sz="2400" b="1" dirty="0">
                <a:solidFill>
                  <a:srgbClr val="000099"/>
                </a:solidFill>
              </a:rPr>
              <a:t>technologies à la </a:t>
            </a:r>
            <a:r>
              <a:rPr lang="fr-BE" sz="2400" b="1" dirty="0" smtClean="0">
                <a:solidFill>
                  <a:srgbClr val="000099"/>
                </a:solidFill>
              </a:rPr>
              <a:t>production</a:t>
            </a:r>
            <a:r>
              <a:rPr lang="fr-BE" sz="2400" b="1" dirty="0">
                <a:solidFill>
                  <a:srgbClr val="000099"/>
                </a:solidFill>
              </a:rPr>
              <a:t>, l'utilisation et la découverte de </a:t>
            </a:r>
            <a:r>
              <a:rPr lang="fr-BE" sz="2400" b="1" dirty="0" smtClean="0">
                <a:solidFill>
                  <a:srgbClr val="000099"/>
                </a:solidFill>
              </a:rPr>
              <a:t>produits </a:t>
            </a:r>
            <a:r>
              <a:rPr lang="fr-BE" sz="2400" b="1" dirty="0">
                <a:solidFill>
                  <a:srgbClr val="000099"/>
                </a:solidFill>
              </a:rPr>
              <a:t>médicamenteux. </a:t>
            </a:r>
            <a:endParaRPr lang="fr-BE" sz="2400" b="1" dirty="0" smtClean="0">
              <a:solidFill>
                <a:srgbClr val="000099"/>
              </a:solidFill>
            </a:endParaRPr>
          </a:p>
          <a:p>
            <a:pPr marL="342900" indent="-342900" algn="just">
              <a:buFontTx/>
              <a:buChar char="-"/>
            </a:pPr>
            <a:r>
              <a:rPr lang="fr-BE" sz="2400" b="1" dirty="0" smtClean="0">
                <a:solidFill>
                  <a:srgbClr val="000099"/>
                </a:solidFill>
              </a:rPr>
              <a:t>Acquisition </a:t>
            </a:r>
            <a:r>
              <a:rPr lang="fr-BE" sz="2400" b="1" dirty="0">
                <a:solidFill>
                  <a:srgbClr val="000099"/>
                </a:solidFill>
              </a:rPr>
              <a:t>des connaissances approfondies des </a:t>
            </a:r>
            <a:r>
              <a:rPr lang="fr-BE" sz="2400" b="1" dirty="0" err="1" smtClean="0">
                <a:solidFill>
                  <a:srgbClr val="000099"/>
                </a:solidFill>
              </a:rPr>
              <a:t>process</a:t>
            </a:r>
            <a:r>
              <a:rPr lang="fr-BE" sz="2400" b="1" dirty="0" smtClean="0">
                <a:solidFill>
                  <a:srgbClr val="000099"/>
                </a:solidFill>
              </a:rPr>
              <a:t> </a:t>
            </a:r>
            <a:r>
              <a:rPr lang="fr-BE" sz="2400" b="1" dirty="0">
                <a:solidFill>
                  <a:srgbClr val="000099"/>
                </a:solidFill>
              </a:rPr>
              <a:t>majeurs mis en </a:t>
            </a:r>
            <a:r>
              <a:rPr lang="fr-BE" sz="2400" b="1" dirty="0" smtClean="0">
                <a:solidFill>
                  <a:srgbClr val="000099"/>
                </a:solidFill>
              </a:rPr>
              <a:t>œuvre </a:t>
            </a:r>
            <a:r>
              <a:rPr lang="fr-BE" sz="2400" b="1" dirty="0">
                <a:solidFill>
                  <a:srgbClr val="000099"/>
                </a:solidFill>
              </a:rPr>
              <a:t>en </a:t>
            </a:r>
            <a:r>
              <a:rPr lang="fr-BE" sz="2400" b="1" dirty="0" smtClean="0">
                <a:solidFill>
                  <a:srgbClr val="000099"/>
                </a:solidFill>
              </a:rPr>
              <a:t>production </a:t>
            </a:r>
            <a:r>
              <a:rPr lang="fr-BE" sz="2400" b="1" dirty="0">
                <a:solidFill>
                  <a:srgbClr val="000099"/>
                </a:solidFill>
              </a:rPr>
              <a:t>pharmaceutique; </a:t>
            </a:r>
          </a:p>
          <a:p>
            <a:pPr marL="342900" indent="-342900" algn="just">
              <a:buFontTx/>
              <a:buChar char="-"/>
            </a:pPr>
            <a:r>
              <a:rPr lang="fr-BE" sz="2400" b="1" dirty="0" smtClean="0">
                <a:solidFill>
                  <a:srgbClr val="000099"/>
                </a:solidFill>
              </a:rPr>
              <a:t>Connaissance </a:t>
            </a:r>
            <a:r>
              <a:rPr lang="fr-BE" sz="2400" b="1" dirty="0">
                <a:solidFill>
                  <a:srgbClr val="000099"/>
                </a:solidFill>
              </a:rPr>
              <a:t>d</a:t>
            </a:r>
            <a:r>
              <a:rPr lang="fr-BE" sz="2400" b="1" dirty="0" smtClean="0">
                <a:solidFill>
                  <a:srgbClr val="000099"/>
                </a:solidFill>
              </a:rPr>
              <a:t>es </a:t>
            </a:r>
            <a:r>
              <a:rPr lang="fr-BE" sz="2400" b="1" dirty="0">
                <a:solidFill>
                  <a:srgbClr val="000099"/>
                </a:solidFill>
              </a:rPr>
              <a:t>exigences de la production </a:t>
            </a:r>
            <a:r>
              <a:rPr lang="fr-BE" sz="2400" b="1" dirty="0" smtClean="0">
                <a:solidFill>
                  <a:srgbClr val="000099"/>
                </a:solidFill>
              </a:rPr>
              <a:t>pharmaceutiques </a:t>
            </a:r>
            <a:r>
              <a:rPr lang="fr-BE" sz="2400" b="1" dirty="0">
                <a:solidFill>
                  <a:srgbClr val="000099"/>
                </a:solidFill>
              </a:rPr>
              <a:t>et les moyens mis en </a:t>
            </a:r>
            <a:r>
              <a:rPr lang="fr-BE" sz="2400" b="1" dirty="0" smtClean="0">
                <a:solidFill>
                  <a:srgbClr val="000099"/>
                </a:solidFill>
              </a:rPr>
              <a:t>œuvre </a:t>
            </a:r>
            <a:r>
              <a:rPr lang="fr-BE" sz="2400" b="1" dirty="0">
                <a:solidFill>
                  <a:srgbClr val="000099"/>
                </a:solidFill>
              </a:rPr>
              <a:t>pour en garantir la qualité. </a:t>
            </a:r>
            <a:endParaRPr lang="fr-BE" sz="2400" b="1" dirty="0" smtClean="0">
              <a:solidFill>
                <a:srgbClr val="000099"/>
              </a:solidFill>
            </a:endParaRPr>
          </a:p>
          <a:p>
            <a:pPr algn="just"/>
            <a:endParaRPr lang="fr-BE" sz="2400" b="1" dirty="0" smtClean="0">
              <a:solidFill>
                <a:srgbClr val="000099"/>
              </a:solidFill>
            </a:endParaRPr>
          </a:p>
          <a:p>
            <a:pPr algn="just"/>
            <a:endParaRPr lang="fr-BE" sz="2400" b="1" dirty="0">
              <a:solidFill>
                <a:srgbClr val="000099"/>
              </a:solidFill>
            </a:endParaRPr>
          </a:p>
          <a:p>
            <a:pPr algn="ctr"/>
            <a:r>
              <a:rPr lang="fr-BE" sz="2400" b="1" u="sng" dirty="0" smtClean="0">
                <a:solidFill>
                  <a:srgbClr val="000099"/>
                </a:solidFill>
              </a:rPr>
              <a:t>Université</a:t>
            </a:r>
            <a:endParaRPr lang="fr-BE" sz="2400" b="1" dirty="0" smtClean="0">
              <a:solidFill>
                <a:srgbClr val="000099"/>
              </a:solidFill>
            </a:endParaRPr>
          </a:p>
          <a:p>
            <a:pPr algn="ctr"/>
            <a:endParaRPr lang="fr-BE" sz="800" b="1" dirty="0" smtClean="0">
              <a:solidFill>
                <a:srgbClr val="FF0000"/>
              </a:solidFill>
            </a:endParaRPr>
          </a:p>
          <a:p>
            <a:pPr algn="ctr"/>
            <a:r>
              <a:rPr lang="fr-BE" sz="2400" b="1" dirty="0" smtClean="0">
                <a:solidFill>
                  <a:srgbClr val="FF0000"/>
                </a:solidFill>
              </a:rPr>
              <a:t>Médéa</a:t>
            </a:r>
            <a:endParaRPr lang="fr-BE" sz="2400" b="1" dirty="0">
              <a:solidFill>
                <a:srgbClr val="FF0000"/>
              </a:solidFill>
            </a:endParaRPr>
          </a:p>
        </p:txBody>
      </p:sp>
    </p:spTree>
    <p:extLst>
      <p:ext uri="{BB962C8B-B14F-4D97-AF65-F5344CB8AC3E}">
        <p14:creationId xmlns:p14="http://schemas.microsoft.com/office/powerpoint/2010/main" val="3083575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1875817"/>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DES PROCEDES</a:t>
            </a:r>
          </a:p>
          <a:p>
            <a:r>
              <a:rPr lang="fr-FR" sz="3600" dirty="0"/>
              <a:t>(</a:t>
            </a:r>
            <a:r>
              <a:rPr lang="fr-FR" sz="3600" dirty="0" smtClean="0"/>
              <a:t>GENIE DES PROCEDES PHARMACEUTIQUES)</a:t>
            </a:r>
          </a:p>
        </p:txBody>
      </p:sp>
    </p:spTree>
    <p:extLst>
      <p:ext uri="{BB962C8B-B14F-4D97-AF65-F5344CB8AC3E}">
        <p14:creationId xmlns:p14="http://schemas.microsoft.com/office/powerpoint/2010/main" val="93379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smtClean="0"/>
              <a:t>HYDROCARBURES</a:t>
            </a:r>
            <a:endParaRPr lang="fr-FR" dirty="0"/>
          </a:p>
        </p:txBody>
      </p:sp>
      <p:sp>
        <p:nvSpPr>
          <p:cNvPr id="3" name="Espace réservé du contenu 2"/>
          <p:cNvSpPr>
            <a:spLocks noGrp="1"/>
          </p:cNvSpPr>
          <p:nvPr>
            <p:ph idx="1"/>
          </p:nvPr>
        </p:nvSpPr>
        <p:spPr>
          <a:xfrm>
            <a:off x="0" y="1600200"/>
            <a:ext cx="9036496" cy="5069160"/>
          </a:xfrm>
        </p:spPr>
        <p:txBody>
          <a:bodyPr>
            <a:normAutofit fontScale="92500" lnSpcReduction="20000"/>
          </a:bodyPr>
          <a:lstStyle/>
          <a:p>
            <a:pPr marL="0" indent="0" algn="ctr">
              <a:buNone/>
            </a:pPr>
            <a:endParaRPr lang="fr-FR" sz="2800" b="1" dirty="0">
              <a:solidFill>
                <a:srgbClr val="FF0000"/>
              </a:solidFill>
            </a:endParaRPr>
          </a:p>
          <a:p>
            <a:pPr marL="0" indent="0" algn="ctr">
              <a:buNone/>
            </a:pPr>
            <a:r>
              <a:rPr lang="fr-FR" sz="2600" b="1" u="sng" dirty="0" smtClean="0">
                <a:solidFill>
                  <a:srgbClr val="000099"/>
                </a:solidFill>
              </a:rPr>
              <a:t>SPÉCIFICITÉS</a:t>
            </a:r>
          </a:p>
          <a:p>
            <a:pPr marL="0" indent="0" algn="ctr">
              <a:buNone/>
            </a:pPr>
            <a:endParaRPr lang="fr-FR" sz="2400" b="1" u="sng" dirty="0" smtClean="0">
              <a:solidFill>
                <a:srgbClr val="000099"/>
              </a:solidFill>
            </a:endParaRPr>
          </a:p>
          <a:p>
            <a:pPr algn="just">
              <a:buFontTx/>
              <a:buChar char="-"/>
            </a:pPr>
            <a:r>
              <a:rPr lang="fr-FR" sz="2400" b="1" dirty="0" smtClean="0">
                <a:solidFill>
                  <a:srgbClr val="000099"/>
                </a:solidFill>
              </a:rPr>
              <a:t>Un partenariat diversifié avec de grandes compagnies nationales activant dans le domaine des hydrocarbures, est l’élément clé assurant la qualité de la formation (en Licence et Master) en offrant aux futurs diplômés, une pratique enrichissante  sur terrain.</a:t>
            </a:r>
          </a:p>
          <a:p>
            <a:pPr algn="just">
              <a:buFontTx/>
              <a:buChar char="-"/>
            </a:pPr>
            <a:endParaRPr lang="fr-FR" sz="2400" b="1" dirty="0" smtClean="0">
              <a:solidFill>
                <a:srgbClr val="000099"/>
              </a:solidFill>
            </a:endParaRPr>
          </a:p>
          <a:p>
            <a:pPr algn="just">
              <a:buFontTx/>
              <a:buChar char="-"/>
            </a:pPr>
            <a:r>
              <a:rPr lang="fr-BE" sz="2400" b="1" dirty="0">
                <a:solidFill>
                  <a:srgbClr val="000099"/>
                </a:solidFill>
              </a:rPr>
              <a:t>Formation traitant chaque maillon de la chaîne pétrolière, de la prospection  et de la recherche des provinces pétrolières jusqu’à la commercialisation des produits pétroliers.</a:t>
            </a:r>
          </a:p>
          <a:p>
            <a:pPr algn="just">
              <a:buFontTx/>
              <a:buChar char="-"/>
            </a:pPr>
            <a:endParaRPr lang="fr-FR" sz="2400" b="1" dirty="0" smtClean="0">
              <a:solidFill>
                <a:srgbClr val="000099"/>
              </a:solidFill>
            </a:endParaRPr>
          </a:p>
          <a:p>
            <a:pPr algn="just">
              <a:buFontTx/>
              <a:buChar char="-"/>
            </a:pPr>
            <a:endParaRPr lang="fr-FR" sz="2400" b="1" dirty="0" smtClean="0">
              <a:solidFill>
                <a:srgbClr val="000099"/>
              </a:solidFill>
            </a:endParaRPr>
          </a:p>
          <a:p>
            <a:pPr marL="0" indent="0" algn="ctr">
              <a:buNone/>
            </a:pPr>
            <a:r>
              <a:rPr lang="fr-FR" sz="2400" b="1" u="sng" dirty="0" smtClean="0">
                <a:solidFill>
                  <a:srgbClr val="000099"/>
                </a:solidFill>
              </a:rPr>
              <a:t>Universités</a:t>
            </a:r>
          </a:p>
          <a:p>
            <a:pPr marL="0" indent="0" algn="ctr">
              <a:buNone/>
            </a:pPr>
            <a:endParaRPr lang="fr-FR" sz="800" b="1" u="sng" dirty="0">
              <a:solidFill>
                <a:srgbClr val="000099"/>
              </a:solidFill>
            </a:endParaRPr>
          </a:p>
          <a:p>
            <a:pPr marL="0" indent="0" algn="ctr">
              <a:buNone/>
            </a:pPr>
            <a:r>
              <a:rPr lang="fr-FR" sz="2600" b="1" dirty="0" smtClean="0">
                <a:solidFill>
                  <a:srgbClr val="FF0000"/>
                </a:solidFill>
              </a:rPr>
              <a:t>BOUMERDES, OUARGLA</a:t>
            </a:r>
          </a:p>
          <a:p>
            <a:pPr marL="0" indent="0" algn="just">
              <a:buNone/>
            </a:pPr>
            <a:endParaRPr lang="fr-FR" sz="2400" b="1" dirty="0">
              <a:solidFill>
                <a:srgbClr val="000099"/>
              </a:solidFill>
            </a:endParaRPr>
          </a:p>
          <a:p>
            <a:endParaRPr lang="fr-F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HYDROCARBURES</a:t>
            </a:r>
          </a:p>
        </p:txBody>
      </p:sp>
    </p:spTree>
    <p:extLst>
      <p:ext uri="{BB962C8B-B14F-4D97-AF65-F5344CB8AC3E}">
        <p14:creationId xmlns:p14="http://schemas.microsoft.com/office/powerpoint/2010/main" val="1668298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0544" y="1628800"/>
            <a:ext cx="5670376" cy="972574"/>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r>
              <a:rPr lang="fr-FR" sz="2400" b="1" dirty="0" smtClean="0">
                <a:solidFill>
                  <a:srgbClr val="0070C0"/>
                </a:solidFill>
              </a:rPr>
              <a:t>       </a:t>
            </a:r>
          </a:p>
          <a:p>
            <a:pPr marL="0" lvl="1" indent="0" algn="ctr">
              <a:lnSpc>
                <a:spcPct val="110000"/>
              </a:lnSpc>
              <a:spcBef>
                <a:spcPts val="0"/>
              </a:spcBef>
              <a:buNone/>
            </a:pPr>
            <a:r>
              <a:rPr lang="fr-FR" sz="2400" b="1" dirty="0" smtClean="0">
                <a:solidFill>
                  <a:srgbClr val="0070C0"/>
                </a:solidFill>
              </a:rPr>
              <a:t>Licences et </a:t>
            </a:r>
            <a:r>
              <a:rPr lang="fr-FR" sz="2600" b="1" dirty="0" smtClean="0">
                <a:solidFill>
                  <a:srgbClr val="0070C0"/>
                </a:solidFill>
              </a:rPr>
              <a:t>Masters</a:t>
            </a:r>
            <a:r>
              <a:rPr lang="fr-FR" sz="2400" b="1" u="sng" dirty="0" smtClean="0">
                <a:solidFill>
                  <a:srgbClr val="0070C0"/>
                </a:solidFill>
              </a:rPr>
              <a:t> </a:t>
            </a:r>
            <a:endParaRPr lang="fr-FR" sz="2400" b="1" u="sng" dirty="0">
              <a:solidFill>
                <a:srgbClr val="0070C0"/>
              </a:solidFill>
            </a:endParaRPr>
          </a:p>
        </p:txBody>
      </p:sp>
      <p:graphicFrame>
        <p:nvGraphicFramePr>
          <p:cNvPr id="5" name="Diagramme 4"/>
          <p:cNvGraphicFramePr/>
          <p:nvPr>
            <p:extLst>
              <p:ext uri="{D42A27DB-BD31-4B8C-83A1-F6EECF244321}">
                <p14:modId xmlns:p14="http://schemas.microsoft.com/office/powerpoint/2010/main" val="1602004123"/>
              </p:ext>
            </p:extLst>
          </p:nvPr>
        </p:nvGraphicFramePr>
        <p:xfrm>
          <a:off x="1368152" y="27597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smtClean="0"/>
              <a:t>HYDROCARBURES</a:t>
            </a:r>
            <a:endParaRPr lang="fr-FR" dirty="0"/>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HYDROCARBURES</a:t>
            </a:r>
          </a:p>
        </p:txBody>
      </p:sp>
    </p:spTree>
    <p:extLst>
      <p:ext uri="{BB962C8B-B14F-4D97-AF65-F5344CB8AC3E}">
        <p14:creationId xmlns:p14="http://schemas.microsoft.com/office/powerpoint/2010/main" val="2016764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FF0000"/>
                </a:solidFill>
              </a:rPr>
              <a:t>EMPLOYABILITE</a:t>
            </a:r>
            <a:endParaRPr lang="fr-FR" sz="4000" b="1" dirty="0">
              <a:solidFill>
                <a:srgbClr val="FF0000"/>
              </a:solidFill>
            </a:endParaRPr>
          </a:p>
        </p:txBody>
      </p:sp>
      <p:grpSp>
        <p:nvGrpSpPr>
          <p:cNvPr id="5" name="Groupe 4"/>
          <p:cNvGrpSpPr/>
          <p:nvPr/>
        </p:nvGrpSpPr>
        <p:grpSpPr>
          <a:xfrm>
            <a:off x="1704027" y="2254920"/>
            <a:ext cx="6370365" cy="4352032"/>
            <a:chOff x="1704027" y="2254920"/>
            <a:chExt cx="6370365" cy="4352032"/>
          </a:xfrm>
        </p:grpSpPr>
        <p:sp>
          <p:nvSpPr>
            <p:cNvPr id="6" name="Triangle isocèle 5"/>
            <p:cNvSpPr/>
            <p:nvPr/>
          </p:nvSpPr>
          <p:spPr>
            <a:xfrm rot="5400000">
              <a:off x="1704027" y="2254920"/>
              <a:ext cx="4352032" cy="4352032"/>
            </a:xfrm>
            <a:prstGeom prst="triangle">
              <a:avLst/>
            </a:pr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2915816" y="2501628"/>
              <a:ext cx="4538039" cy="588292"/>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50000"/>
                    </a:schemeClr>
                  </a:solidFill>
                </a:rPr>
                <a:t>Secteurs de valorisation des gisements de production du pétrole et du gaz</a:t>
              </a:r>
              <a:endParaRPr lang="fr-FR" sz="1800" b="1" kern="1200" dirty="0">
                <a:solidFill>
                  <a:schemeClr val="tx2">
                    <a:lumMod val="50000"/>
                  </a:schemeClr>
                </a:solidFill>
              </a:endParaRPr>
            </a:p>
          </p:txBody>
        </p:sp>
        <p:sp>
          <p:nvSpPr>
            <p:cNvPr id="8" name="Forme libre 7"/>
            <p:cNvSpPr/>
            <p:nvPr/>
          </p:nvSpPr>
          <p:spPr>
            <a:xfrm>
              <a:off x="3880043" y="3755982"/>
              <a:ext cx="4194349" cy="753138"/>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b="1" dirty="0" smtClean="0">
                  <a:solidFill>
                    <a:schemeClr val="tx2">
                      <a:lumMod val="50000"/>
                    </a:schemeClr>
                  </a:solidFill>
                </a:rPr>
                <a:t>Sociétés pétrolières et gazières, Groupes chimiques fournisseurs de catalyseurs et additifs </a:t>
              </a:r>
              <a:r>
                <a:rPr lang="fr-FR" sz="1800" b="1" kern="1200" dirty="0" smtClean="0">
                  <a:solidFill>
                    <a:schemeClr val="tx2">
                      <a:lumMod val="50000"/>
                    </a:schemeClr>
                  </a:solidFill>
                </a:rPr>
                <a:t> </a:t>
              </a:r>
              <a:endParaRPr lang="fr-FR" sz="1800" b="1" kern="1200" dirty="0">
                <a:solidFill>
                  <a:schemeClr val="tx2">
                    <a:lumMod val="50000"/>
                  </a:schemeClr>
                </a:solidFill>
              </a:endParaRPr>
            </a:p>
          </p:txBody>
        </p:sp>
        <p:sp>
          <p:nvSpPr>
            <p:cNvPr id="9" name="Forme libre 8"/>
            <p:cNvSpPr/>
            <p:nvPr/>
          </p:nvSpPr>
          <p:spPr>
            <a:xfrm>
              <a:off x="2915816" y="5013176"/>
              <a:ext cx="4680520" cy="1224136"/>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kern="1200" dirty="0" smtClean="0">
                  <a:solidFill>
                    <a:schemeClr val="tx2">
                      <a:lumMod val="50000"/>
                    </a:schemeClr>
                  </a:solidFill>
                </a:rPr>
                <a:t>CRD de SONATRACH, ENTP, ENAFOR, ENAGEO, CANAGAZ, ENSP, TRC, TRO, TRE, Direction de production, ENTP,  NAFTAL, NAFTEC,  les unités pétrochimiques.  </a:t>
              </a:r>
              <a:endParaRPr lang="fr-FR" b="1" kern="1200" dirty="0">
                <a:solidFill>
                  <a:schemeClr val="tx2">
                    <a:lumMod val="50000"/>
                  </a:schemeClr>
                </a:solidFill>
              </a:endParaRPr>
            </a:p>
          </p:txBody>
        </p:sp>
      </p:grpSp>
      <p:sp>
        <p:nvSpPr>
          <p:cNvPr id="10"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smtClean="0"/>
              <a:t>HYDROCARBURES</a:t>
            </a:r>
            <a:endParaRPr lang="fr-FR" dirty="0"/>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HYDROCARBURES</a:t>
            </a:r>
          </a:p>
        </p:txBody>
      </p:sp>
    </p:spTree>
    <p:extLst>
      <p:ext uri="{BB962C8B-B14F-4D97-AF65-F5344CB8AC3E}">
        <p14:creationId xmlns:p14="http://schemas.microsoft.com/office/powerpoint/2010/main" val="2424428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normAutofit/>
          </a:bodyPr>
          <a:lstStyle/>
          <a:p>
            <a:r>
              <a:rPr lang="fr-BE" dirty="0" smtClean="0"/>
              <a:t>INGENIERIE ELECTRIQUE &amp; ELECTRONIQUE</a:t>
            </a:r>
            <a:endParaRPr lang="fr-BE" dirty="0"/>
          </a:p>
        </p:txBody>
      </p:sp>
      <p:sp>
        <p:nvSpPr>
          <p:cNvPr id="4" name="Espace réservé du contenu 3"/>
          <p:cNvSpPr>
            <a:spLocks noGrp="1"/>
          </p:cNvSpPr>
          <p:nvPr>
            <p:ph idx="1"/>
          </p:nvPr>
        </p:nvSpPr>
        <p:spPr>
          <a:xfrm>
            <a:off x="251520" y="1600200"/>
            <a:ext cx="8640960" cy="5189113"/>
          </a:xfrm>
          <a:prstGeom prst="rect">
            <a:avLst/>
          </a:prstGeom>
        </p:spPr>
        <p:txBody>
          <a:bodyPr wrap="square">
            <a:spAutoFit/>
          </a:bodyPr>
          <a:lstStyle/>
          <a:p>
            <a:pPr marL="0" indent="0" algn="ctr">
              <a:buNone/>
            </a:pPr>
            <a:endParaRPr lang="fr-FR" sz="2400" b="1" u="sng" dirty="0" smtClean="0">
              <a:solidFill>
                <a:srgbClr val="000099"/>
              </a:solidFill>
            </a:endParaRPr>
          </a:p>
          <a:p>
            <a:pPr marL="0" indent="0" algn="ctr">
              <a:buNone/>
            </a:pPr>
            <a:r>
              <a:rPr lang="fr-FR" sz="2400" b="1" u="sng" dirty="0" smtClean="0">
                <a:solidFill>
                  <a:srgbClr val="000099"/>
                </a:solidFill>
              </a:rPr>
              <a:t>SPÉCIFICITÉS</a:t>
            </a:r>
          </a:p>
          <a:p>
            <a:pPr marL="0" indent="0" algn="ctr">
              <a:buNone/>
            </a:pPr>
            <a:endParaRPr lang="fr-FR" sz="2400" b="1" u="sng" dirty="0" smtClean="0">
              <a:solidFill>
                <a:srgbClr val="000099"/>
              </a:solidFill>
            </a:endParaRPr>
          </a:p>
          <a:p>
            <a:pPr algn="just">
              <a:buFontTx/>
              <a:buChar char="-"/>
            </a:pPr>
            <a:r>
              <a:rPr lang="fr-FR" sz="2400" b="1" dirty="0" smtClean="0">
                <a:solidFill>
                  <a:srgbClr val="000099"/>
                </a:solidFill>
              </a:rPr>
              <a:t>Une synergie pédagogique entre les enseignements théoriques et pratiques</a:t>
            </a:r>
          </a:p>
          <a:p>
            <a:pPr algn="just">
              <a:buFontTx/>
              <a:buChar char="-"/>
            </a:pPr>
            <a:endParaRPr lang="fr-FR" sz="2400" b="1" dirty="0">
              <a:solidFill>
                <a:srgbClr val="000099"/>
              </a:solidFill>
            </a:endParaRPr>
          </a:p>
          <a:p>
            <a:pPr algn="just">
              <a:buFontTx/>
              <a:buChar char="-"/>
            </a:pPr>
            <a:r>
              <a:rPr lang="fr-FR" sz="2400" b="1" dirty="0" smtClean="0">
                <a:solidFill>
                  <a:srgbClr val="000099"/>
                </a:solidFill>
              </a:rPr>
              <a:t>Longue expérience dans la formation dans le domaine de l’industrie électronique </a:t>
            </a:r>
          </a:p>
          <a:p>
            <a:pPr algn="just">
              <a:buFontTx/>
              <a:buChar char="-"/>
            </a:pPr>
            <a:endParaRPr lang="fr-FR" sz="2400" b="1" dirty="0" smtClean="0">
              <a:solidFill>
                <a:srgbClr val="000099"/>
              </a:solidFill>
            </a:endParaRPr>
          </a:p>
          <a:p>
            <a:pPr algn="just">
              <a:buFontTx/>
              <a:buChar char="-"/>
            </a:pPr>
            <a:endParaRPr lang="fr-FR" sz="2000" b="1" dirty="0" smtClean="0">
              <a:solidFill>
                <a:srgbClr val="000099"/>
              </a:solidFill>
            </a:endParaRPr>
          </a:p>
          <a:p>
            <a:pPr marL="0" indent="0" algn="ctr">
              <a:buNone/>
            </a:pPr>
            <a:r>
              <a:rPr lang="fr-FR" sz="2400" b="1" u="sng" dirty="0" smtClean="0">
                <a:solidFill>
                  <a:srgbClr val="000099"/>
                </a:solidFill>
              </a:rPr>
              <a:t>Universités</a:t>
            </a:r>
          </a:p>
          <a:p>
            <a:pPr marL="0" indent="0" algn="ctr">
              <a:buNone/>
            </a:pPr>
            <a:endParaRPr lang="fr-FR" sz="800" b="1" u="sng" dirty="0">
              <a:solidFill>
                <a:srgbClr val="FF0000"/>
              </a:solidFill>
            </a:endParaRPr>
          </a:p>
          <a:p>
            <a:pPr marL="0" indent="0" algn="ctr">
              <a:buNone/>
            </a:pPr>
            <a:r>
              <a:rPr lang="fr-FR" sz="2000" b="1" dirty="0" smtClean="0">
                <a:solidFill>
                  <a:srgbClr val="FF0000"/>
                </a:solidFill>
              </a:rPr>
              <a:t>BOUMERDES, BPRDJ BOU ARRERIDJ</a:t>
            </a:r>
            <a:endParaRPr lang="fr-FR" sz="2000" b="1" dirty="0">
              <a:solidFill>
                <a:srgbClr val="FF0000"/>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ELECTRONIQUE</a:t>
            </a:r>
          </a:p>
        </p:txBody>
      </p:sp>
    </p:spTree>
    <p:extLst>
      <p:ext uri="{BB962C8B-B14F-4D97-AF65-F5344CB8AC3E}">
        <p14:creationId xmlns:p14="http://schemas.microsoft.com/office/powerpoint/2010/main" val="1433818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556792"/>
            <a:ext cx="9036496" cy="5229200"/>
          </a:xfrm>
        </p:spPr>
        <p:txBody>
          <a:bodyPr>
            <a:normAutofit/>
          </a:bodyPr>
          <a:lstStyle/>
          <a:p>
            <a:pPr marL="0" lvl="1" indent="0">
              <a:lnSpc>
                <a:spcPct val="110000"/>
              </a:lnSpc>
              <a:spcBef>
                <a:spcPts val="0"/>
              </a:spcBef>
              <a:buNone/>
            </a:pPr>
            <a:endParaRPr lang="fr-FR" sz="2600" b="1" dirty="0" smtClean="0">
              <a:solidFill>
                <a:srgbClr val="00B050"/>
              </a:solidFill>
            </a:endParaRPr>
          </a:p>
          <a:p>
            <a:pPr marL="179388" lvl="1" indent="0" algn="ctr">
              <a:buNone/>
            </a:pPr>
            <a:r>
              <a:rPr lang="fr-FR" sz="2400" b="1" u="sng" dirty="0" smtClean="0">
                <a:solidFill>
                  <a:srgbClr val="000099"/>
                </a:solidFill>
              </a:rPr>
              <a:t>SPÉCIFICITÉS</a:t>
            </a:r>
          </a:p>
          <a:p>
            <a:pPr marL="179388" lvl="1" indent="0" algn="ctr">
              <a:buNone/>
            </a:pPr>
            <a:r>
              <a:rPr lang="fr-FR" sz="2400" b="1" dirty="0" smtClean="0">
                <a:solidFill>
                  <a:srgbClr val="000099"/>
                </a:solidFill>
              </a:rPr>
              <a:t> </a:t>
            </a:r>
          </a:p>
          <a:p>
            <a:pPr marL="522288" lvl="1" indent="-342900" algn="just">
              <a:buFontTx/>
              <a:buChar char="-"/>
            </a:pPr>
            <a:r>
              <a:rPr lang="fr-FR" sz="2400" b="1" dirty="0" smtClean="0">
                <a:solidFill>
                  <a:srgbClr val="000099"/>
                </a:solidFill>
              </a:rPr>
              <a:t>Dispenser des modules de base en hydraulique dès la première année de formation</a:t>
            </a:r>
          </a:p>
          <a:p>
            <a:pPr marL="522288" lvl="1" indent="-342900">
              <a:buFontTx/>
              <a:buChar char="-"/>
            </a:pPr>
            <a:endParaRPr lang="fr-FR" sz="2400" b="1" dirty="0" smtClean="0">
              <a:solidFill>
                <a:srgbClr val="000099"/>
              </a:solidFill>
            </a:endParaRPr>
          </a:p>
          <a:p>
            <a:pPr marL="522288" lvl="1" indent="-342900" algn="just">
              <a:buFontTx/>
              <a:buChar char="-"/>
            </a:pPr>
            <a:r>
              <a:rPr lang="fr-FR" sz="2400" b="1" dirty="0" smtClean="0">
                <a:solidFill>
                  <a:srgbClr val="000099"/>
                </a:solidFill>
              </a:rPr>
              <a:t>Formation de licenciés et des cadres qualifiés, maitrisant les techniques de gestion et de protection des réseaux hydrauliques, des ressources hydriques et de l’environnement.</a:t>
            </a:r>
          </a:p>
          <a:p>
            <a:pPr marL="522288" lvl="1" indent="-342900">
              <a:buFontTx/>
              <a:buChar char="-"/>
            </a:pPr>
            <a:endParaRPr lang="fr-FR" sz="2400" b="1" dirty="0">
              <a:solidFill>
                <a:srgbClr val="000099"/>
              </a:solidFill>
            </a:endParaRPr>
          </a:p>
          <a:p>
            <a:pPr marL="179388" lvl="1" indent="0" algn="ctr">
              <a:buNone/>
            </a:pPr>
            <a:r>
              <a:rPr lang="fr-FR" sz="2400" b="1" u="sng" dirty="0" smtClean="0">
                <a:solidFill>
                  <a:srgbClr val="000099"/>
                </a:solidFill>
              </a:rPr>
              <a:t>Universités</a:t>
            </a:r>
            <a:endParaRPr lang="fr-FR" sz="2400" b="1" dirty="0" smtClean="0">
              <a:solidFill>
                <a:srgbClr val="000099"/>
              </a:solidFill>
            </a:endParaRPr>
          </a:p>
          <a:p>
            <a:pPr marL="179388" lvl="1" indent="0" algn="ctr">
              <a:buNone/>
            </a:pPr>
            <a:r>
              <a:rPr lang="fr-FR" sz="2400" b="1" dirty="0" smtClean="0">
                <a:solidFill>
                  <a:srgbClr val="FF0000"/>
                </a:solidFill>
              </a:rPr>
              <a:t>  BÉJAIA, BISKRA, USTO</a:t>
            </a:r>
            <a:endParaRPr lang="fr-FR" sz="2400" b="1" u="sng" dirty="0" smtClean="0">
              <a:solidFill>
                <a:srgbClr val="FF0000"/>
              </a:solidFill>
            </a:endParaRPr>
          </a:p>
          <a:p>
            <a:pPr marL="179388" lvl="1" indent="0">
              <a:buNone/>
            </a:pPr>
            <a:endParaRPr lang="fr-FR" sz="2400" b="1" u="sng" dirty="0">
              <a:solidFill>
                <a:srgbClr val="FFC000"/>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a:spLocks noGrp="1"/>
          </p:cNvSpPr>
          <p:nvPr>
            <p:ph type="title"/>
          </p:nvPr>
        </p:nvSpPr>
        <p:spPr>
          <a:xfrm>
            <a:off x="-22209" y="0"/>
            <a:ext cx="9137193" cy="1525722"/>
          </a:xfrm>
        </p:spPr>
        <p:txBody>
          <a:bodyPr/>
          <a:lstStyle/>
          <a:p>
            <a:r>
              <a:rPr lang="fr-FR" dirty="0" smtClean="0"/>
              <a:t>HYDRAULIQUE</a:t>
            </a:r>
            <a:endParaRPr lang="fr-FR" dirty="0"/>
          </a:p>
        </p:txBody>
      </p:sp>
    </p:spTree>
    <p:extLst>
      <p:ext uri="{BB962C8B-B14F-4D97-AF65-F5344CB8AC3E}">
        <p14:creationId xmlns:p14="http://schemas.microsoft.com/office/powerpoint/2010/main" val="1489481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2368" y="2086748"/>
            <a:ext cx="800219" cy="4248472"/>
          </a:xfrm>
          <a:prstGeom prst="rect">
            <a:avLst/>
          </a:prstGeom>
          <a:noFill/>
        </p:spPr>
        <p:txBody>
          <a:bodyPr vert="vert270" wrap="square" rtlCol="0">
            <a:spAutoFit/>
          </a:bodyPr>
          <a:lstStyle/>
          <a:p>
            <a:pPr algn="ctr"/>
            <a:r>
              <a:rPr lang="fr-FR" sz="4000" b="1" dirty="0" smtClean="0">
                <a:solidFill>
                  <a:srgbClr val="FF0000"/>
                </a:solidFill>
              </a:rPr>
              <a:t>EMPLOYABILITE</a:t>
            </a:r>
            <a:endParaRPr lang="fr-FR" sz="4000" b="1" dirty="0">
              <a:solidFill>
                <a:srgbClr val="FF0000"/>
              </a:solidFill>
            </a:endParaRPr>
          </a:p>
        </p:txBody>
      </p:sp>
      <p:grpSp>
        <p:nvGrpSpPr>
          <p:cNvPr id="5" name="Groupe 4"/>
          <p:cNvGrpSpPr/>
          <p:nvPr/>
        </p:nvGrpSpPr>
        <p:grpSpPr>
          <a:xfrm>
            <a:off x="1702787" y="2064796"/>
            <a:ext cx="6715479" cy="4352032"/>
            <a:chOff x="1704027" y="2254920"/>
            <a:chExt cx="6715479" cy="4352032"/>
          </a:xfrm>
        </p:grpSpPr>
        <p:sp>
          <p:nvSpPr>
            <p:cNvPr id="6" name="Triangle isocèle 5"/>
            <p:cNvSpPr/>
            <p:nvPr/>
          </p:nvSpPr>
          <p:spPr>
            <a:xfrm rot="5400000">
              <a:off x="1704027" y="2254920"/>
              <a:ext cx="4352032" cy="4352032"/>
            </a:xfrm>
            <a:prstGeom prst="triangle">
              <a:avLst/>
            </a:prstGeom>
            <a:solidFill>
              <a:schemeClr val="tx1">
                <a:lumMod val="50000"/>
                <a:lumOff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3133080" y="5779364"/>
              <a:ext cx="4538039" cy="588292"/>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50000"/>
                    </a:schemeClr>
                  </a:solidFill>
                </a:rPr>
                <a:t>Hydrocarbures (SONATRACH, ENAGEO, etc</a:t>
              </a:r>
              <a:r>
                <a:rPr lang="fr-FR" b="1" dirty="0">
                  <a:solidFill>
                    <a:schemeClr val="tx2">
                      <a:lumMod val="50000"/>
                    </a:schemeClr>
                  </a:solidFill>
                </a:rPr>
                <a:t>.</a:t>
              </a:r>
              <a:r>
                <a:rPr lang="fr-FR" sz="1800" b="1" kern="1200" dirty="0" smtClean="0">
                  <a:solidFill>
                    <a:schemeClr val="tx2">
                      <a:lumMod val="50000"/>
                    </a:schemeClr>
                  </a:solidFill>
                </a:rPr>
                <a:t>)</a:t>
              </a:r>
              <a:endParaRPr lang="fr-FR" sz="1800" b="1" kern="1200" dirty="0">
                <a:solidFill>
                  <a:schemeClr val="tx2">
                    <a:lumMod val="50000"/>
                  </a:schemeClr>
                </a:solidFill>
              </a:endParaRPr>
            </a:p>
          </p:txBody>
        </p:sp>
        <p:sp>
          <p:nvSpPr>
            <p:cNvPr id="8" name="Forme libre 7"/>
            <p:cNvSpPr/>
            <p:nvPr/>
          </p:nvSpPr>
          <p:spPr>
            <a:xfrm>
              <a:off x="3493120" y="2683020"/>
              <a:ext cx="4194349" cy="662378"/>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50000"/>
                    </a:schemeClr>
                  </a:solidFill>
                </a:rPr>
                <a:t>Industries électrique et électronique (ENEL, ENIE, ENIEM, …), secteur privé </a:t>
              </a:r>
              <a:endParaRPr lang="fr-FR" sz="1800" b="1" kern="1200" dirty="0">
                <a:solidFill>
                  <a:schemeClr val="tx2">
                    <a:lumMod val="50000"/>
                  </a:schemeClr>
                </a:solidFill>
              </a:endParaRPr>
            </a:p>
          </p:txBody>
        </p:sp>
        <p:sp>
          <p:nvSpPr>
            <p:cNvPr id="9" name="Forme libre 8"/>
            <p:cNvSpPr/>
            <p:nvPr/>
          </p:nvSpPr>
          <p:spPr>
            <a:xfrm>
              <a:off x="3880043" y="3536805"/>
              <a:ext cx="4176923" cy="656422"/>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kern="1200" dirty="0" smtClean="0">
                  <a:solidFill>
                    <a:schemeClr val="tx2">
                      <a:lumMod val="50000"/>
                    </a:schemeClr>
                  </a:solidFill>
                </a:rPr>
                <a:t>Télécommunications (Algérie Telecom,…) </a:t>
              </a:r>
              <a:endParaRPr lang="fr-FR" b="1" kern="1200" dirty="0">
                <a:solidFill>
                  <a:schemeClr val="tx2">
                    <a:lumMod val="50000"/>
                  </a:schemeClr>
                </a:solidFill>
              </a:endParaRPr>
            </a:p>
          </p:txBody>
        </p:sp>
        <p:sp>
          <p:nvSpPr>
            <p:cNvPr id="10" name="Forme libre 9"/>
            <p:cNvSpPr/>
            <p:nvPr/>
          </p:nvSpPr>
          <p:spPr>
            <a:xfrm>
              <a:off x="4256161" y="4283144"/>
              <a:ext cx="4163345" cy="704132"/>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b="1" dirty="0" smtClean="0">
                  <a:solidFill>
                    <a:schemeClr val="tx2">
                      <a:lumMod val="50000"/>
                    </a:schemeClr>
                  </a:solidFill>
                </a:rPr>
                <a:t>Industrie Agro-alimentaire publique et privée</a:t>
              </a:r>
            </a:p>
          </p:txBody>
        </p:sp>
        <p:sp>
          <p:nvSpPr>
            <p:cNvPr id="11" name="Forme libre 10"/>
            <p:cNvSpPr/>
            <p:nvPr/>
          </p:nvSpPr>
          <p:spPr>
            <a:xfrm>
              <a:off x="3860389" y="5079070"/>
              <a:ext cx="4175990" cy="628286"/>
            </a:xfrm>
            <a:custGeom>
              <a:avLst/>
              <a:gdLst>
                <a:gd name="connsiteX0" fmla="*/ 0 w 4175990"/>
                <a:gd name="connsiteY0" fmla="*/ 161914 h 971464"/>
                <a:gd name="connsiteX1" fmla="*/ 161914 w 4175990"/>
                <a:gd name="connsiteY1" fmla="*/ 0 h 971464"/>
                <a:gd name="connsiteX2" fmla="*/ 4014076 w 4175990"/>
                <a:gd name="connsiteY2" fmla="*/ 0 h 971464"/>
                <a:gd name="connsiteX3" fmla="*/ 4175990 w 4175990"/>
                <a:gd name="connsiteY3" fmla="*/ 161914 h 971464"/>
                <a:gd name="connsiteX4" fmla="*/ 4175990 w 4175990"/>
                <a:gd name="connsiteY4" fmla="*/ 809550 h 971464"/>
                <a:gd name="connsiteX5" fmla="*/ 4014076 w 4175990"/>
                <a:gd name="connsiteY5" fmla="*/ 971464 h 971464"/>
                <a:gd name="connsiteX6" fmla="*/ 161914 w 4175990"/>
                <a:gd name="connsiteY6" fmla="*/ 971464 h 971464"/>
                <a:gd name="connsiteX7" fmla="*/ 0 w 4175990"/>
                <a:gd name="connsiteY7" fmla="*/ 809550 h 971464"/>
                <a:gd name="connsiteX8" fmla="*/ 0 w 4175990"/>
                <a:gd name="connsiteY8" fmla="*/ 161914 h 9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90" h="971464">
                  <a:moveTo>
                    <a:pt x="0" y="161914"/>
                  </a:moveTo>
                  <a:cubicBezTo>
                    <a:pt x="0" y="72491"/>
                    <a:pt x="72491" y="0"/>
                    <a:pt x="161914" y="0"/>
                  </a:cubicBezTo>
                  <a:lnTo>
                    <a:pt x="4014076" y="0"/>
                  </a:lnTo>
                  <a:cubicBezTo>
                    <a:pt x="4103499" y="0"/>
                    <a:pt x="4175990" y="72491"/>
                    <a:pt x="4175990" y="161914"/>
                  </a:cubicBezTo>
                  <a:lnTo>
                    <a:pt x="4175990" y="809550"/>
                  </a:lnTo>
                  <a:cubicBezTo>
                    <a:pt x="4175990" y="898973"/>
                    <a:pt x="4103499" y="971464"/>
                    <a:pt x="4014076" y="971464"/>
                  </a:cubicBezTo>
                  <a:lnTo>
                    <a:pt x="161914" y="971464"/>
                  </a:lnTo>
                  <a:cubicBezTo>
                    <a:pt x="72491" y="971464"/>
                    <a:pt x="0" y="898973"/>
                    <a:pt x="0" y="809550"/>
                  </a:cubicBezTo>
                  <a:lnTo>
                    <a:pt x="0" y="161914"/>
                  </a:lnTo>
                  <a:close/>
                </a:path>
              </a:pathLst>
            </a:custGeom>
            <a:scene3d>
              <a:camera prst="orthographicFront"/>
              <a:lightRig rig="flat" dir="t"/>
            </a:scene3d>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003" tIns="116003" rIns="116003" bIns="116003" numCol="1" spcCol="1270" anchor="ctr" anchorCtr="0">
              <a:noAutofit/>
            </a:bodyPr>
            <a:lstStyle/>
            <a:p>
              <a:pPr lvl="0" algn="ctr" defTabSz="800100" rtl="0">
                <a:lnSpc>
                  <a:spcPct val="90000"/>
                </a:lnSpc>
                <a:spcBef>
                  <a:spcPct val="0"/>
                </a:spcBef>
                <a:spcAft>
                  <a:spcPct val="35000"/>
                </a:spcAft>
              </a:pPr>
              <a:r>
                <a:rPr lang="fr-FR" sz="1800" b="1" kern="1200" dirty="0" smtClean="0">
                  <a:solidFill>
                    <a:schemeClr val="tx2">
                      <a:lumMod val="50000"/>
                    </a:schemeClr>
                  </a:solidFill>
                </a:rPr>
                <a:t> Transport (Air Algérie, SNTF…)</a:t>
              </a:r>
              <a:endParaRPr lang="fr-FR" sz="1800" b="1" kern="1200" dirty="0">
                <a:solidFill>
                  <a:schemeClr val="tx2">
                    <a:lumMod val="50000"/>
                  </a:schemeClr>
                </a:solidFill>
              </a:endParaRPr>
            </a:p>
          </p:txBody>
        </p:sp>
      </p:grpSp>
      <p:sp>
        <p:nvSpPr>
          <p:cNvPr id="3" name="Titre 2"/>
          <p:cNvSpPr>
            <a:spLocks noGrp="1"/>
          </p:cNvSpPr>
          <p:nvPr>
            <p:ph type="title"/>
          </p:nvPr>
        </p:nvSpPr>
        <p:spPr/>
        <p:txBody>
          <a:bodyPr/>
          <a:lstStyle/>
          <a:p>
            <a:endParaRPr lang="fr-FR"/>
          </a:p>
        </p:txBody>
      </p:sp>
      <p:sp>
        <p:nvSpPr>
          <p:cNvPr id="12"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INGENIERIE ELECTRIQUE &amp; ELECTRONIQUE</a:t>
            </a:r>
            <a:endParaRPr lang="fr-BE" dirty="0"/>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ELECTRONIQUE</a:t>
            </a:r>
          </a:p>
        </p:txBody>
      </p:sp>
    </p:spTree>
    <p:extLst>
      <p:ext uri="{BB962C8B-B14F-4D97-AF65-F5344CB8AC3E}">
        <p14:creationId xmlns:p14="http://schemas.microsoft.com/office/powerpoint/2010/main" val="366245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HYGIENE &amp; SECURITE INDUSTRIELLE</a:t>
            </a:r>
            <a:endParaRPr lang="fr-BE" dirty="0"/>
          </a:p>
        </p:txBody>
      </p:sp>
      <p:sp>
        <p:nvSpPr>
          <p:cNvPr id="4" name="Rectangle 3"/>
          <p:cNvSpPr/>
          <p:nvPr/>
        </p:nvSpPr>
        <p:spPr>
          <a:xfrm>
            <a:off x="12824" y="1556792"/>
            <a:ext cx="8712968" cy="5262979"/>
          </a:xfrm>
          <a:prstGeom prst="rect">
            <a:avLst/>
          </a:prstGeom>
        </p:spPr>
        <p:txBody>
          <a:bodyPr wrap="square">
            <a:spAutoFit/>
          </a:bodyPr>
          <a:lstStyle/>
          <a:p>
            <a:pPr algn="ctr"/>
            <a:endParaRPr lang="fr-FR" sz="2400" b="1" u="sng" dirty="0" smtClean="0">
              <a:solidFill>
                <a:srgbClr val="000099"/>
              </a:solidFill>
            </a:endParaRPr>
          </a:p>
          <a:p>
            <a:pPr algn="ctr"/>
            <a:r>
              <a:rPr lang="fr-FR" sz="2400" b="1" u="sng" dirty="0" smtClean="0">
                <a:solidFill>
                  <a:srgbClr val="000099"/>
                </a:solidFill>
              </a:rPr>
              <a:t>SPÉCIFICITÉS</a:t>
            </a:r>
            <a:endParaRPr lang="fr-FR" sz="2400" b="1" u="sng" dirty="0">
              <a:solidFill>
                <a:srgbClr val="000099"/>
              </a:solidFill>
            </a:endParaRPr>
          </a:p>
          <a:p>
            <a:pPr algn="ctr"/>
            <a:endParaRPr lang="fr-FR" sz="2400" b="1" u="sng" dirty="0">
              <a:solidFill>
                <a:srgbClr val="000099"/>
              </a:solidFill>
            </a:endParaRPr>
          </a:p>
          <a:p>
            <a:pPr marL="342900" indent="-342900" algn="just">
              <a:buFontTx/>
              <a:buChar char="-"/>
            </a:pPr>
            <a:r>
              <a:rPr lang="fr-BE" sz="2000" b="1" dirty="0" smtClean="0">
                <a:solidFill>
                  <a:srgbClr val="000099"/>
                </a:solidFill>
              </a:rPr>
              <a:t>Formation qui dote les étudiants de connaissances et compétences scientifiques et techniques fortes, dans les domaines de la maintenance en instrumentation, en électromécanique et en sécurité industrielle et environnement.</a:t>
            </a:r>
          </a:p>
          <a:p>
            <a:pPr marL="342900" indent="-342900" algn="just">
              <a:buFontTx/>
              <a:buChar char="-"/>
            </a:pPr>
            <a:endParaRPr lang="fr-BE" sz="2000" b="1" dirty="0">
              <a:solidFill>
                <a:srgbClr val="000099"/>
              </a:solidFill>
            </a:endParaRPr>
          </a:p>
          <a:p>
            <a:pPr marL="342900" indent="-342900" algn="just">
              <a:buFontTx/>
              <a:buChar char="-"/>
            </a:pPr>
            <a:r>
              <a:rPr lang="fr-BE" sz="2000" b="1" dirty="0" smtClean="0">
                <a:solidFill>
                  <a:srgbClr val="000099"/>
                </a:solidFill>
              </a:rPr>
              <a:t>Le projet pédagogique s’appuyant sur une approche répondant efficacement aux attentes du secteur socio-économique et favorise l’apprentissage en situation.  </a:t>
            </a:r>
          </a:p>
          <a:p>
            <a:pPr marL="342900" indent="-342900" algn="just">
              <a:buFontTx/>
              <a:buChar char="-"/>
            </a:pPr>
            <a:endParaRPr lang="fr-BE" sz="2000" b="1" dirty="0">
              <a:solidFill>
                <a:srgbClr val="000099"/>
              </a:solidFill>
            </a:endParaRPr>
          </a:p>
          <a:p>
            <a:pPr algn="ctr"/>
            <a:r>
              <a:rPr lang="fr-BE" sz="2000" b="1" u="sng" dirty="0" smtClean="0">
                <a:solidFill>
                  <a:srgbClr val="000099"/>
                </a:solidFill>
              </a:rPr>
              <a:t>Université</a:t>
            </a:r>
          </a:p>
          <a:p>
            <a:pPr algn="ctr"/>
            <a:endParaRPr lang="fr-BE" sz="800" b="1" u="sng" dirty="0">
              <a:solidFill>
                <a:srgbClr val="000099"/>
              </a:solidFill>
            </a:endParaRPr>
          </a:p>
          <a:p>
            <a:pPr algn="ctr"/>
            <a:r>
              <a:rPr lang="fr-BE" sz="2000" b="1" dirty="0" smtClean="0">
                <a:solidFill>
                  <a:srgbClr val="FF0000"/>
                </a:solidFill>
              </a:rPr>
              <a:t>ORAN 2, BATNA 2</a:t>
            </a:r>
          </a:p>
          <a:p>
            <a:pPr marL="342900" indent="-342900" algn="just">
              <a:buFontTx/>
              <a:buChar char="-"/>
            </a:pPr>
            <a:endParaRPr lang="fr-BE" sz="2400" b="1" dirty="0" smtClean="0">
              <a:solidFill>
                <a:srgbClr val="000099"/>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HYGIENE &amp; SECURITE INDUSTRIELLE</a:t>
            </a:r>
          </a:p>
        </p:txBody>
      </p:sp>
    </p:spTree>
    <p:extLst>
      <p:ext uri="{BB962C8B-B14F-4D97-AF65-F5344CB8AC3E}">
        <p14:creationId xmlns:p14="http://schemas.microsoft.com/office/powerpoint/2010/main" val="225592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370832"/>
            <a:ext cx="800219" cy="4248472"/>
          </a:xfrm>
          <a:prstGeom prst="rect">
            <a:avLst/>
          </a:prstGeom>
          <a:noFill/>
        </p:spPr>
        <p:txBody>
          <a:bodyPr vert="vert270" wrap="square" rtlCol="0">
            <a:spAutoFit/>
          </a:bodyPr>
          <a:lstStyle/>
          <a:p>
            <a:pPr algn="ctr"/>
            <a:r>
              <a:rPr lang="fr-FR" sz="4000" b="1" dirty="0" smtClean="0">
                <a:solidFill>
                  <a:schemeClr val="tx2">
                    <a:lumMod val="75000"/>
                  </a:schemeClr>
                </a:solidFill>
              </a:rPr>
              <a:t>EMPLOYABILITE</a:t>
            </a:r>
            <a:endParaRPr lang="fr-FR" sz="4000" b="1" dirty="0">
              <a:solidFill>
                <a:schemeClr val="tx2">
                  <a:lumMod val="75000"/>
                </a:schemeClr>
              </a:solidFill>
            </a:endParaRPr>
          </a:p>
        </p:txBody>
      </p:sp>
      <p:grpSp>
        <p:nvGrpSpPr>
          <p:cNvPr id="5" name="Groupe 4"/>
          <p:cNvGrpSpPr/>
          <p:nvPr/>
        </p:nvGrpSpPr>
        <p:grpSpPr>
          <a:xfrm>
            <a:off x="1704027" y="2348880"/>
            <a:ext cx="6702282" cy="4352032"/>
            <a:chOff x="1704027" y="2254920"/>
            <a:chExt cx="6702282" cy="4352032"/>
          </a:xfrm>
        </p:grpSpPr>
        <p:sp>
          <p:nvSpPr>
            <p:cNvPr id="6" name="Triangle isocèle 5"/>
            <p:cNvSpPr/>
            <p:nvPr/>
          </p:nvSpPr>
          <p:spPr>
            <a:xfrm rot="5400000">
              <a:off x="1704027" y="2254920"/>
              <a:ext cx="4352032" cy="4352032"/>
            </a:xfrm>
            <a:prstGeom prst="triangle">
              <a:avLst/>
            </a:prstGeom>
            <a:solidFill>
              <a:schemeClr val="accent4">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3487972" y="2516684"/>
              <a:ext cx="4538039" cy="705774"/>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b="1" dirty="0" smtClean="0">
                  <a:solidFill>
                    <a:srgbClr val="0070C0"/>
                  </a:solidFill>
                </a:rPr>
                <a:t>Industries pétrochimiques et direction de la production SONATRACH, NAFTAL</a:t>
              </a:r>
              <a:endParaRPr lang="fr-FR" sz="1800" b="1" kern="1200" dirty="0">
                <a:solidFill>
                  <a:srgbClr val="0070C0"/>
                </a:solidFill>
              </a:endParaRPr>
            </a:p>
          </p:txBody>
        </p:sp>
        <p:sp>
          <p:nvSpPr>
            <p:cNvPr id="8" name="Forme libre 7"/>
            <p:cNvSpPr/>
            <p:nvPr/>
          </p:nvSpPr>
          <p:spPr>
            <a:xfrm>
              <a:off x="4188858" y="3270678"/>
              <a:ext cx="4194349" cy="438822"/>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70C0"/>
                  </a:solidFill>
                </a:rPr>
                <a:t>Secteur de l’énergie (SONELGAZ)</a:t>
              </a:r>
              <a:endParaRPr lang="fr-FR" sz="1800" b="1" kern="1200" dirty="0">
                <a:solidFill>
                  <a:srgbClr val="0070C0"/>
                </a:solidFill>
              </a:endParaRPr>
            </a:p>
          </p:txBody>
        </p:sp>
        <p:sp>
          <p:nvSpPr>
            <p:cNvPr id="9" name="Forme libre 8"/>
            <p:cNvSpPr/>
            <p:nvPr/>
          </p:nvSpPr>
          <p:spPr>
            <a:xfrm>
              <a:off x="3491420" y="3727194"/>
              <a:ext cx="4176923" cy="656422"/>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kern="1200" dirty="0" smtClean="0">
                  <a:solidFill>
                    <a:srgbClr val="0070C0"/>
                  </a:solidFill>
                </a:rPr>
                <a:t>Industries mécaniques, chimiques, agro-alimentaires, ENIEM </a:t>
              </a:r>
              <a:endParaRPr lang="fr-FR" b="1" kern="1200" dirty="0">
                <a:solidFill>
                  <a:srgbClr val="0070C0"/>
                </a:solidFill>
              </a:endParaRPr>
            </a:p>
          </p:txBody>
        </p:sp>
        <p:sp>
          <p:nvSpPr>
            <p:cNvPr id="10" name="Forme libre 9"/>
            <p:cNvSpPr/>
            <p:nvPr/>
          </p:nvSpPr>
          <p:spPr>
            <a:xfrm>
              <a:off x="4242964" y="4447873"/>
              <a:ext cx="4163345" cy="704132"/>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b="1" dirty="0" smtClean="0">
                  <a:solidFill>
                    <a:srgbClr val="0070C0"/>
                  </a:solidFill>
                </a:rPr>
                <a:t>Bâtiment et génie civil, industries de cimenterie</a:t>
              </a:r>
            </a:p>
          </p:txBody>
        </p:sp>
        <p:sp>
          <p:nvSpPr>
            <p:cNvPr id="11" name="Forme libre 10"/>
            <p:cNvSpPr/>
            <p:nvPr/>
          </p:nvSpPr>
          <p:spPr>
            <a:xfrm>
              <a:off x="3491886" y="5185837"/>
              <a:ext cx="4175990" cy="763444"/>
            </a:xfrm>
            <a:custGeom>
              <a:avLst/>
              <a:gdLst>
                <a:gd name="connsiteX0" fmla="*/ 0 w 4175990"/>
                <a:gd name="connsiteY0" fmla="*/ 161914 h 971464"/>
                <a:gd name="connsiteX1" fmla="*/ 161914 w 4175990"/>
                <a:gd name="connsiteY1" fmla="*/ 0 h 971464"/>
                <a:gd name="connsiteX2" fmla="*/ 4014076 w 4175990"/>
                <a:gd name="connsiteY2" fmla="*/ 0 h 971464"/>
                <a:gd name="connsiteX3" fmla="*/ 4175990 w 4175990"/>
                <a:gd name="connsiteY3" fmla="*/ 161914 h 971464"/>
                <a:gd name="connsiteX4" fmla="*/ 4175990 w 4175990"/>
                <a:gd name="connsiteY4" fmla="*/ 809550 h 971464"/>
                <a:gd name="connsiteX5" fmla="*/ 4014076 w 4175990"/>
                <a:gd name="connsiteY5" fmla="*/ 971464 h 971464"/>
                <a:gd name="connsiteX6" fmla="*/ 161914 w 4175990"/>
                <a:gd name="connsiteY6" fmla="*/ 971464 h 971464"/>
                <a:gd name="connsiteX7" fmla="*/ 0 w 4175990"/>
                <a:gd name="connsiteY7" fmla="*/ 809550 h 971464"/>
                <a:gd name="connsiteX8" fmla="*/ 0 w 4175990"/>
                <a:gd name="connsiteY8" fmla="*/ 161914 h 9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90" h="971464">
                  <a:moveTo>
                    <a:pt x="0" y="161914"/>
                  </a:moveTo>
                  <a:cubicBezTo>
                    <a:pt x="0" y="72491"/>
                    <a:pt x="72491" y="0"/>
                    <a:pt x="161914" y="0"/>
                  </a:cubicBezTo>
                  <a:lnTo>
                    <a:pt x="4014076" y="0"/>
                  </a:lnTo>
                  <a:cubicBezTo>
                    <a:pt x="4103499" y="0"/>
                    <a:pt x="4175990" y="72491"/>
                    <a:pt x="4175990" y="161914"/>
                  </a:cubicBezTo>
                  <a:lnTo>
                    <a:pt x="4175990" y="809550"/>
                  </a:lnTo>
                  <a:cubicBezTo>
                    <a:pt x="4175990" y="898973"/>
                    <a:pt x="4103499" y="971464"/>
                    <a:pt x="4014076" y="971464"/>
                  </a:cubicBezTo>
                  <a:lnTo>
                    <a:pt x="161914" y="971464"/>
                  </a:lnTo>
                  <a:cubicBezTo>
                    <a:pt x="72491" y="971464"/>
                    <a:pt x="0" y="898973"/>
                    <a:pt x="0" y="809550"/>
                  </a:cubicBezTo>
                  <a:lnTo>
                    <a:pt x="0" y="161914"/>
                  </a:lnTo>
                  <a:close/>
                </a:path>
              </a:pathLst>
            </a:custGeom>
            <a:ln>
              <a:solidFill>
                <a:schemeClr val="accent1"/>
              </a:solidFill>
            </a:ln>
            <a:scene3d>
              <a:camera prst="orthographicFront"/>
              <a:lightRig rig="flat" dir="t"/>
            </a:scene3d>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003" tIns="116003" rIns="116003" bIns="116003" numCol="1" spcCol="1270" anchor="ctr" anchorCtr="0">
              <a:noAutofit/>
            </a:bodyPr>
            <a:lstStyle/>
            <a:p>
              <a:pPr lvl="0" algn="ctr" defTabSz="800100" rtl="0">
                <a:lnSpc>
                  <a:spcPct val="90000"/>
                </a:lnSpc>
                <a:spcBef>
                  <a:spcPct val="0"/>
                </a:spcBef>
                <a:spcAft>
                  <a:spcPct val="35000"/>
                </a:spcAft>
              </a:pPr>
              <a:r>
                <a:rPr lang="fr-FR" sz="1800" b="1" kern="1200" dirty="0" smtClean="0">
                  <a:solidFill>
                    <a:srgbClr val="0070C0"/>
                  </a:solidFill>
                </a:rPr>
                <a:t>Secteur de l’automobile (Renault Algérie, SNVI),</a:t>
              </a:r>
              <a:r>
                <a:rPr lang="fr-FR" b="1" dirty="0" smtClean="0">
                  <a:solidFill>
                    <a:srgbClr val="0070C0"/>
                  </a:solidFill>
                </a:rPr>
                <a:t>SETRAM, </a:t>
              </a:r>
              <a:r>
                <a:rPr lang="fr-FR" sz="1800" b="1" kern="1200" dirty="0" smtClean="0">
                  <a:solidFill>
                    <a:srgbClr val="0070C0"/>
                  </a:solidFill>
                </a:rPr>
                <a:t>Compagnies d’assurance, Collectivités locales…</a:t>
              </a:r>
              <a:endParaRPr lang="fr-FR" sz="1800" b="1" kern="1200" dirty="0">
                <a:solidFill>
                  <a:srgbClr val="0070C0"/>
                </a:solidFill>
              </a:endParaRPr>
            </a:p>
          </p:txBody>
        </p:sp>
      </p:grpSp>
      <p:sp>
        <p:nvSpPr>
          <p:cNvPr id="3" name="Titre 2"/>
          <p:cNvSpPr>
            <a:spLocks noGrp="1"/>
          </p:cNvSpPr>
          <p:nvPr>
            <p:ph type="title"/>
          </p:nvPr>
        </p:nvSpPr>
        <p:spPr/>
        <p:txBody>
          <a:bodyPr/>
          <a:lstStyle/>
          <a:p>
            <a:endParaRPr lang="fr-FR"/>
          </a:p>
        </p:txBody>
      </p:sp>
      <p:sp>
        <p:nvSpPr>
          <p:cNvPr id="12"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HYGIENE &amp; SECURITE INDUSTRIELLE</a:t>
            </a:r>
            <a:endParaRPr lang="fr-BE" dirty="0"/>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HYGIENE &amp; SECURITE INDUSTRIELLE</a:t>
            </a:r>
          </a:p>
        </p:txBody>
      </p:sp>
    </p:spTree>
    <p:extLst>
      <p:ext uri="{BB962C8B-B14F-4D97-AF65-F5344CB8AC3E}">
        <p14:creationId xmlns:p14="http://schemas.microsoft.com/office/powerpoint/2010/main" val="1695031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0"/>
          </a:gradFill>
        </p:spPr>
        <p:txBody>
          <a:bodyPr/>
          <a:lstStyle/>
          <a:p>
            <a:r>
              <a:rPr lang="fr-FR" dirty="0" smtClean="0"/>
              <a:t>GENIE MINIER</a:t>
            </a:r>
            <a:endParaRPr lang="fr-FR" dirty="0"/>
          </a:p>
        </p:txBody>
      </p:sp>
      <p:sp>
        <p:nvSpPr>
          <p:cNvPr id="3" name="Espace réservé du contenu 2"/>
          <p:cNvSpPr>
            <a:spLocks noGrp="1"/>
          </p:cNvSpPr>
          <p:nvPr>
            <p:ph idx="1"/>
          </p:nvPr>
        </p:nvSpPr>
        <p:spPr>
          <a:xfrm>
            <a:off x="179512" y="1600200"/>
            <a:ext cx="8784976" cy="5141168"/>
          </a:xfrm>
        </p:spPr>
        <p:txBody>
          <a:bodyPr>
            <a:normAutofit lnSpcReduction="10000"/>
          </a:bodyPr>
          <a:lstStyle/>
          <a:p>
            <a:pPr marL="0" indent="0" algn="ctr">
              <a:buNone/>
            </a:pPr>
            <a:endParaRPr lang="fr-FR" sz="2000" b="1" u="sng" dirty="0" smtClean="0">
              <a:solidFill>
                <a:srgbClr val="002060"/>
              </a:solidFill>
            </a:endParaRPr>
          </a:p>
          <a:p>
            <a:pPr marL="0" indent="0" algn="ctr">
              <a:buNone/>
            </a:pPr>
            <a:r>
              <a:rPr lang="fr-FR" sz="2400" b="1" u="sng" dirty="0" smtClean="0">
                <a:solidFill>
                  <a:srgbClr val="000099"/>
                </a:solidFill>
              </a:rPr>
              <a:t>SPÉCIFICITÉS</a:t>
            </a:r>
          </a:p>
          <a:p>
            <a:pPr marL="0" indent="0" algn="ctr">
              <a:buNone/>
            </a:pPr>
            <a:endParaRPr lang="fr-FR" sz="2000" b="1" u="sng" dirty="0">
              <a:solidFill>
                <a:srgbClr val="000099"/>
              </a:solidFill>
            </a:endParaRPr>
          </a:p>
          <a:p>
            <a:pPr algn="just">
              <a:buFontTx/>
              <a:buChar char="-"/>
            </a:pPr>
            <a:r>
              <a:rPr lang="fr-FR" sz="2000" b="1" dirty="0" smtClean="0">
                <a:solidFill>
                  <a:srgbClr val="000099"/>
                </a:solidFill>
              </a:rPr>
              <a:t>L’important encadrement pédagogique de la filière disponible au sein de l’université, en fait une filière d’une qualité répondant au besoin de l’économie nationale, au manque flagrant, à l’ouest et au sud de l’Algérie, en compétences dans le domaine minier,</a:t>
            </a:r>
          </a:p>
          <a:p>
            <a:pPr algn="just">
              <a:buFontTx/>
              <a:buChar char="-"/>
            </a:pPr>
            <a:endParaRPr lang="fr-FR" sz="2000" b="1" dirty="0" smtClean="0">
              <a:solidFill>
                <a:srgbClr val="000099"/>
              </a:solidFill>
            </a:endParaRPr>
          </a:p>
          <a:p>
            <a:pPr algn="just">
              <a:buFontTx/>
              <a:buChar char="-"/>
            </a:pPr>
            <a:r>
              <a:rPr lang="fr-FR" sz="2000" b="1" dirty="0" smtClean="0">
                <a:solidFill>
                  <a:srgbClr val="000099"/>
                </a:solidFill>
              </a:rPr>
              <a:t>Apporte les connaissances fondamentales sur l’exploitation et les techniques d’exploitation minières d’une part, et sur l’optimisation des coûts de l’exploitation des mines d’autre part, en prenant en compte l’impact de cette exploitation sur l’environnement</a:t>
            </a:r>
          </a:p>
          <a:p>
            <a:pPr algn="just">
              <a:buFontTx/>
              <a:buChar char="-"/>
            </a:pPr>
            <a:endParaRPr lang="fr-FR" sz="2000" b="1" dirty="0">
              <a:solidFill>
                <a:srgbClr val="000099"/>
              </a:solidFill>
            </a:endParaRPr>
          </a:p>
          <a:p>
            <a:pPr marL="0" indent="0" algn="ctr">
              <a:buNone/>
            </a:pPr>
            <a:r>
              <a:rPr lang="fr-FR" sz="2000" b="1" u="sng" dirty="0">
                <a:solidFill>
                  <a:srgbClr val="000099"/>
                </a:solidFill>
              </a:rPr>
              <a:t>Université</a:t>
            </a:r>
          </a:p>
          <a:p>
            <a:pPr marL="0" indent="0" algn="ctr">
              <a:buNone/>
            </a:pPr>
            <a:endParaRPr lang="fr-FR" sz="900" b="1" u="sng" dirty="0">
              <a:solidFill>
                <a:srgbClr val="002060"/>
              </a:solidFill>
            </a:endParaRPr>
          </a:p>
          <a:p>
            <a:pPr marL="0" indent="0" algn="ctr">
              <a:buNone/>
            </a:pPr>
            <a:r>
              <a:rPr lang="fr-FR" sz="2400" b="1" dirty="0" smtClean="0">
                <a:solidFill>
                  <a:srgbClr val="FF0000"/>
                </a:solidFill>
              </a:rPr>
              <a:t>ANNABA, TEBESSA</a:t>
            </a:r>
            <a:endParaRPr lang="fr-FR" sz="2400" b="1" dirty="0">
              <a:solidFill>
                <a:srgbClr val="FF0000"/>
              </a:solidFill>
            </a:endParaRPr>
          </a:p>
          <a:p>
            <a:pPr algn="just">
              <a:buFontTx/>
              <a:buChar char="-"/>
            </a:pPr>
            <a:endParaRPr lang="fr-FR" sz="2000" b="1" dirty="0" smtClean="0">
              <a:solidFill>
                <a:srgbClr val="002060"/>
              </a:solidFill>
            </a:endParaRPr>
          </a:p>
          <a:p>
            <a:pPr algn="just">
              <a:buFontTx/>
              <a:buChar char="-"/>
            </a:pPr>
            <a:endParaRPr lang="fr-FR" sz="2000" b="1" dirty="0" smtClean="0">
              <a:solidFill>
                <a:srgbClr val="002060"/>
              </a:solidFill>
            </a:endParaRPr>
          </a:p>
          <a:p>
            <a:pPr algn="just">
              <a:buFontTx/>
              <a:buChar char="-"/>
            </a:pPr>
            <a:endParaRPr lang="fr-FR" sz="2000" b="1" dirty="0">
              <a:solidFill>
                <a:srgbClr val="00206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MINIER</a:t>
            </a:r>
          </a:p>
        </p:txBody>
      </p:sp>
    </p:spTree>
    <p:extLst>
      <p:ext uri="{BB962C8B-B14F-4D97-AF65-F5344CB8AC3E}">
        <p14:creationId xmlns:p14="http://schemas.microsoft.com/office/powerpoint/2010/main" val="2128281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0"/>
          </a:gradFill>
        </p:spPr>
        <p:txBody>
          <a:bodyPr/>
          <a:lstStyle/>
          <a:p>
            <a:r>
              <a:rPr lang="fr-FR" dirty="0"/>
              <a:t>GENIE MINIER</a:t>
            </a:r>
          </a:p>
        </p:txBody>
      </p:sp>
      <p:graphicFrame>
        <p:nvGraphicFramePr>
          <p:cNvPr id="5" name="Diagramme 4"/>
          <p:cNvGraphicFramePr/>
          <p:nvPr>
            <p:extLst>
              <p:ext uri="{D42A27DB-BD31-4B8C-83A1-F6EECF244321}">
                <p14:modId xmlns:p14="http://schemas.microsoft.com/office/powerpoint/2010/main" val="2484075751"/>
              </p:ext>
            </p:extLst>
          </p:nvPr>
        </p:nvGraphicFramePr>
        <p:xfrm>
          <a:off x="179512" y="2492896"/>
          <a:ext cx="42484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810544" y="1542379"/>
            <a:ext cx="5670376" cy="510396"/>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r>
              <a:rPr lang="fr-FR" sz="2400" b="1" dirty="0" smtClean="0">
                <a:solidFill>
                  <a:srgbClr val="0070C0"/>
                </a:solidFill>
              </a:rPr>
              <a:t>        </a:t>
            </a:r>
          </a:p>
        </p:txBody>
      </p:sp>
      <p:graphicFrame>
        <p:nvGraphicFramePr>
          <p:cNvPr id="9" name="Diagramme 8"/>
          <p:cNvGraphicFramePr/>
          <p:nvPr>
            <p:extLst>
              <p:ext uri="{D42A27DB-BD31-4B8C-83A1-F6EECF244321}">
                <p14:modId xmlns:p14="http://schemas.microsoft.com/office/powerpoint/2010/main" val="3238743660"/>
              </p:ext>
            </p:extLst>
          </p:nvPr>
        </p:nvGraphicFramePr>
        <p:xfrm>
          <a:off x="3995936" y="2509292"/>
          <a:ext cx="5148064"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MINIER</a:t>
            </a:r>
          </a:p>
        </p:txBody>
      </p:sp>
    </p:spTree>
    <p:extLst>
      <p:ext uri="{BB962C8B-B14F-4D97-AF65-F5344CB8AC3E}">
        <p14:creationId xmlns:p14="http://schemas.microsoft.com/office/powerpoint/2010/main" val="3711075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336600"/>
                </a:solidFill>
              </a:rPr>
              <a:t>EMPLOYABILITE</a:t>
            </a:r>
            <a:endParaRPr lang="fr-FR" sz="4000" b="1" dirty="0">
              <a:solidFill>
                <a:srgbClr val="336600"/>
              </a:solidFill>
            </a:endParaRPr>
          </a:p>
        </p:txBody>
      </p:sp>
      <p:grpSp>
        <p:nvGrpSpPr>
          <p:cNvPr id="6" name="Groupe 5"/>
          <p:cNvGrpSpPr/>
          <p:nvPr/>
        </p:nvGrpSpPr>
        <p:grpSpPr>
          <a:xfrm>
            <a:off x="1704027" y="2254920"/>
            <a:ext cx="6702282" cy="4352032"/>
            <a:chOff x="1704027" y="2254920"/>
            <a:chExt cx="6702282" cy="4352032"/>
          </a:xfrm>
        </p:grpSpPr>
        <p:sp>
          <p:nvSpPr>
            <p:cNvPr id="7" name="Triangle isocèle 6"/>
            <p:cNvSpPr/>
            <p:nvPr/>
          </p:nvSpPr>
          <p:spPr>
            <a:xfrm rot="5400000">
              <a:off x="1704027" y="2254920"/>
              <a:ext cx="4352032" cy="4352032"/>
            </a:xfrm>
            <a:prstGeom prst="triangle">
              <a:avLst/>
            </a:prstGeom>
            <a:solidFill>
              <a:srgbClr val="92D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8" name="Forme libre 7"/>
            <p:cNvSpPr/>
            <p:nvPr/>
          </p:nvSpPr>
          <p:spPr>
            <a:xfrm>
              <a:off x="3490345" y="2690775"/>
              <a:ext cx="4177998" cy="523008"/>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b="1" dirty="0">
                  <a:solidFill>
                    <a:srgbClr val="002060"/>
                  </a:solidFill>
                </a:rPr>
                <a:t>Entreprise </a:t>
              </a:r>
              <a:r>
                <a:rPr lang="fr-FR" b="1" dirty="0" smtClean="0">
                  <a:solidFill>
                    <a:srgbClr val="002060"/>
                  </a:solidFill>
                </a:rPr>
                <a:t>FERPHOS (Fer et Phosphates )</a:t>
              </a:r>
              <a:endParaRPr lang="fr-FR" sz="1800" b="1" kern="1200" dirty="0">
                <a:solidFill>
                  <a:srgbClr val="002060"/>
                </a:solidFill>
              </a:endParaRPr>
            </a:p>
          </p:txBody>
        </p:sp>
        <p:sp>
          <p:nvSpPr>
            <p:cNvPr id="9" name="Forme libre 8"/>
            <p:cNvSpPr/>
            <p:nvPr/>
          </p:nvSpPr>
          <p:spPr>
            <a:xfrm>
              <a:off x="4211960" y="3270678"/>
              <a:ext cx="4194349" cy="438822"/>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b="1" dirty="0" smtClean="0">
                  <a:solidFill>
                    <a:srgbClr val="002060"/>
                  </a:solidFill>
                </a:rPr>
                <a:t>Entreprise Nationale des Produits Miniers Non Ferreux (ENOF)</a:t>
              </a:r>
              <a:endParaRPr lang="fr-FR" sz="1800" b="1" kern="1200" dirty="0">
                <a:solidFill>
                  <a:srgbClr val="002060"/>
                </a:solidFill>
              </a:endParaRPr>
            </a:p>
          </p:txBody>
        </p:sp>
        <p:sp>
          <p:nvSpPr>
            <p:cNvPr id="10" name="Forme libre 9"/>
            <p:cNvSpPr/>
            <p:nvPr/>
          </p:nvSpPr>
          <p:spPr>
            <a:xfrm>
              <a:off x="3491420" y="3727194"/>
              <a:ext cx="4176923" cy="656422"/>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sz="1600" b="1" dirty="0" smtClean="0">
                  <a:solidFill>
                    <a:srgbClr val="002060"/>
                  </a:solidFill>
                </a:rPr>
                <a:t>Entreprise Nationale de l’Or (ENOR)</a:t>
              </a:r>
              <a:endParaRPr lang="fr-FR" sz="1600" b="1" kern="1200" dirty="0">
                <a:solidFill>
                  <a:srgbClr val="002060"/>
                </a:solidFill>
              </a:endParaRPr>
            </a:p>
          </p:txBody>
        </p:sp>
        <p:sp>
          <p:nvSpPr>
            <p:cNvPr id="11" name="Forme libre 10"/>
            <p:cNvSpPr/>
            <p:nvPr/>
          </p:nvSpPr>
          <p:spPr>
            <a:xfrm>
              <a:off x="4242964" y="4447873"/>
              <a:ext cx="4163345" cy="704132"/>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b="1" dirty="0" smtClean="0">
                  <a:solidFill>
                    <a:srgbClr val="002060"/>
                  </a:solidFill>
                </a:rPr>
                <a:t>Entreprise Nationale des Granulats</a:t>
              </a:r>
            </a:p>
            <a:p>
              <a:pPr lvl="0" algn="ctr" defTabSz="800100">
                <a:lnSpc>
                  <a:spcPct val="90000"/>
                </a:lnSpc>
                <a:spcBef>
                  <a:spcPct val="0"/>
                </a:spcBef>
                <a:spcAft>
                  <a:spcPct val="35000"/>
                </a:spcAft>
              </a:pPr>
              <a:r>
                <a:rPr lang="fr-FR" sz="1800" b="1" kern="1200" dirty="0" smtClean="0">
                  <a:solidFill>
                    <a:srgbClr val="002060"/>
                  </a:solidFill>
                </a:rPr>
                <a:t>Carrières pour les cimenteries</a:t>
              </a:r>
              <a:endParaRPr lang="fr-FR" sz="1800" b="1" kern="1200" dirty="0">
                <a:solidFill>
                  <a:srgbClr val="002060"/>
                </a:solidFill>
              </a:endParaRPr>
            </a:p>
          </p:txBody>
        </p:sp>
        <p:sp>
          <p:nvSpPr>
            <p:cNvPr id="12" name="Forme libre 11"/>
            <p:cNvSpPr/>
            <p:nvPr/>
          </p:nvSpPr>
          <p:spPr>
            <a:xfrm>
              <a:off x="3491886" y="5185837"/>
              <a:ext cx="4175990" cy="971464"/>
            </a:xfrm>
            <a:custGeom>
              <a:avLst/>
              <a:gdLst>
                <a:gd name="connsiteX0" fmla="*/ 0 w 4175990"/>
                <a:gd name="connsiteY0" fmla="*/ 161914 h 971464"/>
                <a:gd name="connsiteX1" fmla="*/ 161914 w 4175990"/>
                <a:gd name="connsiteY1" fmla="*/ 0 h 971464"/>
                <a:gd name="connsiteX2" fmla="*/ 4014076 w 4175990"/>
                <a:gd name="connsiteY2" fmla="*/ 0 h 971464"/>
                <a:gd name="connsiteX3" fmla="*/ 4175990 w 4175990"/>
                <a:gd name="connsiteY3" fmla="*/ 161914 h 971464"/>
                <a:gd name="connsiteX4" fmla="*/ 4175990 w 4175990"/>
                <a:gd name="connsiteY4" fmla="*/ 809550 h 971464"/>
                <a:gd name="connsiteX5" fmla="*/ 4014076 w 4175990"/>
                <a:gd name="connsiteY5" fmla="*/ 971464 h 971464"/>
                <a:gd name="connsiteX6" fmla="*/ 161914 w 4175990"/>
                <a:gd name="connsiteY6" fmla="*/ 971464 h 971464"/>
                <a:gd name="connsiteX7" fmla="*/ 0 w 4175990"/>
                <a:gd name="connsiteY7" fmla="*/ 809550 h 971464"/>
                <a:gd name="connsiteX8" fmla="*/ 0 w 4175990"/>
                <a:gd name="connsiteY8" fmla="*/ 161914 h 9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90" h="971464">
                  <a:moveTo>
                    <a:pt x="0" y="161914"/>
                  </a:moveTo>
                  <a:cubicBezTo>
                    <a:pt x="0" y="72491"/>
                    <a:pt x="72491" y="0"/>
                    <a:pt x="161914" y="0"/>
                  </a:cubicBezTo>
                  <a:lnTo>
                    <a:pt x="4014076" y="0"/>
                  </a:lnTo>
                  <a:cubicBezTo>
                    <a:pt x="4103499" y="0"/>
                    <a:pt x="4175990" y="72491"/>
                    <a:pt x="4175990" y="161914"/>
                  </a:cubicBezTo>
                  <a:lnTo>
                    <a:pt x="4175990" y="809550"/>
                  </a:lnTo>
                  <a:cubicBezTo>
                    <a:pt x="4175990" y="898973"/>
                    <a:pt x="4103499" y="971464"/>
                    <a:pt x="4014076" y="971464"/>
                  </a:cubicBezTo>
                  <a:lnTo>
                    <a:pt x="161914" y="971464"/>
                  </a:lnTo>
                  <a:cubicBezTo>
                    <a:pt x="72491" y="971464"/>
                    <a:pt x="0" y="898973"/>
                    <a:pt x="0" y="809550"/>
                  </a:cubicBezTo>
                  <a:lnTo>
                    <a:pt x="0" y="161914"/>
                  </a:lnTo>
                  <a:close/>
                </a:path>
              </a:pathLst>
            </a:custGeom>
            <a:scene3d>
              <a:camera prst="orthographicFront"/>
              <a:lightRig rig="flat" dir="t"/>
            </a:scene3d>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003" tIns="116003" rIns="116003" bIns="116003"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rgbClr val="002060"/>
                  </a:solidFill>
                </a:rPr>
                <a:t>COSIDER (réalisation des tunnels routiers); Police des mines, Directions des mines et de l’industrie, Verrerie et Céramique…</a:t>
              </a:r>
              <a:endParaRPr lang="fr-FR" sz="1800" b="1" u="sng" kern="1200" dirty="0">
                <a:solidFill>
                  <a:srgbClr val="002060"/>
                </a:solidFill>
              </a:endParaRPr>
            </a:p>
          </p:txBody>
        </p:sp>
      </p:grpSp>
      <p:sp>
        <p:nvSpPr>
          <p:cNvPr id="13"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0"/>
          </a:gradFill>
        </p:spPr>
        <p:txBody>
          <a:bodyPr/>
          <a:lstStyle/>
          <a:p>
            <a:r>
              <a:rPr lang="fr-FR" dirty="0"/>
              <a:t>GENIE MINIER</a:t>
            </a:r>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MINIER</a:t>
            </a:r>
          </a:p>
        </p:txBody>
      </p:sp>
    </p:spTree>
    <p:extLst>
      <p:ext uri="{BB962C8B-B14F-4D97-AF65-F5344CB8AC3E}">
        <p14:creationId xmlns:p14="http://schemas.microsoft.com/office/powerpoint/2010/main" val="2073769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1"/>
          </a:gradFill>
        </p:spPr>
        <p:txBody>
          <a:bodyPr>
            <a:normAutofit/>
          </a:bodyPr>
          <a:lstStyle/>
          <a:p>
            <a:r>
              <a:rPr lang="fr-FR" dirty="0" smtClean="0"/>
              <a:t>OPTIQUE ET MECANIQUE DE PRECISION</a:t>
            </a:r>
            <a:endParaRPr lang="fr-FR" dirty="0"/>
          </a:p>
        </p:txBody>
      </p:sp>
      <p:sp>
        <p:nvSpPr>
          <p:cNvPr id="3" name="Espace réservé du contenu 2"/>
          <p:cNvSpPr>
            <a:spLocks noGrp="1"/>
          </p:cNvSpPr>
          <p:nvPr>
            <p:ph idx="1"/>
          </p:nvPr>
        </p:nvSpPr>
        <p:spPr>
          <a:xfrm>
            <a:off x="107504" y="1600200"/>
            <a:ext cx="8964488" cy="5141168"/>
          </a:xfrm>
        </p:spPr>
        <p:txBody>
          <a:bodyPr>
            <a:normAutofit lnSpcReduction="10000"/>
          </a:bodyPr>
          <a:lstStyle/>
          <a:p>
            <a:pPr marL="0" indent="0" algn="ctr">
              <a:buNone/>
            </a:pPr>
            <a:endParaRPr lang="fr-FR" sz="2400" b="1" u="sng" dirty="0" smtClean="0">
              <a:solidFill>
                <a:srgbClr val="000099"/>
              </a:solidFill>
            </a:endParaRPr>
          </a:p>
          <a:p>
            <a:pPr marL="0" indent="0" algn="ctr">
              <a:buNone/>
            </a:pPr>
            <a:r>
              <a:rPr lang="fr-FR" sz="2400" b="1" u="sng" dirty="0" smtClean="0">
                <a:solidFill>
                  <a:srgbClr val="000099"/>
                </a:solidFill>
              </a:rPr>
              <a:t>SPÉCIFICITÉS</a:t>
            </a:r>
          </a:p>
          <a:p>
            <a:pPr marL="0" indent="0" algn="just">
              <a:buNone/>
            </a:pPr>
            <a:endParaRPr lang="fr-FR" sz="2400" b="1" dirty="0" smtClean="0">
              <a:solidFill>
                <a:srgbClr val="000099"/>
              </a:solidFill>
            </a:endParaRPr>
          </a:p>
          <a:p>
            <a:pPr algn="just">
              <a:buFontTx/>
              <a:buChar char="-"/>
            </a:pPr>
            <a:r>
              <a:rPr lang="fr-FR" sz="2400" b="1" dirty="0" smtClean="0">
                <a:solidFill>
                  <a:srgbClr val="000099"/>
                </a:solidFill>
              </a:rPr>
              <a:t>Apporte un plus dans le contrôle optique et mécanique des produits, la photonique et la conception </a:t>
            </a:r>
            <a:r>
              <a:rPr lang="fr-FR" sz="2400" b="1" dirty="0" err="1" smtClean="0">
                <a:solidFill>
                  <a:srgbClr val="000099"/>
                </a:solidFill>
              </a:rPr>
              <a:t>optomécanique</a:t>
            </a:r>
            <a:r>
              <a:rPr lang="fr-FR" sz="2400" b="1" dirty="0" smtClean="0">
                <a:solidFill>
                  <a:srgbClr val="000099"/>
                </a:solidFill>
              </a:rPr>
              <a:t>.</a:t>
            </a:r>
          </a:p>
          <a:p>
            <a:pPr algn="just">
              <a:buFontTx/>
              <a:buChar char="-"/>
            </a:pPr>
            <a:r>
              <a:rPr lang="fr-FR" sz="2400" b="1" dirty="0" smtClean="0">
                <a:solidFill>
                  <a:srgbClr val="000099"/>
                </a:solidFill>
              </a:rPr>
              <a:t>Permet l’acquisition des outils nécessaires pour une meilleure prise en main des systèmes optiques et de mécanique fine,</a:t>
            </a:r>
          </a:p>
          <a:p>
            <a:pPr algn="just">
              <a:buFontTx/>
              <a:buChar char="-"/>
            </a:pPr>
            <a:r>
              <a:rPr lang="fr-FR" sz="2400" b="1" dirty="0" smtClean="0">
                <a:solidFill>
                  <a:srgbClr val="000099"/>
                </a:solidFill>
              </a:rPr>
              <a:t>Former des cadres capables d’intégrer et d’appliquer l’optique dans différents domaines</a:t>
            </a:r>
          </a:p>
          <a:p>
            <a:pPr algn="just">
              <a:buFontTx/>
              <a:buChar char="-"/>
            </a:pPr>
            <a:endParaRPr lang="fr-FR" sz="2400" b="1" dirty="0" smtClean="0">
              <a:solidFill>
                <a:srgbClr val="000099"/>
              </a:solidFill>
            </a:endParaRPr>
          </a:p>
          <a:p>
            <a:pPr algn="just">
              <a:buFontTx/>
              <a:buChar char="-"/>
            </a:pPr>
            <a:endParaRPr lang="fr-FR" sz="900" b="1" dirty="0" smtClean="0">
              <a:solidFill>
                <a:srgbClr val="000099"/>
              </a:solidFill>
            </a:endParaRPr>
          </a:p>
          <a:p>
            <a:pPr marL="0" indent="0" algn="ctr">
              <a:buNone/>
            </a:pPr>
            <a:r>
              <a:rPr lang="fr-FR" sz="2400" b="1" u="sng" dirty="0" smtClean="0">
                <a:solidFill>
                  <a:srgbClr val="000099"/>
                </a:solidFill>
              </a:rPr>
              <a:t>Université</a:t>
            </a:r>
          </a:p>
          <a:p>
            <a:pPr marL="0" indent="0" algn="ctr">
              <a:buNone/>
            </a:pPr>
            <a:endParaRPr lang="fr-FR" sz="800" b="1" dirty="0" smtClean="0">
              <a:solidFill>
                <a:srgbClr val="FF0000"/>
              </a:solidFill>
            </a:endParaRPr>
          </a:p>
          <a:p>
            <a:pPr marL="0" indent="0" algn="ctr">
              <a:buNone/>
            </a:pPr>
            <a:r>
              <a:rPr lang="fr-FR" sz="2400" b="1" dirty="0" smtClean="0">
                <a:solidFill>
                  <a:srgbClr val="FF0000"/>
                </a:solidFill>
              </a:rPr>
              <a:t>SETIF 1</a:t>
            </a:r>
            <a:endParaRPr lang="fr-FR" sz="2400" b="1" dirty="0">
              <a:solidFill>
                <a:srgbClr val="FF0000"/>
              </a:solidFill>
            </a:endParaRPr>
          </a:p>
          <a:p>
            <a:pPr algn="just">
              <a:buFontTx/>
              <a:buChar char="-"/>
            </a:pPr>
            <a:endParaRPr lang="fr-FR" sz="2400" b="1"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OPTIQUE ET MECANIQUE DE PRECISION</a:t>
            </a:r>
          </a:p>
        </p:txBody>
      </p:sp>
    </p:spTree>
    <p:extLst>
      <p:ext uri="{BB962C8B-B14F-4D97-AF65-F5344CB8AC3E}">
        <p14:creationId xmlns:p14="http://schemas.microsoft.com/office/powerpoint/2010/main" val="3172166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1043608" y="2060848"/>
            <a:ext cx="7008440" cy="4464496"/>
            <a:chOff x="1043608" y="2276872"/>
            <a:chExt cx="7008440" cy="4464496"/>
          </a:xfrm>
        </p:grpSpPr>
        <p:graphicFrame>
          <p:nvGraphicFramePr>
            <p:cNvPr id="4" name="Diagramme 3"/>
            <p:cNvGraphicFramePr/>
            <p:nvPr>
              <p:extLst>
                <p:ext uri="{D42A27DB-BD31-4B8C-83A1-F6EECF244321}">
                  <p14:modId xmlns:p14="http://schemas.microsoft.com/office/powerpoint/2010/main" val="4235667539"/>
                </p:ext>
              </p:extLst>
            </p:nvPr>
          </p:nvGraphicFramePr>
          <p:xfrm>
            <a:off x="1043608" y="2389336"/>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grpSp>
      <p:sp>
        <p:nvSpPr>
          <p:cNvPr id="10"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1"/>
          </a:gradFill>
        </p:spPr>
        <p:txBody>
          <a:bodyPr>
            <a:normAutofit/>
          </a:bodyPr>
          <a:lstStyle/>
          <a:p>
            <a:r>
              <a:rPr lang="fr-FR" dirty="0" smtClean="0"/>
              <a:t>OPTIQUE ET MECANIQUE DE PRECISION</a:t>
            </a:r>
            <a:endParaRPr lang="fr-FR" dirty="0"/>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OPTIQUE ET MECANIQUE DE PRECISION</a:t>
            </a:r>
          </a:p>
        </p:txBody>
      </p:sp>
    </p:spTree>
    <p:extLst>
      <p:ext uri="{BB962C8B-B14F-4D97-AF65-F5344CB8AC3E}">
        <p14:creationId xmlns:p14="http://schemas.microsoft.com/office/powerpoint/2010/main" val="511413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27384"/>
            <a:ext cx="9137193" cy="1525722"/>
          </a:xfrm>
          <a:gradFill>
            <a:gsLst>
              <a:gs pos="0">
                <a:srgbClr val="03D4A8"/>
              </a:gs>
              <a:gs pos="25000">
                <a:srgbClr val="21D6E0"/>
              </a:gs>
              <a:gs pos="75000">
                <a:srgbClr val="0087E6"/>
              </a:gs>
              <a:gs pos="100000">
                <a:srgbClr val="005CBF"/>
              </a:gs>
            </a:gsLst>
            <a:lin ang="16200000" scaled="0"/>
          </a:gradFill>
        </p:spPr>
        <p:txBody>
          <a:bodyPr/>
          <a:lstStyle/>
          <a:p>
            <a:r>
              <a:rPr lang="fr-FR" dirty="0" smtClean="0"/>
              <a:t>INDUSTRIES PETROCHIMIQUES</a:t>
            </a:r>
            <a:endParaRPr lang="fr-FR" dirty="0"/>
          </a:p>
        </p:txBody>
      </p:sp>
      <p:sp>
        <p:nvSpPr>
          <p:cNvPr id="3" name="Espace réservé du contenu 2"/>
          <p:cNvSpPr>
            <a:spLocks noGrp="1"/>
          </p:cNvSpPr>
          <p:nvPr>
            <p:ph idx="1"/>
          </p:nvPr>
        </p:nvSpPr>
        <p:spPr>
          <a:xfrm>
            <a:off x="179512" y="1600200"/>
            <a:ext cx="8856984" cy="5141168"/>
          </a:xfrm>
        </p:spPr>
        <p:txBody>
          <a:bodyPr>
            <a:normAutofit/>
          </a:bodyPr>
          <a:lstStyle/>
          <a:p>
            <a:pPr marL="0" indent="0">
              <a:buNone/>
            </a:pPr>
            <a:endParaRPr lang="fr-FR" sz="2400" b="1" dirty="0">
              <a:solidFill>
                <a:srgbClr val="FF0000"/>
              </a:solidFill>
            </a:endParaRPr>
          </a:p>
          <a:p>
            <a:pPr marL="0" indent="0" algn="ctr">
              <a:buNone/>
            </a:pPr>
            <a:r>
              <a:rPr lang="fr-FR" sz="2400" b="1" u="sng" dirty="0" smtClean="0">
                <a:solidFill>
                  <a:srgbClr val="000099"/>
                </a:solidFill>
              </a:rPr>
              <a:t>SPÉCIFICITÉS</a:t>
            </a:r>
            <a:endParaRPr lang="fr-FR" sz="2400" b="1" dirty="0">
              <a:solidFill>
                <a:srgbClr val="000099"/>
              </a:solidFill>
            </a:endParaRPr>
          </a:p>
          <a:p>
            <a:pPr marL="0" indent="0" algn="just">
              <a:buNone/>
            </a:pPr>
            <a:endParaRPr lang="fr-FR" sz="2400" b="1" dirty="0" smtClean="0">
              <a:solidFill>
                <a:srgbClr val="000099"/>
              </a:solidFill>
            </a:endParaRPr>
          </a:p>
          <a:p>
            <a:pPr algn="just">
              <a:buFontTx/>
              <a:buChar char="-"/>
            </a:pPr>
            <a:r>
              <a:rPr lang="fr-FR" sz="2400" b="1" dirty="0" smtClean="0">
                <a:solidFill>
                  <a:srgbClr val="000099"/>
                </a:solidFill>
              </a:rPr>
              <a:t>Compétences affirmées d’encadrement</a:t>
            </a:r>
          </a:p>
          <a:p>
            <a:pPr algn="just">
              <a:buFontTx/>
              <a:buChar char="-"/>
            </a:pPr>
            <a:r>
              <a:rPr lang="fr-FR" sz="2400" b="1" dirty="0" smtClean="0">
                <a:solidFill>
                  <a:srgbClr val="000099"/>
                </a:solidFill>
              </a:rPr>
              <a:t>Moyens de soutien logistique importants</a:t>
            </a:r>
          </a:p>
          <a:p>
            <a:pPr algn="just">
              <a:buFontTx/>
              <a:buChar char="-"/>
            </a:pPr>
            <a:r>
              <a:rPr lang="fr-FR" sz="2400" b="1" dirty="0" smtClean="0">
                <a:solidFill>
                  <a:srgbClr val="000099"/>
                </a:solidFill>
              </a:rPr>
              <a:t>Une diversification de relations étroites et durables avec la plateforme pétrochimique de Skikda </a:t>
            </a:r>
            <a:r>
              <a:rPr lang="fr-FR" sz="2400" b="1" dirty="0" smtClean="0">
                <a:solidFill>
                  <a:srgbClr val="000099"/>
                </a:solidFill>
                <a:sym typeface="Wingdings" panose="05000000000000000000" pitchFamily="2" charset="2"/>
              </a:rPr>
              <a:t> implication logistique et humaine dans la formation, notamment dans les stages et tutorat pédagogique moderne. </a:t>
            </a:r>
          </a:p>
          <a:p>
            <a:pPr marL="0" lvl="1" indent="0" algn="ctr">
              <a:buNone/>
            </a:pPr>
            <a:endParaRPr lang="fr-FR" sz="2400" b="1" u="sng" dirty="0" smtClean="0">
              <a:solidFill>
                <a:srgbClr val="000099"/>
              </a:solidFill>
            </a:endParaRPr>
          </a:p>
          <a:p>
            <a:pPr marL="0" lvl="1" indent="0" algn="ctr">
              <a:buNone/>
            </a:pPr>
            <a:r>
              <a:rPr lang="fr-FR" sz="2400" b="1" u="sng" dirty="0" smtClean="0">
                <a:solidFill>
                  <a:srgbClr val="000099"/>
                </a:solidFill>
              </a:rPr>
              <a:t>Université</a:t>
            </a:r>
            <a:endParaRPr lang="fr-FR" sz="2400" b="1" u="sng" dirty="0">
              <a:solidFill>
                <a:srgbClr val="000099"/>
              </a:solidFill>
            </a:endParaRPr>
          </a:p>
          <a:p>
            <a:pPr marL="0" indent="0" algn="ctr">
              <a:buNone/>
            </a:pPr>
            <a:r>
              <a:rPr lang="fr-FR" sz="2400" b="1" dirty="0" smtClean="0">
                <a:solidFill>
                  <a:srgbClr val="FF0000"/>
                </a:solidFill>
              </a:rPr>
              <a:t>SKIKDA</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INDUSTRIES PETROCHIMIQUES</a:t>
            </a:r>
          </a:p>
        </p:txBody>
      </p:sp>
    </p:spTree>
    <p:extLst>
      <p:ext uri="{BB962C8B-B14F-4D97-AF65-F5344CB8AC3E}">
        <p14:creationId xmlns:p14="http://schemas.microsoft.com/office/powerpoint/2010/main" val="497454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3128430219"/>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sp>
        <p:nvSpPr>
          <p:cNvPr id="9" name="Titre 1"/>
          <p:cNvSpPr>
            <a:spLocks noGrp="1"/>
          </p:cNvSpPr>
          <p:nvPr>
            <p:ph type="title"/>
          </p:nvPr>
        </p:nvSpPr>
        <p:spPr>
          <a:xfrm>
            <a:off x="6807" y="-27384"/>
            <a:ext cx="9137193" cy="1525722"/>
          </a:xfrm>
          <a:gradFill>
            <a:gsLst>
              <a:gs pos="0">
                <a:srgbClr val="03D4A8"/>
              </a:gs>
              <a:gs pos="25000">
                <a:srgbClr val="21D6E0"/>
              </a:gs>
              <a:gs pos="75000">
                <a:srgbClr val="0087E6"/>
              </a:gs>
              <a:gs pos="100000">
                <a:srgbClr val="005CBF"/>
              </a:gs>
            </a:gsLst>
            <a:lin ang="16200000" scaled="0"/>
          </a:gradFill>
        </p:spPr>
        <p:txBody>
          <a:bodyPr/>
          <a:lstStyle/>
          <a:p>
            <a:r>
              <a:rPr lang="fr-FR" dirty="0" smtClean="0"/>
              <a:t>INDUSTRIES PETROCHIMIQUES</a:t>
            </a:r>
            <a:endParaRPr lang="fr-FR" dirty="0"/>
          </a:p>
        </p:txBody>
      </p:sp>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INDUSTRIES PETROCHIMIQUES</a:t>
            </a:r>
          </a:p>
        </p:txBody>
      </p:sp>
    </p:spTree>
    <p:extLst>
      <p:ext uri="{BB962C8B-B14F-4D97-AF65-F5344CB8AC3E}">
        <p14:creationId xmlns:p14="http://schemas.microsoft.com/office/powerpoint/2010/main" val="2532749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ZoneTexte 7"/>
          <p:cNvSpPr txBox="1"/>
          <p:nvPr/>
        </p:nvSpPr>
        <p:spPr>
          <a:xfrm>
            <a:off x="1907704" y="4212377"/>
            <a:ext cx="2376264" cy="584775"/>
          </a:xfrm>
          <a:prstGeom prst="rect">
            <a:avLst/>
          </a:prstGeom>
          <a:noFill/>
        </p:spPr>
        <p:txBody>
          <a:bodyPr wrap="square" rtlCol="0">
            <a:spAutoFit/>
          </a:bodyPr>
          <a:lstStyle/>
          <a:p>
            <a:r>
              <a:rPr lang="fr-FR" sz="3200" b="1" dirty="0" smtClean="0">
                <a:solidFill>
                  <a:srgbClr val="00B0F0"/>
                </a:solidFill>
              </a:rPr>
              <a:t>Hydraulique</a:t>
            </a:r>
            <a:endParaRPr lang="fr-FR" sz="3200" b="1" dirty="0">
              <a:solidFill>
                <a:srgbClr val="00B0F0"/>
              </a:solidFill>
            </a:endParaRPr>
          </a:p>
        </p:txBody>
      </p:sp>
      <p:grpSp>
        <p:nvGrpSpPr>
          <p:cNvPr id="10" name="Groupe 9"/>
          <p:cNvGrpSpPr/>
          <p:nvPr/>
        </p:nvGrpSpPr>
        <p:grpSpPr>
          <a:xfrm>
            <a:off x="1043608" y="2101304"/>
            <a:ext cx="7008440" cy="4352032"/>
            <a:chOff x="1043608" y="2394659"/>
            <a:chExt cx="7008440" cy="4352032"/>
          </a:xfrm>
        </p:grpSpPr>
        <p:graphicFrame>
          <p:nvGraphicFramePr>
            <p:cNvPr id="5" name="Diagramme 4"/>
            <p:cNvGraphicFramePr/>
            <p:nvPr>
              <p:extLst>
                <p:ext uri="{D42A27DB-BD31-4B8C-83A1-F6EECF244321}">
                  <p14:modId xmlns:p14="http://schemas.microsoft.com/office/powerpoint/2010/main" val="317994776"/>
                </p:ext>
              </p:extLst>
            </p:nvPr>
          </p:nvGraphicFramePr>
          <p:xfrm>
            <a:off x="1043608" y="2394659"/>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p:cNvSpPr txBox="1"/>
            <p:nvPr/>
          </p:nvSpPr>
          <p:spPr>
            <a:xfrm>
              <a:off x="1115616" y="2420888"/>
              <a:ext cx="800219" cy="4248472"/>
            </a:xfrm>
            <a:prstGeom prst="rect">
              <a:avLst/>
            </a:prstGeom>
            <a:noFill/>
          </p:spPr>
          <p:txBody>
            <a:bodyPr vert="vert270" wrap="square" rtlCol="0">
              <a:spAutoFit/>
            </a:bodyPr>
            <a:lstStyle/>
            <a:p>
              <a:pPr algn="ctr"/>
              <a:r>
                <a:rPr lang="fr-FR" sz="4000" b="1" dirty="0" smtClean="0">
                  <a:solidFill>
                    <a:srgbClr val="00B050"/>
                  </a:solidFill>
                </a:rPr>
                <a:t>EMPLOYABILITE</a:t>
              </a:r>
              <a:endParaRPr lang="fr-FR" sz="4000" b="1" dirty="0">
                <a:solidFill>
                  <a:srgbClr val="00B050"/>
                </a:solidFill>
              </a:endParaRPr>
            </a:p>
          </p:txBody>
        </p:sp>
      </p:grpSp>
      <p:sp>
        <p:nvSpPr>
          <p:cNvPr id="11" name="Titre 1"/>
          <p:cNvSpPr>
            <a:spLocks noGrp="1"/>
          </p:cNvSpPr>
          <p:nvPr>
            <p:ph type="title"/>
          </p:nvPr>
        </p:nvSpPr>
        <p:spPr>
          <a:xfrm>
            <a:off x="6807" y="5128"/>
            <a:ext cx="9137193" cy="1525722"/>
          </a:xfrm>
          <a:gradFill flip="none" rotWithShape="1">
            <a:gsLst>
              <a:gs pos="0">
                <a:srgbClr val="03D4A8"/>
              </a:gs>
              <a:gs pos="25000">
                <a:srgbClr val="21D6E0"/>
              </a:gs>
              <a:gs pos="75000">
                <a:srgbClr val="0087E6"/>
              </a:gs>
              <a:gs pos="100000">
                <a:srgbClr val="005CBF"/>
              </a:gs>
            </a:gsLst>
            <a:lin ang="5400000" scaled="0"/>
            <a:tileRect/>
          </a:gradFill>
        </p:spPr>
        <p:txBody>
          <a:bodyPr/>
          <a:lstStyle/>
          <a:p>
            <a:r>
              <a:rPr lang="fr-FR" dirty="0" smtClean="0"/>
              <a:t>HYDRAULIQUE</a:t>
            </a:r>
            <a:endParaRPr lang="fr-FR" dirty="0"/>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HYDRAULIQUE</a:t>
            </a:r>
            <a:endParaRPr lang="fr-FR" dirty="0"/>
          </a:p>
        </p:txBody>
      </p:sp>
    </p:spTree>
    <p:extLst>
      <p:ext uri="{BB962C8B-B14F-4D97-AF65-F5344CB8AC3E}">
        <p14:creationId xmlns:p14="http://schemas.microsoft.com/office/powerpoint/2010/main" val="1720409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825"/>
            <a:ext cx="9144000" cy="1525722"/>
          </a:xfrm>
          <a:gradFill flip="none" rotWithShape="1">
            <a:gsLst>
              <a:gs pos="67900">
                <a:srgbClr val="0592E5"/>
              </a:gs>
              <a:gs pos="0">
                <a:srgbClr val="03D4A8"/>
              </a:gs>
              <a:gs pos="25000">
                <a:srgbClr val="21D6E0"/>
              </a:gs>
              <a:gs pos="75000">
                <a:srgbClr val="0087E6"/>
              </a:gs>
              <a:gs pos="100000">
                <a:srgbClr val="005CBF"/>
              </a:gs>
            </a:gsLst>
            <a:lin ang="16200000" scaled="1"/>
            <a:tileRect/>
          </a:gradFill>
        </p:spPr>
        <p:txBody>
          <a:bodyPr/>
          <a:lstStyle/>
          <a:p>
            <a:r>
              <a:rPr lang="fr-FR" dirty="0" smtClean="0"/>
              <a:t>METALLURGIE</a:t>
            </a:r>
            <a:endParaRPr lang="fr-FR" dirty="0"/>
          </a:p>
        </p:txBody>
      </p:sp>
      <p:sp>
        <p:nvSpPr>
          <p:cNvPr id="3" name="Espace réservé du contenu 2"/>
          <p:cNvSpPr>
            <a:spLocks noGrp="1"/>
          </p:cNvSpPr>
          <p:nvPr>
            <p:ph idx="1"/>
          </p:nvPr>
        </p:nvSpPr>
        <p:spPr>
          <a:xfrm>
            <a:off x="107504" y="1600200"/>
            <a:ext cx="8784976" cy="4997152"/>
          </a:xfrm>
        </p:spPr>
        <p:txBody>
          <a:bodyPr>
            <a:normAutofit fontScale="85000" lnSpcReduction="20000"/>
          </a:bodyPr>
          <a:lstStyle/>
          <a:p>
            <a:pPr marL="0" indent="0" algn="ctr">
              <a:buNone/>
            </a:pPr>
            <a:endParaRPr lang="fr-FR" sz="2400" b="1" u="sng" dirty="0" smtClean="0">
              <a:solidFill>
                <a:srgbClr val="000099"/>
              </a:solidFill>
            </a:endParaRPr>
          </a:p>
          <a:p>
            <a:pPr marL="0" indent="0" algn="ctr">
              <a:buNone/>
            </a:pPr>
            <a:r>
              <a:rPr lang="fr-FR" sz="2800" b="1" u="sng" dirty="0" smtClean="0">
                <a:solidFill>
                  <a:srgbClr val="000099"/>
                </a:solidFill>
              </a:rPr>
              <a:t>SPÉCIFICITÉS</a:t>
            </a:r>
          </a:p>
          <a:p>
            <a:pPr marL="0" indent="0" algn="ctr">
              <a:buNone/>
            </a:pPr>
            <a:endParaRPr lang="fr-FR" sz="2400" b="1" u="sng" dirty="0">
              <a:solidFill>
                <a:srgbClr val="000099"/>
              </a:solidFill>
            </a:endParaRPr>
          </a:p>
          <a:p>
            <a:pPr algn="just">
              <a:buFontTx/>
              <a:buChar char="-"/>
            </a:pPr>
            <a:r>
              <a:rPr lang="fr-FR" sz="2600" b="1" dirty="0" smtClean="0">
                <a:solidFill>
                  <a:srgbClr val="000099"/>
                </a:solidFill>
              </a:rPr>
              <a:t>La métallurgie, étant une base solide pour le développement de l’ensemble des branches industrielles, est à développer et déployer à travers tout le territoire algérien.</a:t>
            </a:r>
          </a:p>
          <a:p>
            <a:pPr algn="just">
              <a:buFontTx/>
              <a:buChar char="-"/>
            </a:pPr>
            <a:endParaRPr lang="fr-FR" sz="2600" b="1" dirty="0" smtClean="0">
              <a:solidFill>
                <a:srgbClr val="000099"/>
              </a:solidFill>
            </a:endParaRPr>
          </a:p>
          <a:p>
            <a:pPr algn="just">
              <a:buFontTx/>
              <a:buChar char="-"/>
            </a:pPr>
            <a:r>
              <a:rPr lang="fr-FR" sz="2600" b="1" dirty="0" smtClean="0">
                <a:solidFill>
                  <a:srgbClr val="000099"/>
                </a:solidFill>
              </a:rPr>
              <a:t>Les compétences nécessaires doivent être formées dans: l’extraction du minerai et sa première transformation, recyclage des métaux, fonderie, fabrication de produit brut, transformation des produits bruts en produits semi-finis, fabrication de matériel et de produits finis pour l’industrie, le bâtiment et le transport. </a:t>
            </a:r>
          </a:p>
          <a:p>
            <a:pPr marL="0" indent="0" algn="ctr">
              <a:buNone/>
            </a:pPr>
            <a:endParaRPr lang="fr-FR" sz="2600" b="1" u="sng" dirty="0">
              <a:solidFill>
                <a:srgbClr val="000099"/>
              </a:solidFill>
            </a:endParaRPr>
          </a:p>
          <a:p>
            <a:pPr marL="0" indent="0" algn="ctr">
              <a:buNone/>
            </a:pPr>
            <a:r>
              <a:rPr lang="fr-FR" sz="2600" b="1" u="sng" dirty="0" smtClean="0">
                <a:solidFill>
                  <a:srgbClr val="000099"/>
                </a:solidFill>
              </a:rPr>
              <a:t>Universités</a:t>
            </a:r>
          </a:p>
          <a:p>
            <a:pPr marL="0" indent="0" algn="ctr">
              <a:buNone/>
            </a:pPr>
            <a:endParaRPr lang="fr-FR" sz="900" b="1" u="sng" dirty="0">
              <a:solidFill>
                <a:srgbClr val="000099"/>
              </a:solidFill>
            </a:endParaRPr>
          </a:p>
          <a:p>
            <a:pPr marL="0" indent="0" algn="ctr">
              <a:buNone/>
            </a:pPr>
            <a:r>
              <a:rPr lang="fr-FR" sz="2600" b="1" dirty="0" smtClean="0">
                <a:solidFill>
                  <a:srgbClr val="FF0000"/>
                </a:solidFill>
              </a:rPr>
              <a:t>ANNABA, USTO</a:t>
            </a:r>
            <a:endParaRPr lang="fr-FR" sz="2600" b="1" dirty="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METALLURGIE</a:t>
            </a:r>
          </a:p>
        </p:txBody>
      </p:sp>
    </p:spTree>
    <p:extLst>
      <p:ext uri="{BB962C8B-B14F-4D97-AF65-F5344CB8AC3E}">
        <p14:creationId xmlns:p14="http://schemas.microsoft.com/office/powerpoint/2010/main" val="2674152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336600"/>
                </a:solidFill>
              </a:rPr>
              <a:t>EMPLOYABILITE</a:t>
            </a:r>
            <a:endParaRPr lang="fr-FR" sz="4000" b="1" dirty="0">
              <a:solidFill>
                <a:srgbClr val="336600"/>
              </a:solidFill>
            </a:endParaRPr>
          </a:p>
        </p:txBody>
      </p:sp>
      <p:grpSp>
        <p:nvGrpSpPr>
          <p:cNvPr id="5" name="Groupe 4"/>
          <p:cNvGrpSpPr/>
          <p:nvPr/>
        </p:nvGrpSpPr>
        <p:grpSpPr>
          <a:xfrm>
            <a:off x="1704027" y="2254920"/>
            <a:ext cx="6529380" cy="4352032"/>
            <a:chOff x="1704027" y="2254920"/>
            <a:chExt cx="6529380" cy="4352032"/>
          </a:xfrm>
        </p:grpSpPr>
        <p:sp>
          <p:nvSpPr>
            <p:cNvPr id="6" name="Triangle isocèle 5"/>
            <p:cNvSpPr/>
            <p:nvPr/>
          </p:nvSpPr>
          <p:spPr>
            <a:xfrm rot="5400000">
              <a:off x="1704027" y="2254920"/>
              <a:ext cx="4352032" cy="4352032"/>
            </a:xfrm>
            <a:prstGeom prst="triangle">
              <a:avLst/>
            </a:prstGeom>
            <a:solidFill>
              <a:srgbClr val="00206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3490345" y="2690774"/>
              <a:ext cx="4177998" cy="1036419"/>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algn="ctr" defTabSz="800100">
                <a:lnSpc>
                  <a:spcPct val="90000"/>
                </a:lnSpc>
                <a:spcBef>
                  <a:spcPct val="0"/>
                </a:spcBef>
                <a:spcAft>
                  <a:spcPct val="35000"/>
                </a:spcAft>
              </a:pPr>
              <a:r>
                <a:rPr lang="fr-FR" b="1" dirty="0" smtClean="0">
                  <a:solidFill>
                    <a:srgbClr val="002060"/>
                  </a:solidFill>
                </a:rPr>
                <a:t>Industries métallurgiques, industries du Verre, industries de la Céramique, les fonderies,  </a:t>
              </a:r>
            </a:p>
          </p:txBody>
        </p:sp>
        <p:sp>
          <p:nvSpPr>
            <p:cNvPr id="9" name="Forme libre 8"/>
            <p:cNvSpPr/>
            <p:nvPr/>
          </p:nvSpPr>
          <p:spPr>
            <a:xfrm>
              <a:off x="4056484" y="4102725"/>
              <a:ext cx="4176923" cy="656422"/>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dirty="0" smtClean="0">
                  <a:solidFill>
                    <a:srgbClr val="002060"/>
                  </a:solidFill>
                </a:rPr>
                <a:t>Industries mécaniques, Industrie ferroviaire, Industrie Agro-Alimentaire, </a:t>
              </a:r>
              <a:endParaRPr lang="fr-FR" b="1" kern="1200" dirty="0">
                <a:solidFill>
                  <a:srgbClr val="002060"/>
                </a:solidFill>
              </a:endParaRPr>
            </a:p>
          </p:txBody>
        </p:sp>
        <p:sp>
          <p:nvSpPr>
            <p:cNvPr id="11" name="Forme libre 10"/>
            <p:cNvSpPr/>
            <p:nvPr/>
          </p:nvSpPr>
          <p:spPr>
            <a:xfrm>
              <a:off x="3565850" y="5157192"/>
              <a:ext cx="4175990" cy="720080"/>
            </a:xfrm>
            <a:custGeom>
              <a:avLst/>
              <a:gdLst>
                <a:gd name="connsiteX0" fmla="*/ 0 w 4175990"/>
                <a:gd name="connsiteY0" fmla="*/ 161914 h 971464"/>
                <a:gd name="connsiteX1" fmla="*/ 161914 w 4175990"/>
                <a:gd name="connsiteY1" fmla="*/ 0 h 971464"/>
                <a:gd name="connsiteX2" fmla="*/ 4014076 w 4175990"/>
                <a:gd name="connsiteY2" fmla="*/ 0 h 971464"/>
                <a:gd name="connsiteX3" fmla="*/ 4175990 w 4175990"/>
                <a:gd name="connsiteY3" fmla="*/ 161914 h 971464"/>
                <a:gd name="connsiteX4" fmla="*/ 4175990 w 4175990"/>
                <a:gd name="connsiteY4" fmla="*/ 809550 h 971464"/>
                <a:gd name="connsiteX5" fmla="*/ 4014076 w 4175990"/>
                <a:gd name="connsiteY5" fmla="*/ 971464 h 971464"/>
                <a:gd name="connsiteX6" fmla="*/ 161914 w 4175990"/>
                <a:gd name="connsiteY6" fmla="*/ 971464 h 971464"/>
                <a:gd name="connsiteX7" fmla="*/ 0 w 4175990"/>
                <a:gd name="connsiteY7" fmla="*/ 809550 h 971464"/>
                <a:gd name="connsiteX8" fmla="*/ 0 w 4175990"/>
                <a:gd name="connsiteY8" fmla="*/ 161914 h 9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90" h="971464">
                  <a:moveTo>
                    <a:pt x="0" y="161914"/>
                  </a:moveTo>
                  <a:cubicBezTo>
                    <a:pt x="0" y="72491"/>
                    <a:pt x="72491" y="0"/>
                    <a:pt x="161914" y="0"/>
                  </a:cubicBezTo>
                  <a:lnTo>
                    <a:pt x="4014076" y="0"/>
                  </a:lnTo>
                  <a:cubicBezTo>
                    <a:pt x="4103499" y="0"/>
                    <a:pt x="4175990" y="72491"/>
                    <a:pt x="4175990" y="161914"/>
                  </a:cubicBezTo>
                  <a:lnTo>
                    <a:pt x="4175990" y="809550"/>
                  </a:lnTo>
                  <a:cubicBezTo>
                    <a:pt x="4175990" y="898973"/>
                    <a:pt x="4103499" y="971464"/>
                    <a:pt x="4014076" y="971464"/>
                  </a:cubicBezTo>
                  <a:lnTo>
                    <a:pt x="161914" y="971464"/>
                  </a:lnTo>
                  <a:cubicBezTo>
                    <a:pt x="72491" y="971464"/>
                    <a:pt x="0" y="898973"/>
                    <a:pt x="0" y="809550"/>
                  </a:cubicBezTo>
                  <a:lnTo>
                    <a:pt x="0" y="161914"/>
                  </a:lnTo>
                  <a:close/>
                </a:path>
              </a:pathLst>
            </a:custGeom>
            <a:scene3d>
              <a:camera prst="orthographicFront"/>
              <a:lightRig rig="flat" dir="t"/>
            </a:scene3d>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003" tIns="116003" rIns="116003" bIns="116003" numCol="1" spcCol="1270" anchor="ctr" anchorCtr="0">
              <a:noAutofit/>
            </a:bodyPr>
            <a:lstStyle/>
            <a:p>
              <a:pPr lvl="0" algn="ctr" defTabSz="800100" rtl="0">
                <a:lnSpc>
                  <a:spcPct val="90000"/>
                </a:lnSpc>
                <a:spcBef>
                  <a:spcPct val="0"/>
                </a:spcBef>
                <a:spcAft>
                  <a:spcPct val="35000"/>
                </a:spcAft>
              </a:pPr>
              <a:r>
                <a:rPr lang="fr-FR" sz="1800" b="1" kern="1200" dirty="0" smtClean="0">
                  <a:solidFill>
                    <a:srgbClr val="002060"/>
                  </a:solidFill>
                </a:rPr>
                <a:t>Industries pétrochimiques, Industries du Textile, Industries d’aéronautique, Construction navale…</a:t>
              </a:r>
              <a:endParaRPr lang="fr-FR" sz="1800" b="1" kern="1200" dirty="0">
                <a:solidFill>
                  <a:srgbClr val="002060"/>
                </a:solidFill>
              </a:endParaRPr>
            </a:p>
          </p:txBody>
        </p:sp>
      </p:grpSp>
      <p:sp>
        <p:nvSpPr>
          <p:cNvPr id="10" name="Titre 1"/>
          <p:cNvSpPr>
            <a:spLocks noGrp="1"/>
          </p:cNvSpPr>
          <p:nvPr>
            <p:ph type="title"/>
          </p:nvPr>
        </p:nvSpPr>
        <p:spPr>
          <a:xfrm>
            <a:off x="0" y="2825"/>
            <a:ext cx="9144000" cy="1525722"/>
          </a:xfrm>
          <a:gradFill flip="none" rotWithShape="1">
            <a:gsLst>
              <a:gs pos="67900">
                <a:srgbClr val="0592E5"/>
              </a:gs>
              <a:gs pos="0">
                <a:srgbClr val="03D4A8"/>
              </a:gs>
              <a:gs pos="25000">
                <a:srgbClr val="21D6E0"/>
              </a:gs>
              <a:gs pos="75000">
                <a:srgbClr val="0087E6"/>
              </a:gs>
              <a:gs pos="100000">
                <a:srgbClr val="005CBF"/>
              </a:gs>
            </a:gsLst>
            <a:lin ang="16200000" scaled="1"/>
            <a:tileRect/>
          </a:gradFill>
        </p:spPr>
        <p:txBody>
          <a:bodyPr/>
          <a:lstStyle/>
          <a:p>
            <a:r>
              <a:rPr lang="fr-FR" dirty="0" smtClean="0"/>
              <a:t>METALLURGIE</a:t>
            </a:r>
            <a:endParaRPr lang="fr-FR" dirty="0"/>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METALLURGIE</a:t>
            </a:r>
          </a:p>
        </p:txBody>
      </p:sp>
    </p:spTree>
    <p:extLst>
      <p:ext uri="{BB962C8B-B14F-4D97-AF65-F5344CB8AC3E}">
        <p14:creationId xmlns:p14="http://schemas.microsoft.com/office/powerpoint/2010/main" val="3588663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normAutofit/>
          </a:bodyPr>
          <a:lstStyle/>
          <a:p>
            <a:r>
              <a:rPr lang="fr-FR" dirty="0" smtClean="0"/>
              <a:t>INGENIERIE DES TRANSPORTS </a:t>
            </a:r>
            <a:endParaRPr lang="fr-FR" dirty="0"/>
          </a:p>
        </p:txBody>
      </p:sp>
      <p:sp>
        <p:nvSpPr>
          <p:cNvPr id="3" name="Espace réservé du contenu 2"/>
          <p:cNvSpPr>
            <a:spLocks noGrp="1"/>
          </p:cNvSpPr>
          <p:nvPr>
            <p:ph idx="1"/>
          </p:nvPr>
        </p:nvSpPr>
        <p:spPr>
          <a:xfrm>
            <a:off x="107504" y="1600200"/>
            <a:ext cx="8928992" cy="5141168"/>
          </a:xfrm>
        </p:spPr>
        <p:txBody>
          <a:bodyPr/>
          <a:lstStyle/>
          <a:p>
            <a:pPr marL="0" indent="0" algn="ctr">
              <a:buNone/>
            </a:pPr>
            <a:endParaRPr lang="fr-FR" sz="2400" b="1" u="sng" dirty="0" smtClean="0">
              <a:solidFill>
                <a:srgbClr val="000099"/>
              </a:solidFill>
            </a:endParaRPr>
          </a:p>
          <a:p>
            <a:pPr marL="0" indent="0" algn="ctr">
              <a:buNone/>
            </a:pPr>
            <a:r>
              <a:rPr lang="fr-FR" sz="2400" b="1" u="sng" dirty="0" smtClean="0">
                <a:solidFill>
                  <a:srgbClr val="000099"/>
                </a:solidFill>
              </a:rPr>
              <a:t>SPÉCIFICITÉS</a:t>
            </a:r>
          </a:p>
          <a:p>
            <a:pPr marL="0" indent="0" algn="just">
              <a:buNone/>
            </a:pPr>
            <a:endParaRPr lang="fr-FR" sz="2400" b="1" dirty="0" smtClean="0">
              <a:solidFill>
                <a:srgbClr val="000099"/>
              </a:solidFill>
            </a:endParaRPr>
          </a:p>
          <a:p>
            <a:pPr algn="just">
              <a:buFontTx/>
              <a:buChar char="-"/>
            </a:pPr>
            <a:r>
              <a:rPr lang="fr-FR" sz="2200" b="1" dirty="0" smtClean="0">
                <a:solidFill>
                  <a:srgbClr val="000099"/>
                </a:solidFill>
              </a:rPr>
              <a:t>Formation de cadres spécialisés et de personnel qualifié afin de répondre à la problématique nouvellement posée et aux besoins futurs dans le domaine des transports</a:t>
            </a:r>
          </a:p>
          <a:p>
            <a:pPr algn="just">
              <a:buFontTx/>
              <a:buChar char="-"/>
            </a:pPr>
            <a:endParaRPr lang="fr-FR" sz="2200" b="1" dirty="0" smtClean="0">
              <a:solidFill>
                <a:srgbClr val="000099"/>
              </a:solidFill>
            </a:endParaRPr>
          </a:p>
          <a:p>
            <a:pPr algn="just">
              <a:buFontTx/>
              <a:buChar char="-"/>
            </a:pPr>
            <a:r>
              <a:rPr lang="fr-FR" sz="2200" b="1" dirty="0" smtClean="0">
                <a:solidFill>
                  <a:srgbClr val="000099"/>
                </a:solidFill>
              </a:rPr>
              <a:t>Formation  s’intéressant au transport, à la logistique, à la maintenance et aux problèmes de l’environnement inhérents à cette activité</a:t>
            </a:r>
          </a:p>
          <a:p>
            <a:pPr algn="just">
              <a:buFontTx/>
              <a:buChar char="-"/>
            </a:pPr>
            <a:endParaRPr lang="fr-FR" sz="2200" b="1" dirty="0">
              <a:solidFill>
                <a:srgbClr val="000099"/>
              </a:solidFill>
            </a:endParaRPr>
          </a:p>
          <a:p>
            <a:pPr marL="0" indent="0" algn="ctr">
              <a:buNone/>
            </a:pPr>
            <a:r>
              <a:rPr lang="fr-FR" sz="2200" b="1" u="sng" dirty="0" smtClean="0">
                <a:solidFill>
                  <a:srgbClr val="000099"/>
                </a:solidFill>
              </a:rPr>
              <a:t>Université</a:t>
            </a:r>
          </a:p>
          <a:p>
            <a:pPr marL="0" indent="0" algn="ctr">
              <a:buNone/>
            </a:pPr>
            <a:endParaRPr lang="fr-FR" sz="800" b="1" u="sng" dirty="0">
              <a:solidFill>
                <a:srgbClr val="000099"/>
              </a:solidFill>
            </a:endParaRPr>
          </a:p>
          <a:p>
            <a:pPr marL="0" indent="0" algn="ctr">
              <a:buNone/>
            </a:pPr>
            <a:r>
              <a:rPr lang="fr-FR" sz="2000" b="1" dirty="0" smtClean="0">
                <a:solidFill>
                  <a:srgbClr val="FF0000"/>
                </a:solidFill>
              </a:rPr>
              <a:t>CONSTANTINE 1</a:t>
            </a:r>
          </a:p>
          <a:p>
            <a:pPr marL="0" indent="0" algn="ctr">
              <a:buNone/>
            </a:pPr>
            <a:endParaRPr lang="fr-FR" sz="2000" b="1" dirty="0" smtClean="0">
              <a:solidFill>
                <a:srgbClr val="FF0000"/>
              </a:solidFill>
            </a:endParaRPr>
          </a:p>
          <a:p>
            <a:endParaRPr lang="fr-FR"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INGENIERIE DES TRANSPORTS</a:t>
            </a:r>
          </a:p>
        </p:txBody>
      </p:sp>
    </p:spTree>
    <p:extLst>
      <p:ext uri="{BB962C8B-B14F-4D97-AF65-F5344CB8AC3E}">
        <p14:creationId xmlns:p14="http://schemas.microsoft.com/office/powerpoint/2010/main" val="1983724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1804564621"/>
              </p:ext>
            </p:extLst>
          </p:nvPr>
        </p:nvGraphicFramePr>
        <p:xfrm>
          <a:off x="516980" y="2564904"/>
          <a:ext cx="398301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e 4"/>
          <p:cNvGraphicFramePr/>
          <p:nvPr>
            <p:extLst>
              <p:ext uri="{D42A27DB-BD31-4B8C-83A1-F6EECF244321}">
                <p14:modId xmlns:p14="http://schemas.microsoft.com/office/powerpoint/2010/main" val="1072206429"/>
              </p:ext>
            </p:extLst>
          </p:nvPr>
        </p:nvGraphicFramePr>
        <p:xfrm>
          <a:off x="4788024" y="2636912"/>
          <a:ext cx="3983012"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tangle 5"/>
          <p:cNvSpPr/>
          <p:nvPr/>
        </p:nvSpPr>
        <p:spPr>
          <a:xfrm>
            <a:off x="108520" y="1694468"/>
            <a:ext cx="9144000" cy="510396"/>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r>
              <a:rPr lang="fr-FR" sz="2400" b="1" dirty="0" smtClean="0">
                <a:solidFill>
                  <a:srgbClr val="0070C0"/>
                </a:solidFill>
              </a:rPr>
              <a:t>          </a:t>
            </a:r>
          </a:p>
        </p:txBody>
      </p:sp>
      <p:sp>
        <p:nvSpPr>
          <p:cNvPr id="3" name="Titre 2"/>
          <p:cNvSpPr>
            <a:spLocks noGrp="1"/>
          </p:cNvSpPr>
          <p:nvPr>
            <p:ph type="title"/>
          </p:nvPr>
        </p:nvSpPr>
        <p:spPr/>
        <p:txBody>
          <a:bodyPr/>
          <a:lstStyle/>
          <a:p>
            <a:endParaRPr lang="fr-FR"/>
          </a:p>
        </p:txBody>
      </p:sp>
      <p:sp>
        <p:nvSpPr>
          <p:cNvPr id="7"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INGENIERIE DES TRANSPORTS </a:t>
            </a:r>
            <a:endParaRPr lang="fr-FR" dirty="0"/>
          </a:p>
        </p:txBody>
      </p:sp>
      <p:pic>
        <p:nvPicPr>
          <p:cNvPr id="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INGENIERIE DES TRANSPORTS</a:t>
            </a:r>
          </a:p>
        </p:txBody>
      </p:sp>
    </p:spTree>
    <p:extLst>
      <p:ext uri="{BB962C8B-B14F-4D97-AF65-F5344CB8AC3E}">
        <p14:creationId xmlns:p14="http://schemas.microsoft.com/office/powerpoint/2010/main" val="2552999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grpSp>
        <p:nvGrpSpPr>
          <p:cNvPr id="5" name="Groupe 4"/>
          <p:cNvGrpSpPr/>
          <p:nvPr/>
        </p:nvGrpSpPr>
        <p:grpSpPr>
          <a:xfrm>
            <a:off x="1704027" y="2254920"/>
            <a:ext cx="6702282" cy="4352032"/>
            <a:chOff x="1704027" y="2254920"/>
            <a:chExt cx="6702282" cy="4352032"/>
          </a:xfrm>
        </p:grpSpPr>
        <p:sp>
          <p:nvSpPr>
            <p:cNvPr id="6" name="Triangle isocèle 5"/>
            <p:cNvSpPr/>
            <p:nvPr/>
          </p:nvSpPr>
          <p:spPr>
            <a:xfrm rot="5400000">
              <a:off x="1704027" y="2254920"/>
              <a:ext cx="4352032" cy="4352032"/>
            </a:xfrm>
            <a:prstGeom prst="triangle">
              <a:avLst/>
            </a:prstGeom>
            <a:solidFill>
              <a:srgbClr val="00B0F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3490345" y="2690775"/>
              <a:ext cx="4177998" cy="523008"/>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b="1" dirty="0" smtClean="0">
                  <a:solidFill>
                    <a:srgbClr val="7030A0"/>
                  </a:solidFill>
                </a:rPr>
                <a:t>Direction des Transports de la Wilaya (DTW)</a:t>
              </a:r>
              <a:endParaRPr lang="fr-FR" sz="1800" b="1" kern="1200" dirty="0">
                <a:solidFill>
                  <a:srgbClr val="7030A0"/>
                </a:solidFill>
              </a:endParaRPr>
            </a:p>
          </p:txBody>
        </p:sp>
        <p:sp>
          <p:nvSpPr>
            <p:cNvPr id="8" name="Forme libre 7"/>
            <p:cNvSpPr/>
            <p:nvPr/>
          </p:nvSpPr>
          <p:spPr>
            <a:xfrm>
              <a:off x="4211960" y="3270678"/>
              <a:ext cx="4194349" cy="438822"/>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b="1" dirty="0" smtClean="0">
                  <a:solidFill>
                    <a:srgbClr val="7030A0"/>
                  </a:solidFill>
                </a:rPr>
                <a:t>APC, Ports, Aéroports, SNTF et toutes ses filières</a:t>
              </a:r>
              <a:endParaRPr lang="fr-FR" sz="1800" b="1" kern="1200" dirty="0">
                <a:solidFill>
                  <a:srgbClr val="7030A0"/>
                </a:solidFill>
              </a:endParaRPr>
            </a:p>
          </p:txBody>
        </p:sp>
        <p:sp>
          <p:nvSpPr>
            <p:cNvPr id="9" name="Forme libre 8"/>
            <p:cNvSpPr/>
            <p:nvPr/>
          </p:nvSpPr>
          <p:spPr>
            <a:xfrm>
              <a:off x="3491420" y="3727194"/>
              <a:ext cx="4176923" cy="656422"/>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sz="1600" b="1" dirty="0" smtClean="0">
                  <a:solidFill>
                    <a:srgbClr val="7030A0"/>
                  </a:solidFill>
                </a:rPr>
                <a:t>SNTR, Air Algérie, CNAN,…</a:t>
              </a:r>
              <a:endParaRPr lang="fr-FR" sz="1600" b="1" kern="1200" dirty="0">
                <a:solidFill>
                  <a:srgbClr val="7030A0"/>
                </a:solidFill>
              </a:endParaRPr>
            </a:p>
          </p:txBody>
        </p:sp>
        <p:sp>
          <p:nvSpPr>
            <p:cNvPr id="10" name="Forme libre 9"/>
            <p:cNvSpPr/>
            <p:nvPr/>
          </p:nvSpPr>
          <p:spPr>
            <a:xfrm>
              <a:off x="4242964" y="4447873"/>
              <a:ext cx="4163345" cy="704132"/>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b="1" dirty="0" smtClean="0">
                  <a:solidFill>
                    <a:srgbClr val="7030A0"/>
                  </a:solidFill>
                </a:rPr>
                <a:t>Remontées mécaniques, Tramway, Métro, direction des travaux publics…</a:t>
              </a:r>
            </a:p>
          </p:txBody>
        </p:sp>
        <p:sp>
          <p:nvSpPr>
            <p:cNvPr id="11" name="Forme libre 10"/>
            <p:cNvSpPr/>
            <p:nvPr/>
          </p:nvSpPr>
          <p:spPr>
            <a:xfrm>
              <a:off x="3491886" y="5185836"/>
              <a:ext cx="4175990" cy="1123483"/>
            </a:xfrm>
            <a:custGeom>
              <a:avLst/>
              <a:gdLst>
                <a:gd name="connsiteX0" fmla="*/ 0 w 4175990"/>
                <a:gd name="connsiteY0" fmla="*/ 161914 h 971464"/>
                <a:gd name="connsiteX1" fmla="*/ 161914 w 4175990"/>
                <a:gd name="connsiteY1" fmla="*/ 0 h 971464"/>
                <a:gd name="connsiteX2" fmla="*/ 4014076 w 4175990"/>
                <a:gd name="connsiteY2" fmla="*/ 0 h 971464"/>
                <a:gd name="connsiteX3" fmla="*/ 4175990 w 4175990"/>
                <a:gd name="connsiteY3" fmla="*/ 161914 h 971464"/>
                <a:gd name="connsiteX4" fmla="*/ 4175990 w 4175990"/>
                <a:gd name="connsiteY4" fmla="*/ 809550 h 971464"/>
                <a:gd name="connsiteX5" fmla="*/ 4014076 w 4175990"/>
                <a:gd name="connsiteY5" fmla="*/ 971464 h 971464"/>
                <a:gd name="connsiteX6" fmla="*/ 161914 w 4175990"/>
                <a:gd name="connsiteY6" fmla="*/ 971464 h 971464"/>
                <a:gd name="connsiteX7" fmla="*/ 0 w 4175990"/>
                <a:gd name="connsiteY7" fmla="*/ 809550 h 971464"/>
                <a:gd name="connsiteX8" fmla="*/ 0 w 4175990"/>
                <a:gd name="connsiteY8" fmla="*/ 161914 h 9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90" h="971464">
                  <a:moveTo>
                    <a:pt x="0" y="161914"/>
                  </a:moveTo>
                  <a:cubicBezTo>
                    <a:pt x="0" y="72491"/>
                    <a:pt x="72491" y="0"/>
                    <a:pt x="161914" y="0"/>
                  </a:cubicBezTo>
                  <a:lnTo>
                    <a:pt x="4014076" y="0"/>
                  </a:lnTo>
                  <a:cubicBezTo>
                    <a:pt x="4103499" y="0"/>
                    <a:pt x="4175990" y="72491"/>
                    <a:pt x="4175990" y="161914"/>
                  </a:cubicBezTo>
                  <a:lnTo>
                    <a:pt x="4175990" y="809550"/>
                  </a:lnTo>
                  <a:cubicBezTo>
                    <a:pt x="4175990" y="898973"/>
                    <a:pt x="4103499" y="971464"/>
                    <a:pt x="4014076" y="971464"/>
                  </a:cubicBezTo>
                  <a:lnTo>
                    <a:pt x="161914" y="971464"/>
                  </a:lnTo>
                  <a:cubicBezTo>
                    <a:pt x="72491" y="971464"/>
                    <a:pt x="0" y="898973"/>
                    <a:pt x="0" y="809550"/>
                  </a:cubicBezTo>
                  <a:lnTo>
                    <a:pt x="0" y="161914"/>
                  </a:lnTo>
                  <a:close/>
                </a:path>
              </a:pathLst>
            </a:custGeom>
            <a:scene3d>
              <a:camera prst="orthographicFront"/>
              <a:lightRig rig="flat" dir="t"/>
            </a:scene3d>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003" tIns="116003" rIns="116003" bIns="116003" numCol="1" spcCol="1270" anchor="ctr" anchorCtr="0">
              <a:noAutofit/>
            </a:bodyPr>
            <a:lstStyle/>
            <a:p>
              <a:pPr lvl="0" algn="ctr" defTabSz="800100" rtl="0">
                <a:lnSpc>
                  <a:spcPct val="90000"/>
                </a:lnSpc>
                <a:spcBef>
                  <a:spcPct val="0"/>
                </a:spcBef>
                <a:spcAft>
                  <a:spcPct val="35000"/>
                </a:spcAft>
              </a:pPr>
              <a:r>
                <a:rPr lang="fr-FR" b="1" dirty="0" smtClean="0">
                  <a:solidFill>
                    <a:srgbClr val="7030A0"/>
                  </a:solidFill>
                </a:rPr>
                <a:t>Collectivités locales, Sociétés d’assurances, Groupes automobiles et matériels de transports, transport des hydrocarbures et dérivés, terminaux pétroliers (TRC </a:t>
              </a:r>
              <a:r>
                <a:rPr lang="fr-FR" b="1" dirty="0" err="1" smtClean="0">
                  <a:solidFill>
                    <a:srgbClr val="7030A0"/>
                  </a:solidFill>
                </a:rPr>
                <a:t>Sonatrach</a:t>
              </a:r>
              <a:r>
                <a:rPr lang="fr-FR" b="1" dirty="0" smtClean="0">
                  <a:solidFill>
                    <a:srgbClr val="7030A0"/>
                  </a:solidFill>
                </a:rPr>
                <a:t>)…   </a:t>
              </a:r>
              <a:endParaRPr lang="fr-FR" sz="1800" b="1" u="sng" kern="1200" dirty="0">
                <a:solidFill>
                  <a:srgbClr val="7030A0"/>
                </a:solidFill>
              </a:endParaRPr>
            </a:p>
          </p:txBody>
        </p:sp>
      </p:grpSp>
      <p:sp>
        <p:nvSpPr>
          <p:cNvPr id="3" name="Titre 2"/>
          <p:cNvSpPr>
            <a:spLocks noGrp="1"/>
          </p:cNvSpPr>
          <p:nvPr>
            <p:ph type="title"/>
          </p:nvPr>
        </p:nvSpPr>
        <p:spPr/>
        <p:txBody>
          <a:bodyPr/>
          <a:lstStyle/>
          <a:p>
            <a:endParaRPr lang="fr-FR"/>
          </a:p>
        </p:txBody>
      </p:sp>
      <p:sp>
        <p:nvSpPr>
          <p:cNvPr id="12"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INGENIERIE DES TRANSPORTS </a:t>
            </a:r>
            <a:endParaRPr lang="fr-FR" dirty="0"/>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INGENIERIE DES TRANSPORTS</a:t>
            </a:r>
          </a:p>
        </p:txBody>
      </p:sp>
    </p:spTree>
    <p:extLst>
      <p:ext uri="{BB962C8B-B14F-4D97-AF65-F5344CB8AC3E}">
        <p14:creationId xmlns:p14="http://schemas.microsoft.com/office/powerpoint/2010/main" val="2653079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INGENIERIE MECANIQUE</a:t>
            </a:r>
            <a:endParaRPr lang="fr-BE" dirty="0"/>
          </a:p>
        </p:txBody>
      </p:sp>
      <p:sp>
        <p:nvSpPr>
          <p:cNvPr id="3" name="Espace réservé du contenu 2"/>
          <p:cNvSpPr>
            <a:spLocks noGrp="1"/>
          </p:cNvSpPr>
          <p:nvPr>
            <p:ph idx="1"/>
          </p:nvPr>
        </p:nvSpPr>
        <p:spPr>
          <a:xfrm>
            <a:off x="179512" y="1484784"/>
            <a:ext cx="8964488" cy="5141168"/>
          </a:xfrm>
        </p:spPr>
        <p:txBody>
          <a:bodyPr>
            <a:normAutofit fontScale="92500" lnSpcReduction="20000"/>
          </a:bodyPr>
          <a:lstStyle/>
          <a:p>
            <a:pPr marL="0" indent="0" algn="ctr">
              <a:buNone/>
            </a:pPr>
            <a:endParaRPr lang="fr-FR" sz="2800" b="1" dirty="0">
              <a:solidFill>
                <a:srgbClr val="FF0000"/>
              </a:solidFill>
            </a:endParaRPr>
          </a:p>
          <a:p>
            <a:pPr marL="0" indent="0" algn="ctr">
              <a:buNone/>
            </a:pPr>
            <a:r>
              <a:rPr lang="fr-BE" sz="2600" b="1" u="sng" dirty="0" smtClean="0">
                <a:solidFill>
                  <a:srgbClr val="000099"/>
                </a:solidFill>
              </a:rPr>
              <a:t>SPÉCIFICITÉS</a:t>
            </a:r>
          </a:p>
          <a:p>
            <a:pPr marL="0" indent="0" algn="just">
              <a:buNone/>
            </a:pPr>
            <a:endParaRPr lang="fr-BE" sz="2400" b="1" dirty="0">
              <a:solidFill>
                <a:srgbClr val="000099"/>
              </a:solidFill>
            </a:endParaRPr>
          </a:p>
          <a:p>
            <a:pPr algn="just">
              <a:buFontTx/>
              <a:buChar char="-"/>
            </a:pPr>
            <a:r>
              <a:rPr lang="fr-BE" sz="2400" b="1" dirty="0" smtClean="0">
                <a:solidFill>
                  <a:srgbClr val="000099"/>
                </a:solidFill>
              </a:rPr>
              <a:t>Adossée à des laboratoires de recherche et à une plateforme technologique, cette formation confère progressivement à l’étudiant, sur la base du socle d’une licence bien structurée, l’expertise conceptuelle et applicative dans le secteur de la mécanique.</a:t>
            </a:r>
          </a:p>
          <a:p>
            <a:pPr algn="just">
              <a:buFontTx/>
              <a:buChar char="-"/>
            </a:pPr>
            <a:endParaRPr lang="fr-BE" sz="2400" b="1" dirty="0" smtClean="0">
              <a:solidFill>
                <a:srgbClr val="000099"/>
              </a:solidFill>
            </a:endParaRPr>
          </a:p>
          <a:p>
            <a:pPr algn="just">
              <a:buFontTx/>
              <a:buChar char="-"/>
            </a:pPr>
            <a:r>
              <a:rPr lang="fr-BE" sz="2400" b="1" dirty="0" smtClean="0">
                <a:solidFill>
                  <a:srgbClr val="000099"/>
                </a:solidFill>
              </a:rPr>
              <a:t> La formation vise à former des spécialistes de haut niveau dans le domaine de l’ingénierie mécanique (conception, design, fabrication mécanique…)</a:t>
            </a:r>
          </a:p>
          <a:p>
            <a:pPr algn="just">
              <a:buFontTx/>
              <a:buChar char="-"/>
            </a:pPr>
            <a:endParaRPr lang="fr-BE" sz="2400" b="1" dirty="0">
              <a:solidFill>
                <a:srgbClr val="000099"/>
              </a:solidFill>
            </a:endParaRPr>
          </a:p>
          <a:p>
            <a:pPr marL="0" indent="0" algn="ctr">
              <a:buNone/>
            </a:pPr>
            <a:r>
              <a:rPr lang="fr-BE" sz="2400" b="1" u="sng" dirty="0" smtClean="0">
                <a:solidFill>
                  <a:srgbClr val="000099"/>
                </a:solidFill>
              </a:rPr>
              <a:t> Université</a:t>
            </a:r>
          </a:p>
          <a:p>
            <a:pPr marL="0" indent="0" algn="ctr">
              <a:buNone/>
            </a:pPr>
            <a:endParaRPr lang="fr-BE" sz="2400" b="1" dirty="0" smtClean="0">
              <a:solidFill>
                <a:srgbClr val="000099"/>
              </a:solidFill>
            </a:endParaRPr>
          </a:p>
          <a:p>
            <a:pPr marL="0" indent="0" algn="ctr">
              <a:buNone/>
            </a:pPr>
            <a:r>
              <a:rPr lang="fr-BE" sz="2400" b="1" dirty="0" smtClean="0">
                <a:solidFill>
                  <a:srgbClr val="FF0000"/>
                </a:solidFill>
              </a:rPr>
              <a:t>CONSTANTINE 1</a:t>
            </a:r>
            <a:endParaRPr lang="fr-BE" sz="2400" b="1" dirty="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MECANIQUE</a:t>
            </a:r>
          </a:p>
        </p:txBody>
      </p:sp>
    </p:spTree>
    <p:extLst>
      <p:ext uri="{BB962C8B-B14F-4D97-AF65-F5344CB8AC3E}">
        <p14:creationId xmlns:p14="http://schemas.microsoft.com/office/powerpoint/2010/main" val="3197013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06853343"/>
              </p:ext>
            </p:extLst>
          </p:nvPr>
        </p:nvGraphicFramePr>
        <p:xfrm>
          <a:off x="1043608" y="2317328"/>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819453" y="2276872"/>
            <a:ext cx="800219" cy="4248472"/>
          </a:xfrm>
          <a:prstGeom prst="rect">
            <a:avLst/>
          </a:prstGeom>
          <a:noFill/>
        </p:spPr>
        <p:txBody>
          <a:bodyPr vert="vert270" wrap="square" rtlCol="0">
            <a:spAutoFit/>
          </a:bodyPr>
          <a:lstStyle/>
          <a:p>
            <a:pPr algn="ctr"/>
            <a:r>
              <a:rPr lang="fr-FR" sz="4000" b="1" dirty="0" smtClean="0"/>
              <a:t>EMPLOYABILITE</a:t>
            </a:r>
            <a:endParaRPr lang="fr-FR" sz="4000" b="1" dirty="0"/>
          </a:p>
        </p:txBody>
      </p:sp>
      <p:sp>
        <p:nvSpPr>
          <p:cNvPr id="3" name="Titre 2"/>
          <p:cNvSpPr>
            <a:spLocks noGrp="1"/>
          </p:cNvSpPr>
          <p:nvPr>
            <p:ph type="title"/>
          </p:nvPr>
        </p:nvSpPr>
        <p:spPr/>
        <p:txBody>
          <a:bodyPr/>
          <a:lstStyle/>
          <a:p>
            <a:endParaRPr lang="fr-FR"/>
          </a:p>
        </p:txBody>
      </p:sp>
      <p:sp>
        <p:nvSpPr>
          <p:cNvPr id="6"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INGENIERIE MECANIQUE</a:t>
            </a:r>
            <a:endParaRPr lang="fr-BE" dirty="0"/>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MECANIQUE</a:t>
            </a:r>
          </a:p>
        </p:txBody>
      </p:sp>
    </p:spTree>
    <p:extLst>
      <p:ext uri="{BB962C8B-B14F-4D97-AF65-F5344CB8AC3E}">
        <p14:creationId xmlns:p14="http://schemas.microsoft.com/office/powerpoint/2010/main" val="471438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flip="none" rotWithShape="1">
            <a:gsLst>
              <a:gs pos="0">
                <a:srgbClr val="03D4A8"/>
              </a:gs>
              <a:gs pos="25000">
                <a:srgbClr val="21D6E0"/>
              </a:gs>
              <a:gs pos="75000">
                <a:srgbClr val="0087E6"/>
              </a:gs>
              <a:gs pos="100000">
                <a:srgbClr val="005CBF"/>
              </a:gs>
            </a:gsLst>
            <a:lin ang="16200000" scaled="1"/>
            <a:tileRect/>
          </a:gradFill>
        </p:spPr>
        <p:txBody>
          <a:bodyPr/>
          <a:lstStyle/>
          <a:p>
            <a:r>
              <a:rPr lang="fr-FR" dirty="0" smtClean="0"/>
              <a:t>GENIE BIOMEDICAL</a:t>
            </a:r>
            <a:endParaRPr lang="fr-FR" dirty="0"/>
          </a:p>
        </p:txBody>
      </p:sp>
      <p:sp>
        <p:nvSpPr>
          <p:cNvPr id="3" name="Espace réservé du contenu 2"/>
          <p:cNvSpPr>
            <a:spLocks noGrp="1"/>
          </p:cNvSpPr>
          <p:nvPr>
            <p:ph idx="1"/>
          </p:nvPr>
        </p:nvSpPr>
        <p:spPr>
          <a:xfrm>
            <a:off x="179512" y="1628800"/>
            <a:ext cx="8784976" cy="5472608"/>
          </a:xfrm>
        </p:spPr>
        <p:txBody>
          <a:bodyPr>
            <a:normAutofit/>
          </a:bodyPr>
          <a:lstStyle/>
          <a:p>
            <a:pPr marL="0" indent="0" algn="ctr">
              <a:buNone/>
            </a:pPr>
            <a:r>
              <a:rPr lang="fr-FR" sz="2400" b="1" u="sng" dirty="0" smtClean="0">
                <a:solidFill>
                  <a:srgbClr val="000099"/>
                </a:solidFill>
              </a:rPr>
              <a:t>SPÉCIFICITÉS</a:t>
            </a:r>
          </a:p>
          <a:p>
            <a:pPr marL="0" indent="0" algn="just">
              <a:buNone/>
            </a:pPr>
            <a:endParaRPr lang="fr-FR" sz="800" b="1" dirty="0" smtClean="0">
              <a:solidFill>
                <a:srgbClr val="000099"/>
              </a:solidFill>
            </a:endParaRPr>
          </a:p>
          <a:p>
            <a:pPr marL="0" indent="0" algn="just">
              <a:buNone/>
            </a:pPr>
            <a:r>
              <a:rPr lang="fr-FR" sz="2000" b="1" dirty="0" smtClean="0">
                <a:solidFill>
                  <a:srgbClr val="000099"/>
                </a:solidFill>
              </a:rPr>
              <a:t>Formation </a:t>
            </a:r>
            <a:r>
              <a:rPr lang="fr-FR" sz="2000" b="1" dirty="0">
                <a:solidFill>
                  <a:srgbClr val="000099"/>
                </a:solidFill>
              </a:rPr>
              <a:t>répondant à un besoin national en Ingénieurs biomédicaux adaptés au secteur de la santé</a:t>
            </a:r>
            <a:endParaRPr lang="fr-FR" sz="2000" b="1" dirty="0" smtClean="0">
              <a:solidFill>
                <a:srgbClr val="000099"/>
              </a:solidFill>
            </a:endParaRPr>
          </a:p>
          <a:p>
            <a:pPr algn="just">
              <a:buFontTx/>
              <a:buChar char="-"/>
            </a:pPr>
            <a:r>
              <a:rPr lang="fr-FR" sz="2000" b="1" dirty="0" smtClean="0">
                <a:solidFill>
                  <a:srgbClr val="000099"/>
                </a:solidFill>
              </a:rPr>
              <a:t>Gestion des plateaux techniques des établissements de santé,</a:t>
            </a:r>
          </a:p>
          <a:p>
            <a:pPr algn="just">
              <a:buFontTx/>
              <a:buChar char="-"/>
            </a:pPr>
            <a:r>
              <a:rPr lang="fr-FR" sz="2000" b="1" dirty="0" smtClean="0">
                <a:solidFill>
                  <a:srgbClr val="000099"/>
                </a:solidFill>
              </a:rPr>
              <a:t>Maîtrise de l’instrumentation médicale et assistance par la bonne exploitation du matériel médical,</a:t>
            </a:r>
            <a:endParaRPr lang="fr-FR" sz="2000" dirty="0"/>
          </a:p>
          <a:p>
            <a:pPr algn="just">
              <a:buFontTx/>
              <a:buChar char="-"/>
            </a:pPr>
            <a:r>
              <a:rPr lang="fr-FR" sz="2000" b="1" dirty="0" smtClean="0">
                <a:solidFill>
                  <a:srgbClr val="000099"/>
                </a:solidFill>
              </a:rPr>
              <a:t>Utilisation des TIC-Santé</a:t>
            </a:r>
            <a:endParaRPr lang="fr-FR" sz="2000" b="1" dirty="0" smtClean="0">
              <a:solidFill>
                <a:srgbClr val="000099"/>
              </a:solidFill>
              <a:sym typeface="Wingdings" panose="05000000000000000000" pitchFamily="2" charset="2"/>
            </a:endParaRPr>
          </a:p>
          <a:p>
            <a:pPr algn="just">
              <a:buFontTx/>
              <a:buChar char="-"/>
            </a:pPr>
            <a:r>
              <a:rPr lang="fr-FR" sz="2000" b="1" dirty="0" smtClean="0">
                <a:solidFill>
                  <a:srgbClr val="000099"/>
                </a:solidFill>
                <a:sym typeface="Wingdings" panose="05000000000000000000" pitchFamily="2" charset="2"/>
              </a:rPr>
              <a:t>Mise en œuvre de système intelligents pour l’aide au diagnostic: </a:t>
            </a:r>
          </a:p>
          <a:p>
            <a:pPr lvl="1" algn="just">
              <a:buFontTx/>
              <a:buChar char="-"/>
            </a:pPr>
            <a:r>
              <a:rPr lang="fr-FR" sz="2000" b="1" dirty="0" smtClean="0">
                <a:solidFill>
                  <a:srgbClr val="000099"/>
                </a:solidFill>
                <a:sym typeface="Wingdings" panose="05000000000000000000" pitchFamily="2" charset="2"/>
              </a:rPr>
              <a:t>Acquérir, structurer, analyser, classifier et archiver les données médicales qui se trouvent sous forme d’images 2D/3D ou de signaux 1D,</a:t>
            </a:r>
          </a:p>
          <a:p>
            <a:pPr marL="263525" lvl="1" indent="-263525" algn="just">
              <a:buFontTx/>
              <a:buChar char="-"/>
            </a:pPr>
            <a:r>
              <a:rPr lang="fr-FR" sz="2000" b="1" dirty="0" smtClean="0">
                <a:solidFill>
                  <a:srgbClr val="000099"/>
                </a:solidFill>
                <a:sym typeface="Wingdings" panose="05000000000000000000" pitchFamily="2" charset="2"/>
              </a:rPr>
              <a:t>Maintenir, contrôler et calibrer aux normes les équipements médicaux.</a:t>
            </a:r>
          </a:p>
          <a:p>
            <a:pPr marL="0" lvl="1" indent="0" algn="ctr">
              <a:buNone/>
            </a:pPr>
            <a:endParaRPr lang="fr-FR" sz="2000" b="1" u="sng" dirty="0" smtClean="0">
              <a:solidFill>
                <a:srgbClr val="000099"/>
              </a:solidFill>
              <a:sym typeface="Wingdings" panose="05000000000000000000" pitchFamily="2" charset="2"/>
            </a:endParaRPr>
          </a:p>
          <a:p>
            <a:pPr marL="0" lvl="1" indent="0" algn="ctr">
              <a:buNone/>
            </a:pPr>
            <a:r>
              <a:rPr lang="fr-FR" sz="2000" b="1" u="sng" dirty="0" smtClean="0">
                <a:solidFill>
                  <a:srgbClr val="000099"/>
                </a:solidFill>
                <a:sym typeface="Wingdings" panose="05000000000000000000" pitchFamily="2" charset="2"/>
              </a:rPr>
              <a:t>Université:</a:t>
            </a:r>
          </a:p>
          <a:p>
            <a:pPr marL="0" lvl="1" indent="0" algn="ctr">
              <a:buNone/>
            </a:pPr>
            <a:r>
              <a:rPr lang="fr-FR" sz="2000" b="1" dirty="0" smtClean="0">
                <a:solidFill>
                  <a:srgbClr val="FF0000"/>
                </a:solidFill>
                <a:sym typeface="Wingdings" panose="05000000000000000000" pitchFamily="2" charset="2"/>
              </a:rPr>
              <a:t>TLEMCEN</a:t>
            </a:r>
            <a:endParaRPr lang="fr-FR" sz="2000" b="1" dirty="0">
              <a:solidFill>
                <a:srgbClr val="FF0000"/>
              </a:solidFill>
            </a:endParaRPr>
          </a:p>
          <a:p>
            <a:pPr marL="457200" lvl="1" indent="0" algn="just">
              <a:buNone/>
            </a:pPr>
            <a:endParaRPr lang="fr-FR" sz="2000" b="1" dirty="0" smtClean="0">
              <a:solidFill>
                <a:srgbClr val="000099"/>
              </a:solidFill>
              <a:sym typeface="Wingdings" panose="05000000000000000000" pitchFamily="2" charset="2"/>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BIOMEDICAL</a:t>
            </a:r>
          </a:p>
        </p:txBody>
      </p:sp>
    </p:spTree>
    <p:extLst>
      <p:ext uri="{BB962C8B-B14F-4D97-AF65-F5344CB8AC3E}">
        <p14:creationId xmlns:p14="http://schemas.microsoft.com/office/powerpoint/2010/main" val="31777919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807" y="5128"/>
            <a:ext cx="9137193" cy="1525722"/>
          </a:xfrm>
          <a:gradFill flip="none" rotWithShape="1">
            <a:gsLst>
              <a:gs pos="0">
                <a:srgbClr val="03D4A8"/>
              </a:gs>
              <a:gs pos="25000">
                <a:srgbClr val="21D6E0"/>
              </a:gs>
              <a:gs pos="75000">
                <a:srgbClr val="0087E6"/>
              </a:gs>
              <a:gs pos="100000">
                <a:srgbClr val="005CBF"/>
              </a:gs>
            </a:gsLst>
            <a:lin ang="5400000" scaled="1"/>
            <a:tileRect/>
          </a:gradFill>
        </p:spPr>
        <p:txBody>
          <a:bodyPr/>
          <a:lstStyle/>
          <a:p>
            <a:r>
              <a:rPr lang="fr-FR" dirty="0"/>
              <a:t>GENIE BIOMEDICAL</a:t>
            </a:r>
          </a:p>
        </p:txBody>
      </p:sp>
      <p:graphicFrame>
        <p:nvGraphicFramePr>
          <p:cNvPr id="5" name="Diagramme 4"/>
          <p:cNvGraphicFramePr/>
          <p:nvPr>
            <p:extLst>
              <p:ext uri="{D42A27DB-BD31-4B8C-83A1-F6EECF244321}">
                <p14:modId xmlns:p14="http://schemas.microsoft.com/office/powerpoint/2010/main" val="3088175079"/>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BIOMEDICAL</a:t>
            </a:r>
          </a:p>
        </p:txBody>
      </p:sp>
    </p:spTree>
    <p:extLst>
      <p:ext uri="{BB962C8B-B14F-4D97-AF65-F5344CB8AC3E}">
        <p14:creationId xmlns:p14="http://schemas.microsoft.com/office/powerpoint/2010/main" val="28565624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flip="none" rotWithShape="1">
            <a:gsLst>
              <a:gs pos="0">
                <a:srgbClr val="03D4A8"/>
              </a:gs>
              <a:gs pos="25000">
                <a:srgbClr val="21D6E0"/>
              </a:gs>
              <a:gs pos="75000">
                <a:srgbClr val="0087E6"/>
              </a:gs>
              <a:gs pos="100000">
                <a:srgbClr val="005CBF"/>
              </a:gs>
            </a:gsLst>
            <a:lin ang="5400000" scaled="1"/>
            <a:tileRect/>
          </a:gradFill>
        </p:spPr>
        <p:txBody>
          <a:bodyPr/>
          <a:lstStyle/>
          <a:p>
            <a:r>
              <a:rPr lang="fr-FR" dirty="0" smtClean="0"/>
              <a:t>PRODUCTIQUE </a:t>
            </a:r>
            <a:br>
              <a:rPr lang="fr-FR" dirty="0" smtClean="0"/>
            </a:br>
            <a:r>
              <a:rPr lang="fr-FR" sz="3200" dirty="0" smtClean="0"/>
              <a:t>(Génie Industriel)</a:t>
            </a:r>
            <a:endParaRPr lang="fr-FR" dirty="0"/>
          </a:p>
        </p:txBody>
      </p:sp>
      <p:sp>
        <p:nvSpPr>
          <p:cNvPr id="3" name="Espace réservé du contenu 2"/>
          <p:cNvSpPr>
            <a:spLocks noGrp="1"/>
          </p:cNvSpPr>
          <p:nvPr>
            <p:ph idx="1"/>
          </p:nvPr>
        </p:nvSpPr>
        <p:spPr>
          <a:xfrm>
            <a:off x="107504" y="1600200"/>
            <a:ext cx="8856984" cy="5141168"/>
          </a:xfrm>
        </p:spPr>
        <p:txBody>
          <a:bodyPr>
            <a:normAutofit fontScale="70000" lnSpcReduction="20000"/>
          </a:bodyPr>
          <a:lstStyle/>
          <a:p>
            <a:pPr marL="0" indent="0" algn="ctr">
              <a:buNone/>
            </a:pPr>
            <a:endParaRPr lang="fr-FR" sz="2400" b="1" u="sng" dirty="0" smtClean="0">
              <a:solidFill>
                <a:srgbClr val="000099"/>
              </a:solidFill>
            </a:endParaRPr>
          </a:p>
          <a:p>
            <a:pPr marL="0" indent="0" algn="ctr">
              <a:buNone/>
            </a:pPr>
            <a:r>
              <a:rPr lang="fr-FR" sz="3400" b="1" u="sng" dirty="0" smtClean="0">
                <a:solidFill>
                  <a:srgbClr val="000099"/>
                </a:solidFill>
              </a:rPr>
              <a:t>SPÉCIFICITÉS</a:t>
            </a:r>
          </a:p>
          <a:p>
            <a:pPr marL="0" indent="0" algn="ctr">
              <a:buNone/>
            </a:pPr>
            <a:endParaRPr lang="fr-FR" sz="2800" b="1" u="sng" dirty="0" smtClean="0">
              <a:solidFill>
                <a:srgbClr val="000099"/>
              </a:solidFill>
            </a:endParaRPr>
          </a:p>
          <a:p>
            <a:pPr marL="0" indent="0" algn="ctr">
              <a:buNone/>
            </a:pPr>
            <a:endParaRPr lang="fr-FR" sz="2400" b="1" u="sng" dirty="0" smtClean="0">
              <a:solidFill>
                <a:srgbClr val="000099"/>
              </a:solidFill>
            </a:endParaRPr>
          </a:p>
          <a:p>
            <a:pPr algn="just">
              <a:buFontTx/>
              <a:buChar char="-"/>
            </a:pPr>
            <a:r>
              <a:rPr lang="fr-FR" sz="2800" b="1" dirty="0" smtClean="0">
                <a:solidFill>
                  <a:srgbClr val="000099"/>
                </a:solidFill>
              </a:rPr>
              <a:t>Former des cadres:</a:t>
            </a:r>
          </a:p>
          <a:p>
            <a:pPr lvl="1" algn="just">
              <a:buFontTx/>
              <a:buChar char="-"/>
            </a:pPr>
            <a:r>
              <a:rPr lang="fr-FR" sz="2900" b="1" dirty="0" smtClean="0">
                <a:solidFill>
                  <a:srgbClr val="000099"/>
                </a:solidFill>
              </a:rPr>
              <a:t>Responsable d’étude et de conception</a:t>
            </a:r>
          </a:p>
          <a:p>
            <a:pPr lvl="1" algn="just">
              <a:buFontTx/>
              <a:buChar char="-"/>
            </a:pPr>
            <a:r>
              <a:rPr lang="fr-FR" sz="2900" b="1" dirty="0" smtClean="0">
                <a:solidFill>
                  <a:srgbClr val="000099"/>
                </a:solidFill>
              </a:rPr>
              <a:t>Responsable de production</a:t>
            </a:r>
          </a:p>
          <a:p>
            <a:pPr lvl="1" algn="just">
              <a:buFontTx/>
              <a:buChar char="-"/>
            </a:pPr>
            <a:r>
              <a:rPr lang="fr-FR" sz="2900" b="1" dirty="0" smtClean="0">
                <a:solidFill>
                  <a:srgbClr val="000099"/>
                </a:solidFill>
              </a:rPr>
              <a:t>Responsable de qualité</a:t>
            </a:r>
          </a:p>
          <a:p>
            <a:pPr lvl="1" algn="just">
              <a:buFontTx/>
              <a:buChar char="-"/>
            </a:pPr>
            <a:r>
              <a:rPr lang="fr-FR" sz="2900" b="1" dirty="0" smtClean="0">
                <a:solidFill>
                  <a:srgbClr val="000099"/>
                </a:solidFill>
              </a:rPr>
              <a:t>Directeur de maintenance</a:t>
            </a:r>
          </a:p>
          <a:p>
            <a:pPr lvl="1" algn="just">
              <a:buFontTx/>
              <a:buChar char="-"/>
            </a:pPr>
            <a:r>
              <a:rPr lang="fr-FR" sz="2900" b="1" dirty="0" smtClean="0">
                <a:solidFill>
                  <a:srgbClr val="000099"/>
                </a:solidFill>
              </a:rPr>
              <a:t>Responsable de stocks et d’approvisionnement…</a:t>
            </a:r>
          </a:p>
          <a:p>
            <a:pPr marL="0" indent="0" algn="just">
              <a:buNone/>
            </a:pPr>
            <a:endParaRPr lang="fr-FR" sz="1600" b="1" dirty="0">
              <a:solidFill>
                <a:srgbClr val="000099"/>
              </a:solidFill>
            </a:endParaRPr>
          </a:p>
          <a:p>
            <a:pPr marL="0" indent="0" algn="just">
              <a:buNone/>
            </a:pPr>
            <a:r>
              <a:rPr lang="fr-FR" sz="2800" b="1" dirty="0" smtClean="0">
                <a:solidFill>
                  <a:srgbClr val="000099"/>
                </a:solidFill>
              </a:rPr>
              <a:t>d’une haute compétence capables de gérer avec les techniques les plus performantes, différents aspects d’ingénierie et de technologie dans une entreprise de production de bien et de services. </a:t>
            </a:r>
          </a:p>
          <a:p>
            <a:pPr marL="0" indent="0" algn="just">
              <a:buNone/>
            </a:pPr>
            <a:endParaRPr lang="fr-FR" sz="2800" b="1" dirty="0">
              <a:solidFill>
                <a:srgbClr val="000099"/>
              </a:solidFill>
            </a:endParaRPr>
          </a:p>
          <a:p>
            <a:pPr marL="0" indent="0" algn="ctr">
              <a:buNone/>
            </a:pPr>
            <a:r>
              <a:rPr lang="fr-FR" sz="2800" b="1" u="sng" dirty="0" smtClean="0">
                <a:solidFill>
                  <a:srgbClr val="000099"/>
                </a:solidFill>
              </a:rPr>
              <a:t>Université</a:t>
            </a:r>
          </a:p>
          <a:p>
            <a:pPr marL="0" indent="0" algn="ctr">
              <a:buNone/>
            </a:pPr>
            <a:endParaRPr lang="fr-FR" sz="900" b="1" dirty="0" smtClean="0">
              <a:solidFill>
                <a:srgbClr val="FF0000"/>
              </a:solidFill>
            </a:endParaRPr>
          </a:p>
          <a:p>
            <a:pPr marL="0" indent="0" algn="ctr">
              <a:buNone/>
            </a:pPr>
            <a:r>
              <a:rPr lang="fr-FR" sz="2800" b="1" dirty="0" smtClean="0">
                <a:solidFill>
                  <a:srgbClr val="FF0000"/>
                </a:solidFill>
              </a:rPr>
              <a:t>TLEMCEN</a:t>
            </a:r>
          </a:p>
          <a:p>
            <a:pPr marL="0" indent="0" algn="just">
              <a:buNone/>
            </a:pPr>
            <a:endParaRPr lang="fr-FR" sz="2800"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INDURTRIEL </a:t>
            </a:r>
          </a:p>
          <a:p>
            <a:r>
              <a:rPr lang="fr-FR" sz="3600" dirty="0" smtClean="0"/>
              <a:t>(PRODUCTIQUE)</a:t>
            </a:r>
          </a:p>
        </p:txBody>
      </p:sp>
    </p:spTree>
    <p:extLst>
      <p:ext uri="{BB962C8B-B14F-4D97-AF65-F5344CB8AC3E}">
        <p14:creationId xmlns:p14="http://schemas.microsoft.com/office/powerpoint/2010/main" val="3297084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smtClean="0"/>
              <a:t>AERONAUTIQUE</a:t>
            </a:r>
            <a:endParaRPr lang="fr-FR" dirty="0"/>
          </a:p>
        </p:txBody>
      </p:sp>
      <p:sp>
        <p:nvSpPr>
          <p:cNvPr id="5" name="Rectangle 4"/>
          <p:cNvSpPr/>
          <p:nvPr/>
        </p:nvSpPr>
        <p:spPr>
          <a:xfrm>
            <a:off x="179512" y="1628800"/>
            <a:ext cx="8856984" cy="5447645"/>
          </a:xfrm>
          <a:prstGeom prst="rect">
            <a:avLst/>
          </a:prstGeom>
        </p:spPr>
        <p:txBody>
          <a:bodyPr wrap="square">
            <a:spAutoFit/>
          </a:bodyPr>
          <a:lstStyle/>
          <a:p>
            <a:pPr algn="ctr"/>
            <a:r>
              <a:rPr lang="fr-FR" sz="2400" b="1" u="sng" dirty="0" smtClean="0">
                <a:solidFill>
                  <a:srgbClr val="000099"/>
                </a:solidFill>
              </a:rPr>
              <a:t>SPÉCIFICITÉ</a:t>
            </a:r>
          </a:p>
          <a:p>
            <a:pPr algn="ctr"/>
            <a:endParaRPr lang="fr-BE" sz="2400" dirty="0"/>
          </a:p>
          <a:p>
            <a:pPr algn="just"/>
            <a:r>
              <a:rPr lang="fr-BE" sz="2000" b="1" dirty="0" smtClean="0">
                <a:solidFill>
                  <a:srgbClr val="000099"/>
                </a:solidFill>
              </a:rPr>
              <a:t>Maitrise de:</a:t>
            </a:r>
          </a:p>
          <a:p>
            <a:pPr marL="342900" indent="-342900" algn="just">
              <a:buFontTx/>
              <a:buChar char="-"/>
            </a:pPr>
            <a:r>
              <a:rPr lang="fr-BE" sz="2000" b="1" dirty="0" smtClean="0">
                <a:solidFill>
                  <a:srgbClr val="000099"/>
                </a:solidFill>
              </a:rPr>
              <a:t>Gestion de projet qui porte sur le suivi, le développement et la conception des structures aéronautiques,</a:t>
            </a:r>
          </a:p>
          <a:p>
            <a:pPr marL="342900" indent="-342900" algn="just">
              <a:buFontTx/>
              <a:buChar char="-"/>
            </a:pPr>
            <a:r>
              <a:rPr lang="fr-BE" sz="2000" b="1" dirty="0" smtClean="0">
                <a:solidFill>
                  <a:srgbClr val="000099"/>
                </a:solidFill>
              </a:rPr>
              <a:t>de différentes méthodes de traitement de signaux numériques, transmission par data </a:t>
            </a:r>
            <a:r>
              <a:rPr lang="fr-BE" sz="2000" b="1" dirty="0" err="1" smtClean="0">
                <a:solidFill>
                  <a:srgbClr val="000099"/>
                </a:solidFill>
              </a:rPr>
              <a:t>link</a:t>
            </a:r>
            <a:r>
              <a:rPr lang="fr-BE" sz="2000" b="1" dirty="0" smtClean="0">
                <a:solidFill>
                  <a:srgbClr val="000099"/>
                </a:solidFill>
              </a:rPr>
              <a:t> et communication satellitaire,</a:t>
            </a:r>
          </a:p>
          <a:p>
            <a:pPr marL="342900" indent="-342900" algn="just">
              <a:buFontTx/>
              <a:buChar char="-"/>
            </a:pPr>
            <a:r>
              <a:rPr lang="fr-BE" sz="2000" b="1" dirty="0" smtClean="0">
                <a:solidFill>
                  <a:srgbClr val="000099"/>
                </a:solidFill>
              </a:rPr>
              <a:t>des différentes techniques de navigation par satellites et inertielle,</a:t>
            </a:r>
          </a:p>
          <a:p>
            <a:pPr marL="342900" indent="-342900" algn="just">
              <a:buFontTx/>
              <a:buChar char="-"/>
            </a:pPr>
            <a:r>
              <a:rPr lang="fr-BE" sz="2000" b="1" dirty="0" smtClean="0">
                <a:solidFill>
                  <a:srgbClr val="000099"/>
                </a:solidFill>
              </a:rPr>
              <a:t>des données radar pour un traitement en systèmes automatisés,</a:t>
            </a:r>
          </a:p>
          <a:p>
            <a:pPr marL="342900" indent="-342900" algn="just">
              <a:buFontTx/>
              <a:buChar char="-"/>
            </a:pPr>
            <a:r>
              <a:rPr lang="fr-BE" sz="2000" b="1" dirty="0" smtClean="0">
                <a:solidFill>
                  <a:srgbClr val="000099"/>
                </a:solidFill>
              </a:rPr>
              <a:t>de gestion des opérations aériennes,</a:t>
            </a:r>
          </a:p>
          <a:p>
            <a:pPr marL="342900" indent="-342900" algn="just">
              <a:buFontTx/>
              <a:buChar char="-"/>
            </a:pPr>
            <a:r>
              <a:rPr lang="fr-BE" sz="2000" b="1" dirty="0" smtClean="0">
                <a:solidFill>
                  <a:srgbClr val="000099"/>
                </a:solidFill>
              </a:rPr>
              <a:t>de gestion des ressources de navigation aérienne, de l’exploitation aéronautique, du trafic aérien,</a:t>
            </a:r>
          </a:p>
          <a:p>
            <a:pPr marL="342900" indent="-342900" algn="just">
              <a:buFontTx/>
              <a:buChar char="-"/>
            </a:pPr>
            <a:r>
              <a:rPr lang="fr-BE" sz="2000" b="1" dirty="0">
                <a:solidFill>
                  <a:srgbClr val="000099"/>
                </a:solidFill>
              </a:rPr>
              <a:t>d</a:t>
            </a:r>
            <a:r>
              <a:rPr lang="fr-BE" sz="2000" b="1" dirty="0" smtClean="0">
                <a:solidFill>
                  <a:srgbClr val="000099"/>
                </a:solidFill>
              </a:rPr>
              <a:t>u domaine de la propulsion aéronautique et spatiale en Algérie…</a:t>
            </a:r>
          </a:p>
          <a:p>
            <a:pPr marL="342900" indent="-342900" algn="just">
              <a:buFontTx/>
              <a:buChar char="-"/>
            </a:pPr>
            <a:endParaRPr lang="fr-BE" sz="2000" b="1" dirty="0" smtClean="0">
              <a:solidFill>
                <a:srgbClr val="000099"/>
              </a:solidFill>
            </a:endParaRPr>
          </a:p>
          <a:p>
            <a:pPr algn="ctr"/>
            <a:r>
              <a:rPr lang="fr-FR" sz="2000" b="1" u="sng" dirty="0" smtClean="0">
                <a:solidFill>
                  <a:srgbClr val="000099"/>
                </a:solidFill>
              </a:rPr>
              <a:t>Université</a:t>
            </a:r>
          </a:p>
          <a:p>
            <a:pPr algn="ctr"/>
            <a:endParaRPr lang="fr-FR" sz="800" b="1" u="sng" dirty="0" smtClean="0">
              <a:solidFill>
                <a:srgbClr val="000099"/>
              </a:solidFill>
            </a:endParaRPr>
          </a:p>
          <a:p>
            <a:pPr algn="ctr"/>
            <a:r>
              <a:rPr lang="fr-FR" sz="2400" b="1" dirty="0" smtClean="0">
                <a:solidFill>
                  <a:srgbClr val="FF0000"/>
                </a:solidFill>
              </a:rPr>
              <a:t>BLIDA</a:t>
            </a:r>
            <a:r>
              <a:rPr lang="fr-FR" sz="2000" b="1" dirty="0" smtClean="0">
                <a:solidFill>
                  <a:srgbClr val="FF0000"/>
                </a:solidFill>
              </a:rPr>
              <a:t> 1</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AERONAUTIQUE</a:t>
            </a:r>
          </a:p>
        </p:txBody>
      </p:sp>
    </p:spTree>
    <p:extLst>
      <p:ext uri="{BB962C8B-B14F-4D97-AF65-F5344CB8AC3E}">
        <p14:creationId xmlns:p14="http://schemas.microsoft.com/office/powerpoint/2010/main" val="902841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flip="none" rotWithShape="1">
            <a:gsLst>
              <a:gs pos="0">
                <a:srgbClr val="03D4A8"/>
              </a:gs>
              <a:gs pos="25000">
                <a:srgbClr val="21D6E0"/>
              </a:gs>
              <a:gs pos="75000">
                <a:srgbClr val="0087E6"/>
              </a:gs>
              <a:gs pos="100000">
                <a:srgbClr val="005CBF"/>
              </a:gs>
            </a:gsLst>
            <a:lin ang="5400000" scaled="1"/>
            <a:tileRect/>
          </a:gradFill>
        </p:spPr>
        <p:txBody>
          <a:bodyPr/>
          <a:lstStyle/>
          <a:p>
            <a:r>
              <a:rPr lang="fr-FR" dirty="0"/>
              <a:t>PRODUCTIQUE </a:t>
            </a:r>
            <a:br>
              <a:rPr lang="fr-FR" dirty="0"/>
            </a:br>
            <a:r>
              <a:rPr lang="fr-FR" sz="3200" dirty="0"/>
              <a:t>(Génie Industriel)</a:t>
            </a:r>
          </a:p>
        </p:txBody>
      </p:sp>
      <p:graphicFrame>
        <p:nvGraphicFramePr>
          <p:cNvPr id="6" name="Diagramme 5"/>
          <p:cNvGraphicFramePr/>
          <p:nvPr>
            <p:extLst>
              <p:ext uri="{D42A27DB-BD31-4B8C-83A1-F6EECF244321}">
                <p14:modId xmlns:p14="http://schemas.microsoft.com/office/powerpoint/2010/main" val="1367246255"/>
              </p:ext>
            </p:extLst>
          </p:nvPr>
        </p:nvGraphicFramePr>
        <p:xfrm>
          <a:off x="755576" y="2060848"/>
          <a:ext cx="770485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755576" y="2127533"/>
            <a:ext cx="800219" cy="4248472"/>
          </a:xfrm>
          <a:prstGeom prst="rect">
            <a:avLst/>
          </a:prstGeom>
          <a:noFill/>
        </p:spPr>
        <p:txBody>
          <a:bodyPr vert="vert270" wrap="square" rtlCol="0">
            <a:spAutoFit/>
          </a:bodyPr>
          <a:lstStyle/>
          <a:p>
            <a:pPr algn="ctr"/>
            <a:r>
              <a:rPr lang="fr-FR" sz="4000" b="1" dirty="0" smtClean="0"/>
              <a:t>EMPLOYABILITE</a:t>
            </a:r>
            <a:endParaRPr lang="fr-FR" sz="4000" b="1" dirty="0"/>
          </a:p>
        </p:txBody>
      </p:sp>
      <p:sp>
        <p:nvSpPr>
          <p:cNvPr id="10"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PRODUCTIQUE</a:t>
            </a:r>
          </a:p>
          <a:p>
            <a:r>
              <a:rPr lang="fr-FR" sz="3600" dirty="0" smtClean="0"/>
              <a:t>(Génie industriel)</a:t>
            </a:r>
          </a:p>
        </p:txBody>
      </p:sp>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384"/>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re 5"/>
          <p:cNvSpPr txBox="1">
            <a:spLocks/>
          </p:cNvSpPr>
          <p:nvPr/>
        </p:nvSpPr>
        <p:spPr>
          <a:xfrm>
            <a:off x="-22209" y="-27384"/>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INDURTRIEL </a:t>
            </a:r>
          </a:p>
          <a:p>
            <a:r>
              <a:rPr lang="fr-FR" sz="3600" dirty="0" smtClean="0"/>
              <a:t>(PRODUCTIQUE)</a:t>
            </a:r>
          </a:p>
        </p:txBody>
      </p:sp>
    </p:spTree>
    <p:extLst>
      <p:ext uri="{BB962C8B-B14F-4D97-AF65-F5344CB8AC3E}">
        <p14:creationId xmlns:p14="http://schemas.microsoft.com/office/powerpoint/2010/main" val="41756473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INDURTRIEL </a:t>
            </a:r>
          </a:p>
          <a:p>
            <a:r>
              <a:rPr lang="fr-FR" sz="3600" dirty="0" smtClean="0"/>
              <a:t>(MAINTENANCE EN INSTRUMENTATION)</a:t>
            </a:r>
          </a:p>
        </p:txBody>
      </p:sp>
      <p:sp>
        <p:nvSpPr>
          <p:cNvPr id="6" name="ZoneTexte 5"/>
          <p:cNvSpPr txBox="1"/>
          <p:nvPr/>
        </p:nvSpPr>
        <p:spPr>
          <a:xfrm>
            <a:off x="251520" y="2607290"/>
            <a:ext cx="8712968" cy="4278094"/>
          </a:xfrm>
          <a:prstGeom prst="rect">
            <a:avLst/>
          </a:prstGeom>
          <a:noFill/>
        </p:spPr>
        <p:txBody>
          <a:bodyPr wrap="square" rtlCol="0">
            <a:spAutoFit/>
          </a:bodyPr>
          <a:lstStyle/>
          <a:p>
            <a:pPr algn="just"/>
            <a:r>
              <a:rPr lang="fr-BE" sz="2400" b="1" dirty="0" smtClean="0">
                <a:solidFill>
                  <a:srgbClr val="000099"/>
                </a:solidFill>
              </a:rPr>
              <a:t>- Formation alliant un enseignement scientifique et technique à large spectre et une formation pratique permettant aux étudiants la compréhension du fonctionnement, l’exploitation et la maintenance des équipements industriels, la sécurité des équipements et des installations et un enseignement des techniques de laboratoires auxquelles l’industrie ne fait appel qu’en sous-traitance.</a:t>
            </a:r>
          </a:p>
          <a:p>
            <a:pPr algn="just"/>
            <a:endParaRPr lang="fr-BE" sz="2400" b="1" dirty="0" smtClean="0">
              <a:solidFill>
                <a:srgbClr val="000099"/>
              </a:solidFill>
            </a:endParaRPr>
          </a:p>
          <a:p>
            <a:pPr algn="just"/>
            <a:endParaRPr lang="fr-BE" sz="2400" b="1" dirty="0">
              <a:solidFill>
                <a:srgbClr val="000099"/>
              </a:solidFill>
            </a:endParaRPr>
          </a:p>
          <a:p>
            <a:pPr algn="ctr"/>
            <a:r>
              <a:rPr lang="fr-BE" sz="2400" b="1" u="sng" dirty="0" smtClean="0">
                <a:solidFill>
                  <a:srgbClr val="000099"/>
                </a:solidFill>
              </a:rPr>
              <a:t>Université </a:t>
            </a:r>
          </a:p>
          <a:p>
            <a:pPr algn="ctr"/>
            <a:endParaRPr lang="fr-BE" sz="800" b="1" u="sng" dirty="0">
              <a:solidFill>
                <a:srgbClr val="000099"/>
              </a:solidFill>
            </a:endParaRPr>
          </a:p>
          <a:p>
            <a:pPr algn="ctr"/>
            <a:r>
              <a:rPr lang="fr-BE" sz="2400" b="1" dirty="0" smtClean="0">
                <a:solidFill>
                  <a:srgbClr val="FF0000"/>
                </a:solidFill>
              </a:rPr>
              <a:t>ORAN 2</a:t>
            </a:r>
            <a:endParaRPr lang="fr-BE" sz="2400" b="1" dirty="0">
              <a:solidFill>
                <a:srgbClr val="FF0000"/>
              </a:solidFill>
            </a:endParaRPr>
          </a:p>
        </p:txBody>
      </p:sp>
      <p:sp>
        <p:nvSpPr>
          <p:cNvPr id="3" name="Rectangle 2"/>
          <p:cNvSpPr/>
          <p:nvPr/>
        </p:nvSpPr>
        <p:spPr>
          <a:xfrm>
            <a:off x="3894809" y="1772816"/>
            <a:ext cx="1799403" cy="461665"/>
          </a:xfrm>
          <a:prstGeom prst="rect">
            <a:avLst/>
          </a:prstGeom>
        </p:spPr>
        <p:txBody>
          <a:bodyPr wrap="none">
            <a:spAutoFit/>
          </a:bodyPr>
          <a:lstStyle/>
          <a:p>
            <a:r>
              <a:rPr lang="fr-FR" sz="2400" b="1" u="sng" dirty="0">
                <a:solidFill>
                  <a:srgbClr val="000099"/>
                </a:solidFill>
              </a:rPr>
              <a:t>SPÉCIFICITÉS</a:t>
            </a:r>
            <a:endParaRPr lang="fr-BE" sz="2400" dirty="0"/>
          </a:p>
        </p:txBody>
      </p:sp>
    </p:spTree>
    <p:extLst>
      <p:ext uri="{BB962C8B-B14F-4D97-AF65-F5344CB8AC3E}">
        <p14:creationId xmlns:p14="http://schemas.microsoft.com/office/powerpoint/2010/main" val="135420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INDURTRIEL </a:t>
            </a:r>
          </a:p>
          <a:p>
            <a:r>
              <a:rPr lang="fr-FR" sz="3600" dirty="0" smtClean="0"/>
              <a:t>(MAINTENANCE EN INSTRUMENTATION)</a:t>
            </a:r>
          </a:p>
        </p:txBody>
      </p:sp>
      <p:graphicFrame>
        <p:nvGraphicFramePr>
          <p:cNvPr id="7" name="Diagramme 6"/>
          <p:cNvGraphicFramePr/>
          <p:nvPr>
            <p:extLst>
              <p:ext uri="{D42A27DB-BD31-4B8C-83A1-F6EECF244321}">
                <p14:modId xmlns:p14="http://schemas.microsoft.com/office/powerpoint/2010/main" val="2217073888"/>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spTree>
    <p:extLst>
      <p:ext uri="{BB962C8B-B14F-4D97-AF65-F5344CB8AC3E}">
        <p14:creationId xmlns:p14="http://schemas.microsoft.com/office/powerpoint/2010/main" val="1799817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ELECTROMECANIQUE </a:t>
            </a:r>
          </a:p>
          <a:p>
            <a:r>
              <a:rPr lang="fr-FR" sz="3600" dirty="0" smtClean="0"/>
              <a:t>(MAINTENANCE EN ELECTROMECANIQUE)</a:t>
            </a:r>
          </a:p>
        </p:txBody>
      </p:sp>
      <p:sp>
        <p:nvSpPr>
          <p:cNvPr id="6" name="Rectangle 5"/>
          <p:cNvSpPr/>
          <p:nvPr/>
        </p:nvSpPr>
        <p:spPr>
          <a:xfrm>
            <a:off x="261911" y="1988840"/>
            <a:ext cx="8568952" cy="4770537"/>
          </a:xfrm>
          <a:prstGeom prst="rect">
            <a:avLst/>
          </a:prstGeom>
        </p:spPr>
        <p:txBody>
          <a:bodyPr wrap="square">
            <a:spAutoFit/>
          </a:bodyPr>
          <a:lstStyle/>
          <a:p>
            <a:pPr algn="ctr"/>
            <a:r>
              <a:rPr lang="fr-FR" sz="2400" b="1" u="sng" dirty="0">
                <a:solidFill>
                  <a:srgbClr val="000099"/>
                </a:solidFill>
              </a:rPr>
              <a:t>SPÉCIFICITÉS</a:t>
            </a:r>
          </a:p>
          <a:p>
            <a:pPr algn="ctr"/>
            <a:endParaRPr lang="fr-BE" sz="2400" b="1" u="sng" dirty="0" smtClean="0">
              <a:solidFill>
                <a:srgbClr val="000099"/>
              </a:solidFill>
            </a:endParaRPr>
          </a:p>
          <a:p>
            <a:pPr marL="342900" indent="-342900" algn="just">
              <a:buFontTx/>
              <a:buChar char="-"/>
            </a:pPr>
            <a:r>
              <a:rPr lang="fr-BE" sz="2400" b="1" dirty="0" smtClean="0">
                <a:solidFill>
                  <a:srgbClr val="000099"/>
                </a:solidFill>
              </a:rPr>
              <a:t>A </a:t>
            </a:r>
            <a:r>
              <a:rPr lang="fr-BE" sz="2400" b="1" dirty="0">
                <a:solidFill>
                  <a:srgbClr val="000099"/>
                </a:solidFill>
              </a:rPr>
              <a:t>la fois </a:t>
            </a:r>
            <a:r>
              <a:rPr lang="fr-BE" sz="2400" b="1" dirty="0" smtClean="0">
                <a:solidFill>
                  <a:srgbClr val="000099"/>
                </a:solidFill>
              </a:rPr>
              <a:t>théorique </a:t>
            </a:r>
            <a:r>
              <a:rPr lang="fr-BE" sz="2400" b="1" dirty="0">
                <a:solidFill>
                  <a:srgbClr val="000099"/>
                </a:solidFill>
              </a:rPr>
              <a:t>et </a:t>
            </a:r>
            <a:r>
              <a:rPr lang="fr-BE" sz="2400" b="1" dirty="0" smtClean="0">
                <a:solidFill>
                  <a:srgbClr val="000099"/>
                </a:solidFill>
              </a:rPr>
              <a:t>pratique, la formation bénéficie </a:t>
            </a:r>
            <a:r>
              <a:rPr lang="fr-BE" sz="2400" b="1" dirty="0">
                <a:solidFill>
                  <a:srgbClr val="000099"/>
                </a:solidFill>
              </a:rPr>
              <a:t>au respect des procédures établies et </a:t>
            </a:r>
            <a:r>
              <a:rPr lang="fr-BE" sz="2400" b="1" dirty="0" smtClean="0">
                <a:solidFill>
                  <a:srgbClr val="000099"/>
                </a:solidFill>
              </a:rPr>
              <a:t>familiarise </a:t>
            </a:r>
            <a:r>
              <a:rPr lang="fr-BE" sz="2400" b="1" dirty="0">
                <a:solidFill>
                  <a:srgbClr val="000099"/>
                </a:solidFill>
              </a:rPr>
              <a:t>les </a:t>
            </a:r>
            <a:r>
              <a:rPr lang="fr-BE" sz="2400" b="1" dirty="0" smtClean="0">
                <a:solidFill>
                  <a:srgbClr val="000099"/>
                </a:solidFill>
              </a:rPr>
              <a:t>étudiants </a:t>
            </a:r>
            <a:r>
              <a:rPr lang="fr-BE" sz="2400" b="1" dirty="0">
                <a:solidFill>
                  <a:srgbClr val="000099"/>
                </a:solidFill>
              </a:rPr>
              <a:t>à la connaissance parfaite des installations à entretenir. </a:t>
            </a:r>
            <a:endParaRPr lang="fr-BE" sz="2400" b="1" dirty="0" smtClean="0">
              <a:solidFill>
                <a:srgbClr val="000099"/>
              </a:solidFill>
            </a:endParaRPr>
          </a:p>
          <a:p>
            <a:pPr marL="342900" indent="-342900" algn="just">
              <a:buFontTx/>
              <a:buChar char="-"/>
            </a:pPr>
            <a:endParaRPr lang="fr-BE" sz="800" b="1" dirty="0">
              <a:solidFill>
                <a:srgbClr val="000099"/>
              </a:solidFill>
            </a:endParaRPr>
          </a:p>
          <a:p>
            <a:pPr marL="342900" indent="-342900" algn="just">
              <a:buFontTx/>
              <a:buChar char="-"/>
            </a:pPr>
            <a:r>
              <a:rPr lang="fr-BE" sz="2400" b="1" dirty="0" smtClean="0">
                <a:solidFill>
                  <a:srgbClr val="000099"/>
                </a:solidFill>
              </a:rPr>
              <a:t>Des </a:t>
            </a:r>
            <a:r>
              <a:rPr lang="fr-BE" sz="2400" b="1" dirty="0">
                <a:solidFill>
                  <a:srgbClr val="000099"/>
                </a:solidFill>
              </a:rPr>
              <a:t>techniques propres à la maintenance préventive sont </a:t>
            </a:r>
            <a:r>
              <a:rPr lang="fr-BE" sz="2400" b="1" dirty="0" smtClean="0">
                <a:solidFill>
                  <a:srgbClr val="000099"/>
                </a:solidFill>
              </a:rPr>
              <a:t>dispensées aux étudiants </a:t>
            </a:r>
            <a:r>
              <a:rPr lang="fr-BE" sz="2400" b="1" dirty="0">
                <a:solidFill>
                  <a:srgbClr val="000099"/>
                </a:solidFill>
              </a:rPr>
              <a:t>en mettant l'accent sur la sûreté des installations et la sécurité des opérations sans oublier l'aspect environnemental</a:t>
            </a:r>
            <a:r>
              <a:rPr lang="fr-BE" sz="2400" b="1" dirty="0" smtClean="0">
                <a:solidFill>
                  <a:srgbClr val="000099"/>
                </a:solidFill>
              </a:rPr>
              <a:t>.</a:t>
            </a:r>
          </a:p>
          <a:p>
            <a:pPr marL="342900" indent="-342900" algn="just">
              <a:buFontTx/>
              <a:buChar char="-"/>
            </a:pPr>
            <a:endParaRPr lang="fr-BE" sz="2400" b="1" dirty="0">
              <a:solidFill>
                <a:srgbClr val="000099"/>
              </a:solidFill>
            </a:endParaRPr>
          </a:p>
          <a:p>
            <a:pPr algn="ctr"/>
            <a:r>
              <a:rPr lang="fr-BE" sz="2400" b="1" u="sng" dirty="0" smtClean="0">
                <a:solidFill>
                  <a:srgbClr val="000099"/>
                </a:solidFill>
              </a:rPr>
              <a:t>Université</a:t>
            </a:r>
          </a:p>
          <a:p>
            <a:pPr algn="ctr"/>
            <a:endParaRPr lang="fr-BE" sz="800" b="1" u="sng" dirty="0">
              <a:solidFill>
                <a:srgbClr val="000099"/>
              </a:solidFill>
            </a:endParaRPr>
          </a:p>
          <a:p>
            <a:pPr algn="ctr"/>
            <a:r>
              <a:rPr lang="fr-BE" sz="2400" b="1" dirty="0" smtClean="0">
                <a:solidFill>
                  <a:srgbClr val="FF0000"/>
                </a:solidFill>
              </a:rPr>
              <a:t>ORAN 2</a:t>
            </a:r>
            <a:endParaRPr lang="fr-BE" sz="2400" b="1" dirty="0">
              <a:solidFill>
                <a:srgbClr val="FF0000"/>
              </a:solidFill>
            </a:endParaRPr>
          </a:p>
        </p:txBody>
      </p:sp>
    </p:spTree>
    <p:extLst>
      <p:ext uri="{BB962C8B-B14F-4D97-AF65-F5344CB8AC3E}">
        <p14:creationId xmlns:p14="http://schemas.microsoft.com/office/powerpoint/2010/main" val="1757197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ELECTROMECANIQUE </a:t>
            </a:r>
          </a:p>
          <a:p>
            <a:r>
              <a:rPr lang="fr-FR" sz="3600" dirty="0" smtClean="0"/>
              <a:t>(MAINTENANCE EN ELECTROMECANIQUE)</a:t>
            </a:r>
          </a:p>
        </p:txBody>
      </p:sp>
      <p:graphicFrame>
        <p:nvGraphicFramePr>
          <p:cNvPr id="6" name="Diagramme 5"/>
          <p:cNvGraphicFramePr/>
          <p:nvPr>
            <p:extLst>
              <p:ext uri="{D42A27DB-BD31-4B8C-83A1-F6EECF244321}">
                <p14:modId xmlns:p14="http://schemas.microsoft.com/office/powerpoint/2010/main" val="300341979"/>
              </p:ext>
            </p:extLst>
          </p:nvPr>
        </p:nvGraphicFramePr>
        <p:xfrm>
          <a:off x="755576" y="2311075"/>
          <a:ext cx="7920880" cy="391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755576" y="2060848"/>
            <a:ext cx="615553" cy="4388927"/>
          </a:xfrm>
          <a:prstGeom prst="rect">
            <a:avLst/>
          </a:prstGeom>
          <a:noFill/>
        </p:spPr>
        <p:txBody>
          <a:bodyPr vert="vert270" wrap="square" rtlCol="0">
            <a:spAutoFit/>
          </a:bodyPr>
          <a:lstStyle/>
          <a:p>
            <a:pPr algn="ctr"/>
            <a:r>
              <a:rPr lang="fr-FR" sz="2800" b="1" dirty="0" smtClean="0">
                <a:solidFill>
                  <a:schemeClr val="tx1">
                    <a:lumMod val="95000"/>
                    <a:lumOff val="5000"/>
                  </a:schemeClr>
                </a:solidFill>
              </a:rPr>
              <a:t>EMPLOYABILITE</a:t>
            </a:r>
            <a:endParaRPr lang="fr-FR" sz="2800" b="1" dirty="0">
              <a:solidFill>
                <a:schemeClr val="tx1">
                  <a:lumMod val="95000"/>
                  <a:lumOff val="5000"/>
                </a:schemeClr>
              </a:solidFill>
            </a:endParaRPr>
          </a:p>
        </p:txBody>
      </p:sp>
    </p:spTree>
    <p:extLst>
      <p:ext uri="{BB962C8B-B14F-4D97-AF65-F5344CB8AC3E}">
        <p14:creationId xmlns:p14="http://schemas.microsoft.com/office/powerpoint/2010/main" val="1536282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600200"/>
            <a:ext cx="8856984" cy="4997152"/>
          </a:xfrm>
        </p:spPr>
        <p:txBody>
          <a:bodyPr>
            <a:normAutofit lnSpcReduction="10000"/>
          </a:bodyPr>
          <a:lstStyle/>
          <a:p>
            <a:pPr marL="0" indent="0" algn="ctr">
              <a:buNone/>
            </a:pPr>
            <a:r>
              <a:rPr lang="fr-FR" sz="2400" b="1" u="sng" dirty="0" smtClean="0">
                <a:solidFill>
                  <a:srgbClr val="000099"/>
                </a:solidFill>
              </a:rPr>
              <a:t>SPÉCIFICITÉS</a:t>
            </a:r>
          </a:p>
          <a:p>
            <a:pPr marL="0" indent="0" algn="ctr">
              <a:buNone/>
            </a:pPr>
            <a:endParaRPr lang="fr-FR" sz="2400" b="1" u="sng" dirty="0" smtClean="0">
              <a:solidFill>
                <a:srgbClr val="000099"/>
              </a:solidFill>
            </a:endParaRPr>
          </a:p>
          <a:p>
            <a:pPr marL="0" indent="0" algn="ctr">
              <a:buNone/>
            </a:pPr>
            <a:endParaRPr lang="fr-FR" sz="2400" b="1" u="sng" dirty="0" smtClean="0">
              <a:solidFill>
                <a:srgbClr val="000099"/>
              </a:solidFill>
            </a:endParaRPr>
          </a:p>
          <a:p>
            <a:pPr>
              <a:buFontTx/>
              <a:buChar char="-"/>
            </a:pPr>
            <a:r>
              <a:rPr lang="fr-FR" sz="2400" b="1" dirty="0" smtClean="0">
                <a:solidFill>
                  <a:srgbClr val="000099"/>
                </a:solidFill>
              </a:rPr>
              <a:t>42 ans d’existence</a:t>
            </a:r>
          </a:p>
          <a:p>
            <a:pPr algn="just">
              <a:buFontTx/>
              <a:buChar char="-"/>
            </a:pPr>
            <a:r>
              <a:rPr lang="fr-FR" sz="2400" b="1" dirty="0" smtClean="0">
                <a:solidFill>
                  <a:srgbClr val="000099"/>
                </a:solidFill>
              </a:rPr>
              <a:t>Faculté consacrée entièrement à la formation d’architectes et d’urbanistes</a:t>
            </a:r>
          </a:p>
          <a:p>
            <a:pPr algn="just">
              <a:buFontTx/>
              <a:buChar char="-"/>
            </a:pPr>
            <a:r>
              <a:rPr lang="fr-FR" sz="2400" b="1" dirty="0" smtClean="0">
                <a:solidFill>
                  <a:srgbClr val="000099"/>
                </a:solidFill>
              </a:rPr>
              <a:t>Bon encadrement: 184 enseignants dont 50 de rang magistral (Professeurs et Maîtres de Conférences A)</a:t>
            </a:r>
          </a:p>
          <a:p>
            <a:pPr>
              <a:buFontTx/>
              <a:buChar char="-"/>
            </a:pPr>
            <a:r>
              <a:rPr lang="fr-FR" sz="2400" b="1" dirty="0" smtClean="0">
                <a:solidFill>
                  <a:srgbClr val="000099"/>
                </a:solidFill>
              </a:rPr>
              <a:t>8 laboratoires de recherche </a:t>
            </a:r>
          </a:p>
          <a:p>
            <a:pPr>
              <a:buFontTx/>
              <a:buChar char="-"/>
            </a:pPr>
            <a:endParaRPr lang="fr-FR" sz="2400" b="1" dirty="0" smtClean="0">
              <a:solidFill>
                <a:srgbClr val="000099"/>
              </a:solidFill>
            </a:endParaRPr>
          </a:p>
          <a:p>
            <a:pPr marL="0" lvl="1" indent="0" algn="ctr">
              <a:buNone/>
            </a:pPr>
            <a:r>
              <a:rPr lang="fr-FR" sz="2400" b="1" u="sng" dirty="0" smtClean="0">
                <a:solidFill>
                  <a:srgbClr val="000099"/>
                </a:solidFill>
              </a:rPr>
              <a:t>Université</a:t>
            </a:r>
          </a:p>
          <a:p>
            <a:pPr marL="0" lvl="1" indent="0" algn="ctr">
              <a:buNone/>
            </a:pPr>
            <a:endParaRPr lang="fr-FR" sz="900" b="1" dirty="0" smtClean="0">
              <a:solidFill>
                <a:srgbClr val="FF0000"/>
              </a:solidFill>
            </a:endParaRPr>
          </a:p>
          <a:p>
            <a:pPr marL="0" lvl="1" indent="0" algn="ctr">
              <a:buNone/>
            </a:pPr>
            <a:r>
              <a:rPr lang="fr-FR" sz="2400" b="1" dirty="0" smtClean="0">
                <a:solidFill>
                  <a:srgbClr val="FF0000"/>
                </a:solidFill>
              </a:rPr>
              <a:t>CONSTANTINE 3</a:t>
            </a:r>
          </a:p>
          <a:p>
            <a:pPr marL="0" indent="0">
              <a:buNone/>
            </a:pPr>
            <a:endParaRPr lang="fr-FR" sz="2400" b="1" dirty="0" smtClean="0">
              <a:solidFill>
                <a:srgbClr val="FF0000"/>
              </a:solidFill>
            </a:endParaRPr>
          </a:p>
          <a:p>
            <a:pPr marL="0" indent="0" algn="ctr">
              <a:buNone/>
            </a:pPr>
            <a:endParaRPr lang="fr-FR" sz="2400" b="1" u="sng" dirty="0">
              <a:solidFill>
                <a:srgbClr val="000099"/>
              </a:solidFill>
            </a:endParaRPr>
          </a:p>
        </p:txBody>
      </p:sp>
      <p:sp>
        <p:nvSpPr>
          <p:cNvPr id="4" name="Titre 3"/>
          <p:cNvSpPr>
            <a:spLocks noGrp="1"/>
          </p:cNvSpPr>
          <p:nvPr>
            <p:ph type="title"/>
          </p:nvPr>
        </p:nvSpPr>
        <p:spPr>
          <a:xfrm>
            <a:off x="0" y="-27384"/>
            <a:ext cx="9144000" cy="1525722"/>
          </a:xfrm>
          <a:gradFill flip="none" rotWithShape="1">
            <a:gsLst>
              <a:gs pos="0">
                <a:srgbClr val="03D4A8"/>
              </a:gs>
              <a:gs pos="25000">
                <a:srgbClr val="21D6E0"/>
              </a:gs>
              <a:gs pos="75000">
                <a:srgbClr val="0087E6"/>
              </a:gs>
              <a:gs pos="100000">
                <a:srgbClr val="005CBF"/>
              </a:gs>
            </a:gsLst>
            <a:lin ang="16200000" scaled="1"/>
            <a:tileRect/>
          </a:gradFill>
        </p:spPr>
        <p:txBody>
          <a:bodyPr>
            <a:noAutofit/>
          </a:bodyPr>
          <a:lstStyle/>
          <a:p>
            <a:r>
              <a:rPr lang="fr-BE" sz="3600" dirty="0" smtClean="0"/>
              <a:t>ARCHITECTURE</a:t>
            </a:r>
            <a:br>
              <a:rPr lang="fr-BE" sz="3600" dirty="0" smtClean="0"/>
            </a:br>
            <a:r>
              <a:rPr lang="fr-BE" sz="3600" dirty="0" smtClean="0"/>
              <a:t>URBANISME</a:t>
            </a:r>
            <a:br>
              <a:rPr lang="fr-BE" sz="3600" dirty="0" smtClean="0"/>
            </a:br>
            <a:r>
              <a:rPr lang="fr-BE" sz="3600" dirty="0" smtClean="0"/>
              <a:t>MANAGEMENT DE PROJETS</a:t>
            </a:r>
            <a:endParaRPr lang="fr-BE" sz="36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ARCHITECTURE</a:t>
            </a:r>
          </a:p>
          <a:p>
            <a:r>
              <a:rPr lang="fr-FR" dirty="0" smtClean="0"/>
              <a:t>URBANISME</a:t>
            </a:r>
          </a:p>
          <a:p>
            <a:r>
              <a:rPr lang="fr-FR" dirty="0" smtClean="0"/>
              <a:t>MANAGEMENT DE PROJETS</a:t>
            </a:r>
            <a:endParaRPr lang="fr-FR" dirty="0"/>
          </a:p>
        </p:txBody>
      </p:sp>
    </p:spTree>
    <p:extLst>
      <p:ext uri="{BB962C8B-B14F-4D97-AF65-F5344CB8AC3E}">
        <p14:creationId xmlns:p14="http://schemas.microsoft.com/office/powerpoint/2010/main" val="30927530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96" y="1567333"/>
            <a:ext cx="9145016" cy="5290667"/>
          </a:xfrm>
        </p:spPr>
        <p:txBody>
          <a:bodyPr>
            <a:normAutofit fontScale="92500" lnSpcReduction="10000"/>
          </a:bodyPr>
          <a:lstStyle/>
          <a:p>
            <a:pPr marL="0" lvl="1" indent="0">
              <a:lnSpc>
                <a:spcPct val="110000"/>
              </a:lnSpc>
              <a:spcBef>
                <a:spcPts val="0"/>
              </a:spcBef>
              <a:buNone/>
            </a:pPr>
            <a:endParaRPr lang="fr-FR" sz="2600" b="1" spc="-300" dirty="0" smtClean="0">
              <a:solidFill>
                <a:srgbClr val="00B050"/>
              </a:solidFill>
              <a:latin typeface="+mj-lt"/>
            </a:endParaRPr>
          </a:p>
          <a:p>
            <a:pPr marL="0" lvl="1" indent="0" algn="ctr">
              <a:lnSpc>
                <a:spcPct val="110000"/>
              </a:lnSpc>
              <a:spcBef>
                <a:spcPts val="0"/>
              </a:spcBef>
              <a:buNone/>
            </a:pPr>
            <a:r>
              <a:rPr lang="fr-FR" sz="2600" b="1" u="sng" dirty="0" smtClean="0">
                <a:solidFill>
                  <a:schemeClr val="bg2">
                    <a:lumMod val="25000"/>
                  </a:schemeClr>
                </a:solidFill>
                <a:latin typeface="+mj-lt"/>
              </a:rPr>
              <a:t>FORMATIONS</a:t>
            </a:r>
            <a:r>
              <a:rPr lang="fr-FR" sz="2400" b="1" dirty="0" smtClean="0">
                <a:solidFill>
                  <a:schemeClr val="bg2">
                    <a:lumMod val="25000"/>
                  </a:schemeClr>
                </a:solidFill>
                <a:latin typeface="+mj-lt"/>
              </a:rPr>
              <a:t>   </a:t>
            </a:r>
          </a:p>
          <a:p>
            <a:pPr marL="0" lvl="1" indent="0" algn="ctr">
              <a:lnSpc>
                <a:spcPct val="110000"/>
              </a:lnSpc>
              <a:spcBef>
                <a:spcPts val="0"/>
              </a:spcBef>
              <a:buNone/>
            </a:pPr>
            <a:r>
              <a:rPr lang="fr-FR" sz="2400" b="1" dirty="0" smtClean="0">
                <a:solidFill>
                  <a:schemeClr val="bg2">
                    <a:lumMod val="25000"/>
                  </a:schemeClr>
                </a:solidFill>
                <a:latin typeface="+mj-lt"/>
              </a:rPr>
              <a:t>M</a:t>
            </a:r>
            <a:r>
              <a:rPr lang="fr-FR" sz="2600" b="1" dirty="0" smtClean="0">
                <a:solidFill>
                  <a:schemeClr val="bg2">
                    <a:lumMod val="25000"/>
                  </a:schemeClr>
                </a:solidFill>
                <a:latin typeface="+mj-lt"/>
              </a:rPr>
              <a:t>asters et Doctorats</a:t>
            </a:r>
            <a:r>
              <a:rPr lang="fr-FR" sz="2400" b="1" u="sng" dirty="0" smtClean="0">
                <a:solidFill>
                  <a:schemeClr val="bg2">
                    <a:lumMod val="25000"/>
                  </a:schemeClr>
                </a:solidFill>
                <a:latin typeface="+mj-lt"/>
              </a:rPr>
              <a:t> </a:t>
            </a:r>
          </a:p>
          <a:p>
            <a:pPr marL="0" lvl="1" indent="0">
              <a:lnSpc>
                <a:spcPct val="110000"/>
              </a:lnSpc>
              <a:spcBef>
                <a:spcPts val="0"/>
              </a:spcBef>
              <a:buNone/>
            </a:pPr>
            <a:r>
              <a:rPr lang="fr-FR" sz="2400" b="1" spc="-300" dirty="0" smtClean="0">
                <a:solidFill>
                  <a:schemeClr val="bg2">
                    <a:lumMod val="25000"/>
                  </a:schemeClr>
                </a:solidFill>
                <a:latin typeface="+mj-lt"/>
              </a:rPr>
              <a:t> </a:t>
            </a: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rPr>
              <a:t>Architecture durable et énergie verte </a:t>
            </a: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rPr>
              <a:t>Conception architecturale et environnement urbain </a:t>
            </a: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rPr>
              <a:t>Design urbain </a:t>
            </a: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rPr>
              <a:t>Maitrise d’ouvrage architecturale et urbaine </a:t>
            </a: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rPr>
              <a:t>Réhabilitation durable du patrimoine architecturale et environnement urbain </a:t>
            </a:r>
            <a:endParaRPr lang="fr-FR" sz="2400" b="1" dirty="0">
              <a:solidFill>
                <a:schemeClr val="bg2">
                  <a:lumMod val="25000"/>
                </a:schemeClr>
              </a:solidFill>
            </a:endParaRP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latin typeface="Calibri" panose="020F0502020204030204" pitchFamily="34" charset="0"/>
              </a:rPr>
              <a:t>Urbanisme opérationnel</a:t>
            </a:r>
            <a:r>
              <a:rPr lang="fr-FR" sz="2400" b="1" dirty="0" smtClean="0">
                <a:solidFill>
                  <a:schemeClr val="bg2">
                    <a:lumMod val="25000"/>
                  </a:schemeClr>
                </a:solidFill>
                <a:latin typeface="+mj-lt"/>
              </a:rPr>
              <a:t> </a:t>
            </a:r>
            <a:endParaRPr lang="fr-FR" sz="2400" b="1" spc="-300" dirty="0">
              <a:solidFill>
                <a:schemeClr val="bg2">
                  <a:lumMod val="25000"/>
                </a:schemeClr>
              </a:solidFill>
              <a:latin typeface="+mj-lt"/>
            </a:endParaRP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latin typeface="+mj-lt"/>
              </a:rPr>
              <a:t>Urbanisme pour l’architecture</a:t>
            </a:r>
            <a:endParaRPr lang="fr-FR" sz="2400" b="1" dirty="0">
              <a:solidFill>
                <a:schemeClr val="bg2">
                  <a:lumMod val="25000"/>
                </a:schemeClr>
              </a:solidFill>
              <a:latin typeface="+mj-lt"/>
            </a:endParaRP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latin typeface="+mj-lt"/>
              </a:rPr>
              <a:t>Mangement de projets </a:t>
            </a: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latin typeface="+mj-lt"/>
              </a:rPr>
              <a:t>Conduite opérationnelle des projets</a:t>
            </a:r>
            <a:r>
              <a:rPr lang="fr-FR" sz="2400" b="1" u="sng" dirty="0" smtClean="0">
                <a:solidFill>
                  <a:schemeClr val="bg2">
                    <a:lumMod val="25000"/>
                  </a:schemeClr>
                </a:solidFill>
                <a:latin typeface="+mj-lt"/>
              </a:rPr>
              <a:t> </a:t>
            </a:r>
            <a:endParaRPr lang="fr-FR" sz="2400" u="sng" dirty="0">
              <a:solidFill>
                <a:schemeClr val="bg2">
                  <a:lumMod val="25000"/>
                </a:schemeClr>
              </a:solidFill>
              <a:latin typeface="+mj-lt"/>
            </a:endParaRPr>
          </a:p>
        </p:txBody>
      </p:sp>
      <p:sp>
        <p:nvSpPr>
          <p:cNvPr id="6" name="Titre 3"/>
          <p:cNvSpPr>
            <a:spLocks noGrp="1"/>
          </p:cNvSpPr>
          <p:nvPr>
            <p:ph type="title"/>
          </p:nvPr>
        </p:nvSpPr>
        <p:spPr>
          <a:xfrm>
            <a:off x="0" y="-28706"/>
            <a:ext cx="9144000" cy="1525722"/>
          </a:xfrm>
          <a:gradFill flip="none" rotWithShape="1">
            <a:gsLst>
              <a:gs pos="0">
                <a:srgbClr val="03D4A8"/>
              </a:gs>
              <a:gs pos="25000">
                <a:srgbClr val="21D6E0"/>
              </a:gs>
              <a:gs pos="75000">
                <a:srgbClr val="0087E6"/>
              </a:gs>
              <a:gs pos="100000">
                <a:srgbClr val="005CBF"/>
              </a:gs>
            </a:gsLst>
            <a:lin ang="16200000" scaled="1"/>
            <a:tileRect/>
          </a:gradFill>
        </p:spPr>
        <p:txBody>
          <a:bodyPr>
            <a:noAutofit/>
          </a:bodyPr>
          <a:lstStyle/>
          <a:p>
            <a:r>
              <a:rPr lang="fr-BE" sz="3600" dirty="0" smtClean="0"/>
              <a:t>ARCHITECTURE</a:t>
            </a:r>
            <a:br>
              <a:rPr lang="fr-BE" sz="3600" dirty="0" smtClean="0"/>
            </a:br>
            <a:r>
              <a:rPr lang="fr-BE" sz="3600" dirty="0" smtClean="0"/>
              <a:t>URBANISME</a:t>
            </a:r>
            <a:br>
              <a:rPr lang="fr-BE" sz="3600" dirty="0" smtClean="0"/>
            </a:br>
            <a:r>
              <a:rPr lang="fr-BE" sz="3600" dirty="0" smtClean="0"/>
              <a:t>MANAGEMENT DE PROJETS</a:t>
            </a:r>
            <a:endParaRPr lang="fr-BE" sz="3600"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ARCHITECTURE</a:t>
            </a:r>
          </a:p>
          <a:p>
            <a:r>
              <a:rPr lang="fr-FR" dirty="0" smtClean="0"/>
              <a:t>URBANISME</a:t>
            </a:r>
          </a:p>
          <a:p>
            <a:r>
              <a:rPr lang="fr-FR" dirty="0" smtClean="0"/>
              <a:t>MANAGEMENT DE PROJETS</a:t>
            </a:r>
            <a:endParaRPr lang="fr-FR" dirty="0"/>
          </a:p>
        </p:txBody>
      </p:sp>
    </p:spTree>
    <p:extLst>
      <p:ext uri="{BB962C8B-B14F-4D97-AF65-F5344CB8AC3E}">
        <p14:creationId xmlns:p14="http://schemas.microsoft.com/office/powerpoint/2010/main" val="38641279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e 7"/>
          <p:cNvGrpSpPr/>
          <p:nvPr/>
        </p:nvGrpSpPr>
        <p:grpSpPr>
          <a:xfrm>
            <a:off x="1043608" y="1916832"/>
            <a:ext cx="7008440" cy="4352032"/>
            <a:chOff x="1043608" y="2101304"/>
            <a:chExt cx="7008440" cy="4352032"/>
          </a:xfrm>
        </p:grpSpPr>
        <p:graphicFrame>
          <p:nvGraphicFramePr>
            <p:cNvPr id="5" name="Diagramme 4"/>
            <p:cNvGraphicFramePr/>
            <p:nvPr>
              <p:extLst>
                <p:ext uri="{D42A27DB-BD31-4B8C-83A1-F6EECF244321}">
                  <p14:modId xmlns:p14="http://schemas.microsoft.com/office/powerpoint/2010/main" val="781554010"/>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chemeClr val="accent2">
                      <a:lumMod val="75000"/>
                    </a:schemeClr>
                  </a:solidFill>
                </a:rPr>
                <a:t>EMPLOYABILITE</a:t>
              </a:r>
              <a:endParaRPr lang="fr-FR" sz="4000" b="1" dirty="0">
                <a:solidFill>
                  <a:schemeClr val="accent2">
                    <a:lumMod val="75000"/>
                  </a:schemeClr>
                </a:solidFill>
              </a:endParaRPr>
            </a:p>
          </p:txBody>
        </p:sp>
      </p:grpSp>
      <p:sp>
        <p:nvSpPr>
          <p:cNvPr id="7" name="Titre 3"/>
          <p:cNvSpPr>
            <a:spLocks noGrp="1"/>
          </p:cNvSpPr>
          <p:nvPr>
            <p:ph type="title"/>
          </p:nvPr>
        </p:nvSpPr>
        <p:spPr>
          <a:xfrm>
            <a:off x="0" y="-40938"/>
            <a:ext cx="9144000" cy="1525722"/>
          </a:xfrm>
          <a:gradFill flip="none" rotWithShape="1">
            <a:gsLst>
              <a:gs pos="0">
                <a:srgbClr val="03D4A8"/>
              </a:gs>
              <a:gs pos="25000">
                <a:srgbClr val="21D6E0"/>
              </a:gs>
              <a:gs pos="75000">
                <a:srgbClr val="0087E6"/>
              </a:gs>
              <a:gs pos="100000">
                <a:srgbClr val="005CBF"/>
              </a:gs>
            </a:gsLst>
            <a:lin ang="16200000" scaled="1"/>
            <a:tileRect/>
          </a:gradFill>
        </p:spPr>
        <p:txBody>
          <a:bodyPr>
            <a:noAutofit/>
          </a:bodyPr>
          <a:lstStyle/>
          <a:p>
            <a:r>
              <a:rPr lang="fr-BE" sz="3600" dirty="0" smtClean="0"/>
              <a:t>ARCHITECTURE</a:t>
            </a:r>
            <a:br>
              <a:rPr lang="fr-BE" sz="3600" dirty="0" smtClean="0"/>
            </a:br>
            <a:r>
              <a:rPr lang="fr-BE" sz="3600" dirty="0" smtClean="0"/>
              <a:t>URBANISME</a:t>
            </a:r>
            <a:br>
              <a:rPr lang="fr-BE" sz="3600" dirty="0" smtClean="0"/>
            </a:br>
            <a:r>
              <a:rPr lang="fr-BE" sz="3600" dirty="0" smtClean="0"/>
              <a:t>MANAGEMENT DE PROJETS</a:t>
            </a:r>
            <a:endParaRPr lang="fr-BE" sz="3600" dirty="0"/>
          </a:p>
        </p:txBody>
      </p:sp>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08" y="-27384"/>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re 5"/>
          <p:cNvSpPr txBox="1">
            <a:spLocks/>
          </p:cNvSpPr>
          <p:nvPr/>
        </p:nvSpPr>
        <p:spPr>
          <a:xfrm>
            <a:off x="-22209" y="-27384"/>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ARCHITECTURE</a:t>
            </a:r>
          </a:p>
          <a:p>
            <a:r>
              <a:rPr lang="fr-FR" dirty="0" smtClean="0"/>
              <a:t>URBANISME</a:t>
            </a:r>
          </a:p>
          <a:p>
            <a:r>
              <a:rPr lang="fr-FR" dirty="0" smtClean="0"/>
              <a:t>MANAGEMENT DE PROJETS</a:t>
            </a:r>
            <a:endParaRPr lang="fr-FR" dirty="0"/>
          </a:p>
        </p:txBody>
      </p:sp>
    </p:spTree>
    <p:extLst>
      <p:ext uri="{BB962C8B-B14F-4D97-AF65-F5344CB8AC3E}">
        <p14:creationId xmlns:p14="http://schemas.microsoft.com/office/powerpoint/2010/main" val="24681383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graphicFrame>
        <p:nvGraphicFramePr>
          <p:cNvPr id="5" name="Diagramme 4"/>
          <p:cNvGraphicFramePr/>
          <p:nvPr>
            <p:extLst>
              <p:ext uri="{D42A27DB-BD31-4B8C-83A1-F6EECF244321}">
                <p14:modId xmlns:p14="http://schemas.microsoft.com/office/powerpoint/2010/main" val="2653570659"/>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MARITIME</a:t>
            </a:r>
            <a:endParaRPr lang="fr-FR" dirty="0"/>
          </a:p>
        </p:txBody>
      </p:sp>
    </p:spTree>
    <p:extLst>
      <p:ext uri="{BB962C8B-B14F-4D97-AF65-F5344CB8AC3E}">
        <p14:creationId xmlns:p14="http://schemas.microsoft.com/office/powerpoint/2010/main" val="3813663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9174" y="1628800"/>
            <a:ext cx="9036496" cy="5229200"/>
          </a:xfrm>
        </p:spPr>
        <p:txBody>
          <a:bodyPr>
            <a:normAutofit fontScale="77500" lnSpcReduction="20000"/>
          </a:bodyPr>
          <a:lstStyle/>
          <a:p>
            <a:pPr marL="179388" lvl="1" indent="0" algn="ctr">
              <a:buNone/>
            </a:pPr>
            <a:endParaRPr lang="fr-FR" sz="2400" b="1" u="sng" dirty="0" smtClean="0">
              <a:solidFill>
                <a:srgbClr val="000099"/>
              </a:solidFill>
            </a:endParaRPr>
          </a:p>
          <a:p>
            <a:pPr marL="179388" lvl="1" indent="0" algn="ctr">
              <a:buNone/>
            </a:pPr>
            <a:r>
              <a:rPr lang="fr-FR" sz="3400" b="1" u="sng" dirty="0" smtClean="0">
                <a:solidFill>
                  <a:srgbClr val="000099"/>
                </a:solidFill>
              </a:rPr>
              <a:t>SPÉCIFICITÉS</a:t>
            </a:r>
          </a:p>
          <a:p>
            <a:pPr marL="179388" lvl="1" indent="0" algn="ctr">
              <a:buNone/>
            </a:pPr>
            <a:r>
              <a:rPr lang="fr-FR" sz="2400" b="1" dirty="0" smtClean="0">
                <a:solidFill>
                  <a:srgbClr val="000099"/>
                </a:solidFill>
              </a:rPr>
              <a:t> </a:t>
            </a:r>
          </a:p>
          <a:p>
            <a:pPr marL="179388" lvl="1" indent="0">
              <a:lnSpc>
                <a:spcPct val="170000"/>
              </a:lnSpc>
              <a:buNone/>
            </a:pPr>
            <a:r>
              <a:rPr lang="fr-FR" sz="3100" b="1" dirty="0" smtClean="0">
                <a:solidFill>
                  <a:srgbClr val="000099"/>
                </a:solidFill>
              </a:rPr>
              <a:t>- Formation accompagnant </a:t>
            </a:r>
            <a:r>
              <a:rPr lang="fr-FR" sz="3100" b="1" dirty="0">
                <a:solidFill>
                  <a:srgbClr val="000099"/>
                </a:solidFill>
              </a:rPr>
              <a:t>le développement de l’activité maritime avec toutes ces variantes, </a:t>
            </a:r>
            <a:r>
              <a:rPr lang="fr-FR" sz="3100" b="1" dirty="0" smtClean="0">
                <a:solidFill>
                  <a:srgbClr val="000099"/>
                </a:solidFill>
              </a:rPr>
              <a:t>à </a:t>
            </a:r>
            <a:r>
              <a:rPr lang="fr-FR" sz="3100" b="1" dirty="0">
                <a:solidFill>
                  <a:srgbClr val="000099"/>
                </a:solidFill>
              </a:rPr>
              <a:t>travers l’adaptation </a:t>
            </a:r>
            <a:r>
              <a:rPr lang="fr-FR" sz="3100" b="1" dirty="0" smtClean="0">
                <a:solidFill>
                  <a:srgbClr val="000099"/>
                </a:solidFill>
              </a:rPr>
              <a:t>des programmes </a:t>
            </a:r>
            <a:r>
              <a:rPr lang="fr-FR" sz="3100" b="1" dirty="0">
                <a:solidFill>
                  <a:srgbClr val="000099"/>
                </a:solidFill>
              </a:rPr>
              <a:t>licences et master selon les besoins que vont </a:t>
            </a:r>
            <a:r>
              <a:rPr lang="fr-FR" sz="3100" b="1" dirty="0" smtClean="0">
                <a:solidFill>
                  <a:srgbClr val="000099"/>
                </a:solidFill>
              </a:rPr>
              <a:t>générer </a:t>
            </a:r>
            <a:r>
              <a:rPr lang="fr-FR" sz="3100" b="1" dirty="0">
                <a:solidFill>
                  <a:srgbClr val="000099"/>
                </a:solidFill>
              </a:rPr>
              <a:t>l</a:t>
            </a:r>
            <a:r>
              <a:rPr lang="fr-FR" sz="3100" b="1" dirty="0" smtClean="0">
                <a:solidFill>
                  <a:srgbClr val="000099"/>
                </a:solidFill>
              </a:rPr>
              <a:t>es </a:t>
            </a:r>
            <a:r>
              <a:rPr lang="fr-FR" sz="3100" b="1" dirty="0">
                <a:solidFill>
                  <a:srgbClr val="000099"/>
                </a:solidFill>
              </a:rPr>
              <a:t>plans de modernisation et </a:t>
            </a:r>
            <a:r>
              <a:rPr lang="fr-FR" sz="3100" b="1" dirty="0" smtClean="0">
                <a:solidFill>
                  <a:srgbClr val="000099"/>
                </a:solidFill>
              </a:rPr>
              <a:t>développement .</a:t>
            </a:r>
            <a:endParaRPr lang="fr-BE" sz="3100" b="1" dirty="0">
              <a:solidFill>
                <a:srgbClr val="000099"/>
              </a:solidFill>
            </a:endParaRPr>
          </a:p>
          <a:p>
            <a:pPr marL="179388" lvl="1" indent="0">
              <a:buNone/>
            </a:pPr>
            <a:endParaRPr lang="fr-FR" sz="3100" b="1" dirty="0">
              <a:solidFill>
                <a:srgbClr val="000099"/>
              </a:solidFill>
            </a:endParaRPr>
          </a:p>
          <a:p>
            <a:pPr marL="179388" lvl="1" indent="0">
              <a:buNone/>
            </a:pPr>
            <a:endParaRPr lang="fr-FR" sz="2400" b="1" dirty="0">
              <a:solidFill>
                <a:srgbClr val="000099"/>
              </a:solidFill>
            </a:endParaRPr>
          </a:p>
          <a:p>
            <a:pPr marL="179388" lvl="1" indent="0">
              <a:buNone/>
            </a:pPr>
            <a:endParaRPr lang="fr-FR" sz="3400" b="1" dirty="0">
              <a:solidFill>
                <a:srgbClr val="000099"/>
              </a:solidFill>
            </a:endParaRPr>
          </a:p>
          <a:p>
            <a:pPr marL="179388" lvl="1" indent="0" algn="ctr">
              <a:buNone/>
            </a:pPr>
            <a:r>
              <a:rPr lang="fr-FR" sz="3400" b="1" u="sng" dirty="0" smtClean="0">
                <a:solidFill>
                  <a:srgbClr val="000099"/>
                </a:solidFill>
              </a:rPr>
              <a:t>Université</a:t>
            </a:r>
            <a:endParaRPr lang="fr-FR" sz="3400" b="1" dirty="0" smtClean="0">
              <a:solidFill>
                <a:srgbClr val="000099"/>
              </a:solidFill>
            </a:endParaRPr>
          </a:p>
          <a:p>
            <a:pPr marL="179388" lvl="1" indent="0" algn="ctr">
              <a:buNone/>
            </a:pPr>
            <a:r>
              <a:rPr lang="fr-FR" sz="3400" b="1" dirty="0" smtClean="0">
                <a:solidFill>
                  <a:srgbClr val="FF0000"/>
                </a:solidFill>
              </a:rPr>
              <a:t>  USTO</a:t>
            </a:r>
            <a:endParaRPr lang="fr-FR" sz="3400" b="1" u="sng" dirty="0" smtClean="0">
              <a:solidFill>
                <a:srgbClr val="FF0000"/>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a:spLocks noGrp="1"/>
          </p:cNvSpPr>
          <p:nvPr>
            <p:ph type="title"/>
          </p:nvPr>
        </p:nvSpPr>
        <p:spPr>
          <a:xfrm>
            <a:off x="-22209" y="0"/>
            <a:ext cx="9137193" cy="1525722"/>
          </a:xfrm>
        </p:spPr>
        <p:txBody>
          <a:bodyPr/>
          <a:lstStyle/>
          <a:p>
            <a:r>
              <a:rPr lang="fr-FR" dirty="0" smtClean="0"/>
              <a:t>GENIE MARITIME</a:t>
            </a:r>
            <a:endParaRPr lang="fr-FR" dirty="0"/>
          </a:p>
        </p:txBody>
      </p:sp>
    </p:spTree>
    <p:extLst>
      <p:ext uri="{BB962C8B-B14F-4D97-AF65-F5344CB8AC3E}">
        <p14:creationId xmlns:p14="http://schemas.microsoft.com/office/powerpoint/2010/main" val="3522736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00808"/>
            <a:ext cx="9144000" cy="1006429"/>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endParaRPr lang="fr-FR" sz="2400" b="1" dirty="0" smtClean="0">
              <a:solidFill>
                <a:srgbClr val="0070C0"/>
              </a:solidFill>
            </a:endParaRPr>
          </a:p>
          <a:p>
            <a:pPr marL="0" lvl="1" indent="0">
              <a:lnSpc>
                <a:spcPct val="110000"/>
              </a:lnSpc>
              <a:spcBef>
                <a:spcPts val="0"/>
              </a:spcBef>
              <a:buNone/>
            </a:pPr>
            <a:r>
              <a:rPr lang="fr-FR" sz="2800" b="1" dirty="0" smtClean="0">
                <a:solidFill>
                  <a:srgbClr val="0070C0"/>
                </a:solidFill>
              </a:rPr>
              <a:t>                   Licences                                             Masters</a:t>
            </a:r>
            <a:r>
              <a:rPr lang="fr-FR" sz="2800" b="1" u="sng" dirty="0" smtClean="0">
                <a:solidFill>
                  <a:srgbClr val="0070C0"/>
                </a:solidFill>
              </a:rPr>
              <a:t> </a:t>
            </a:r>
            <a:endParaRPr lang="fr-FR" sz="2800" b="1" u="sng" dirty="0">
              <a:solidFill>
                <a:srgbClr val="0070C0"/>
              </a:solidFill>
            </a:endParaRPr>
          </a:p>
        </p:txBody>
      </p:sp>
      <p:graphicFrame>
        <p:nvGraphicFramePr>
          <p:cNvPr id="6" name="Diagramme 5"/>
          <p:cNvGraphicFramePr/>
          <p:nvPr>
            <p:extLst>
              <p:ext uri="{D42A27DB-BD31-4B8C-83A1-F6EECF244321}">
                <p14:modId xmlns:p14="http://schemas.microsoft.com/office/powerpoint/2010/main" val="1375883535"/>
              </p:ext>
            </p:extLst>
          </p:nvPr>
        </p:nvGraphicFramePr>
        <p:xfrm>
          <a:off x="516980" y="2636912"/>
          <a:ext cx="36949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e 6"/>
          <p:cNvGraphicFramePr/>
          <p:nvPr>
            <p:extLst>
              <p:ext uri="{D42A27DB-BD31-4B8C-83A1-F6EECF244321}">
                <p14:modId xmlns:p14="http://schemas.microsoft.com/office/powerpoint/2010/main" val="1139818298"/>
              </p:ext>
            </p:extLst>
          </p:nvPr>
        </p:nvGraphicFramePr>
        <p:xfrm>
          <a:off x="4788024" y="2780928"/>
          <a:ext cx="3672408" cy="3703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itre 2"/>
          <p:cNvSpPr>
            <a:spLocks noGrp="1"/>
          </p:cNvSpPr>
          <p:nvPr>
            <p:ph type="title"/>
          </p:nvPr>
        </p:nvSpPr>
        <p:spPr/>
        <p:txBody>
          <a:bodyPr/>
          <a:lstStyle/>
          <a:p>
            <a:endParaRPr lang="fr-FR"/>
          </a:p>
        </p:txBody>
      </p:sp>
      <p:sp>
        <p:nvSpPr>
          <p:cNvPr id="8" name="Titre 1"/>
          <p:cNvSpPr txBox="1">
            <a:spLocks/>
          </p:cNvSpPr>
          <p:nvPr/>
        </p:nvSpPr>
        <p:spPr>
          <a:xfrm>
            <a:off x="6807" y="-27384"/>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AERONAUTIQUE</a:t>
            </a:r>
            <a:endParaRPr lang="fr-FR" dirty="0"/>
          </a:p>
        </p:txBody>
      </p:sp>
      <p:pic>
        <p:nvPicPr>
          <p:cNvPr id="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AERONAUTIQUE</a:t>
            </a:r>
          </a:p>
        </p:txBody>
      </p:sp>
    </p:spTree>
    <p:extLst>
      <p:ext uri="{BB962C8B-B14F-4D97-AF65-F5344CB8AC3E}">
        <p14:creationId xmlns:p14="http://schemas.microsoft.com/office/powerpoint/2010/main" val="17271661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313119882"/>
              </p:ext>
            </p:extLst>
          </p:nvPr>
        </p:nvGraphicFramePr>
        <p:xfrm>
          <a:off x="516980" y="2348880"/>
          <a:ext cx="39830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p:cNvGraphicFramePr/>
          <p:nvPr>
            <p:extLst>
              <p:ext uri="{D42A27DB-BD31-4B8C-83A1-F6EECF244321}">
                <p14:modId xmlns:p14="http://schemas.microsoft.com/office/powerpoint/2010/main" val="3381842019"/>
              </p:ext>
            </p:extLst>
          </p:nvPr>
        </p:nvGraphicFramePr>
        <p:xfrm>
          <a:off x="4788024" y="2420888"/>
          <a:ext cx="3983012"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5"/>
          <p:cNvSpPr/>
          <p:nvPr/>
        </p:nvSpPr>
        <p:spPr>
          <a:xfrm>
            <a:off x="108520" y="1694468"/>
            <a:ext cx="9144000" cy="510396"/>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r>
              <a:rPr lang="fr-FR" sz="2400" b="1" dirty="0" smtClean="0">
                <a:solidFill>
                  <a:srgbClr val="0070C0"/>
                </a:solidFill>
              </a:rPr>
              <a:t>          </a:t>
            </a:r>
          </a:p>
        </p:txBody>
      </p:sp>
      <p:pic>
        <p:nvPicPr>
          <p:cNvPr id="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008"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a:spLocks noGrp="1"/>
          </p:cNvSpPr>
          <p:nvPr>
            <p:ph type="title"/>
          </p:nvPr>
        </p:nvSpPr>
        <p:spPr>
          <a:xfrm>
            <a:off x="-22209" y="0"/>
            <a:ext cx="9137193" cy="1525722"/>
          </a:xfrm>
        </p:spPr>
        <p:txBody>
          <a:bodyPr/>
          <a:lstStyle/>
          <a:p>
            <a:r>
              <a:rPr lang="fr-FR" dirty="0" smtClean="0"/>
              <a:t>GENIE MARITIME</a:t>
            </a:r>
            <a:endParaRPr lang="fr-FR" dirty="0"/>
          </a:p>
        </p:txBody>
      </p:sp>
    </p:spTree>
    <p:extLst>
      <p:ext uri="{BB962C8B-B14F-4D97-AF65-F5344CB8AC3E}">
        <p14:creationId xmlns:p14="http://schemas.microsoft.com/office/powerpoint/2010/main" val="2266664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txBox="1">
            <a:spLocks/>
          </p:cNvSpPr>
          <p:nvPr/>
        </p:nvSpPr>
        <p:spPr>
          <a:xfrm>
            <a:off x="0" y="0"/>
            <a:ext cx="9144000" cy="1628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SCIENCES DE LA MATIERE </a:t>
            </a:r>
            <a:br>
              <a:rPr lang="fr-BE" smtClean="0"/>
            </a:br>
            <a:r>
              <a:rPr lang="fr-BE" sz="3200" smtClean="0"/>
              <a:t>(Physique, Chimie)</a:t>
            </a:r>
            <a:endParaRPr lang="fr-BE" dirty="0"/>
          </a:p>
        </p:txBody>
      </p:sp>
      <p:sp>
        <p:nvSpPr>
          <p:cNvPr id="8" name="Rectangle 7"/>
          <p:cNvSpPr/>
          <p:nvPr/>
        </p:nvSpPr>
        <p:spPr>
          <a:xfrm>
            <a:off x="179512" y="1268760"/>
            <a:ext cx="8712968" cy="5016758"/>
          </a:xfrm>
          <a:prstGeom prst="rect">
            <a:avLst/>
          </a:prstGeom>
        </p:spPr>
        <p:txBody>
          <a:bodyPr wrap="square">
            <a:spAutoFit/>
          </a:bodyPr>
          <a:lstStyle/>
          <a:p>
            <a:pPr algn="ctr"/>
            <a:endParaRPr lang="fr-FR" sz="2400" b="1" u="sng" dirty="0" smtClean="0">
              <a:solidFill>
                <a:srgbClr val="000099"/>
              </a:solidFill>
            </a:endParaRPr>
          </a:p>
          <a:p>
            <a:pPr algn="ctr"/>
            <a:endParaRPr lang="fr-FR" sz="2400" b="1" u="sng" dirty="0" smtClean="0">
              <a:solidFill>
                <a:srgbClr val="000099"/>
              </a:solidFill>
            </a:endParaRPr>
          </a:p>
          <a:p>
            <a:pPr algn="ctr"/>
            <a:r>
              <a:rPr lang="fr-FR" sz="2400" b="1" u="sng" dirty="0" smtClean="0">
                <a:solidFill>
                  <a:srgbClr val="000099"/>
                </a:solidFill>
              </a:rPr>
              <a:t>SPÉCIFICITÉS</a:t>
            </a:r>
            <a:endParaRPr lang="fr-FR" sz="2400" b="1" u="sng" dirty="0">
              <a:solidFill>
                <a:srgbClr val="000099"/>
              </a:solidFill>
            </a:endParaRPr>
          </a:p>
          <a:p>
            <a:pPr algn="ctr"/>
            <a:endParaRPr lang="fr-FR" sz="2400" b="1" u="sng" dirty="0" smtClean="0">
              <a:solidFill>
                <a:srgbClr val="000099"/>
              </a:solidFill>
            </a:endParaRPr>
          </a:p>
          <a:p>
            <a:pPr algn="ctr"/>
            <a:endParaRPr lang="fr-FR" sz="2400" b="1" u="sng" dirty="0">
              <a:solidFill>
                <a:srgbClr val="000099"/>
              </a:solidFill>
            </a:endParaRPr>
          </a:p>
          <a:p>
            <a:pPr marL="342900" indent="-342900" algn="just">
              <a:buFontTx/>
              <a:buChar char="-"/>
            </a:pPr>
            <a:r>
              <a:rPr lang="fr-BE" sz="2400" b="1" dirty="0">
                <a:solidFill>
                  <a:srgbClr val="000099"/>
                </a:solidFill>
              </a:rPr>
              <a:t>Formations en chimie, en physique-mathématiques et en physique-énergétique,  permettent de répondre aux besoins grandissant du secteur socio-économique en cadres hautement qualifiés</a:t>
            </a:r>
            <a:r>
              <a:rPr lang="fr-BE" sz="2400" b="1" dirty="0" smtClean="0">
                <a:solidFill>
                  <a:srgbClr val="000099"/>
                </a:solidFill>
              </a:rPr>
              <a:t>.</a:t>
            </a:r>
          </a:p>
          <a:p>
            <a:pPr marL="342900" indent="-342900" algn="just">
              <a:buFontTx/>
              <a:buChar char="-"/>
            </a:pPr>
            <a:endParaRPr lang="fr-BE" sz="2400" b="1" dirty="0" smtClean="0">
              <a:solidFill>
                <a:srgbClr val="000099"/>
              </a:solidFill>
            </a:endParaRPr>
          </a:p>
          <a:p>
            <a:pPr marL="342900" indent="-342900" algn="just">
              <a:buFontTx/>
              <a:buChar char="-"/>
            </a:pPr>
            <a:endParaRPr lang="fr-BE" sz="2400" b="1" dirty="0" smtClean="0">
              <a:solidFill>
                <a:srgbClr val="000099"/>
              </a:solidFill>
            </a:endParaRPr>
          </a:p>
          <a:p>
            <a:pPr algn="ctr"/>
            <a:r>
              <a:rPr lang="fr-BE" sz="2400" b="1" u="sng" dirty="0" smtClean="0">
                <a:solidFill>
                  <a:srgbClr val="000099"/>
                </a:solidFill>
              </a:rPr>
              <a:t>Université</a:t>
            </a:r>
          </a:p>
          <a:p>
            <a:pPr algn="ctr"/>
            <a:endParaRPr lang="fr-BE" sz="800" b="1" u="sng" dirty="0" smtClean="0">
              <a:solidFill>
                <a:srgbClr val="000099"/>
              </a:solidFill>
            </a:endParaRPr>
          </a:p>
          <a:p>
            <a:pPr algn="ctr"/>
            <a:r>
              <a:rPr lang="fr-BE" sz="2400" b="1" dirty="0" smtClean="0">
                <a:solidFill>
                  <a:srgbClr val="FF0000"/>
                </a:solidFill>
              </a:rPr>
              <a:t>USTHB</a:t>
            </a:r>
          </a:p>
        </p:txBody>
      </p:sp>
    </p:spTree>
    <p:extLst>
      <p:ext uri="{BB962C8B-B14F-4D97-AF65-F5344CB8AC3E}">
        <p14:creationId xmlns:p14="http://schemas.microsoft.com/office/powerpoint/2010/main" val="1264218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txBox="1">
            <a:spLocks/>
          </p:cNvSpPr>
          <p:nvPr/>
        </p:nvSpPr>
        <p:spPr>
          <a:xfrm>
            <a:off x="1" y="0"/>
            <a:ext cx="9180512" cy="1683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SCIENCES DE LA MATIERE </a:t>
            </a:r>
            <a:br>
              <a:rPr lang="fr-BE" smtClean="0"/>
            </a:br>
            <a:r>
              <a:rPr lang="fr-BE" sz="3200" smtClean="0"/>
              <a:t>(Physique, Chimie)</a:t>
            </a:r>
            <a:endParaRPr lang="fr-BE" dirty="0"/>
          </a:p>
        </p:txBody>
      </p:sp>
      <p:sp>
        <p:nvSpPr>
          <p:cNvPr id="6" name="ZoneTexte 5"/>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chemeClr val="accent5">
                    <a:lumMod val="75000"/>
                  </a:schemeClr>
                </a:solidFill>
              </a:rPr>
              <a:t>EMPLOYABILITE</a:t>
            </a:r>
            <a:endParaRPr lang="fr-FR" sz="4000" b="1" dirty="0">
              <a:solidFill>
                <a:schemeClr val="accent5">
                  <a:lumMod val="75000"/>
                </a:schemeClr>
              </a:solidFill>
            </a:endParaRPr>
          </a:p>
        </p:txBody>
      </p:sp>
      <p:grpSp>
        <p:nvGrpSpPr>
          <p:cNvPr id="7" name="Groupe 6"/>
          <p:cNvGrpSpPr/>
          <p:nvPr/>
        </p:nvGrpSpPr>
        <p:grpSpPr>
          <a:xfrm>
            <a:off x="1704027" y="2254920"/>
            <a:ext cx="6126218" cy="4352032"/>
            <a:chOff x="1704027" y="2254920"/>
            <a:chExt cx="6126218" cy="4352032"/>
          </a:xfrm>
        </p:grpSpPr>
        <p:sp>
          <p:nvSpPr>
            <p:cNvPr id="8" name="Triangle isocèle 7"/>
            <p:cNvSpPr/>
            <p:nvPr/>
          </p:nvSpPr>
          <p:spPr>
            <a:xfrm rot="5400000">
              <a:off x="1704027" y="2254920"/>
              <a:ext cx="4352032" cy="4352032"/>
            </a:xfrm>
            <a:prstGeom prst="triangle">
              <a:avLst/>
            </a:prstGeom>
            <a:solidFill>
              <a:schemeClr val="accent4">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9" name="Forme libre 8"/>
            <p:cNvSpPr/>
            <p:nvPr/>
          </p:nvSpPr>
          <p:spPr>
            <a:xfrm>
              <a:off x="2882523" y="2470944"/>
              <a:ext cx="4538039" cy="886048"/>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algn="ctr"/>
              <a:endParaRPr lang="fr-FR" sz="1800" b="1" kern="1200" dirty="0" smtClean="0">
                <a:solidFill>
                  <a:srgbClr val="002060"/>
                </a:solidFill>
              </a:endParaRPr>
            </a:p>
            <a:p>
              <a:pPr algn="ctr"/>
              <a:r>
                <a:rPr lang="fr-FR" sz="1800" b="1" kern="1200" dirty="0" smtClean="0">
                  <a:solidFill>
                    <a:srgbClr val="002060"/>
                  </a:solidFill>
                </a:rPr>
                <a:t>Stations de traitement des eaux, Bureaux des</a:t>
              </a:r>
              <a:endParaRPr lang="fr-BE" b="1" dirty="0">
                <a:solidFill>
                  <a:srgbClr val="002060"/>
                </a:solidFill>
              </a:endParaRPr>
            </a:p>
            <a:p>
              <a:pPr lvl="0" algn="ctr" defTabSz="800100">
                <a:lnSpc>
                  <a:spcPct val="90000"/>
                </a:lnSpc>
                <a:spcBef>
                  <a:spcPct val="0"/>
                </a:spcBef>
                <a:spcAft>
                  <a:spcPct val="35000"/>
                </a:spcAft>
              </a:pPr>
              <a:r>
                <a:rPr lang="fr-FR" sz="1800" b="1" kern="1200" dirty="0" smtClean="0">
                  <a:solidFill>
                    <a:srgbClr val="002060"/>
                  </a:solidFill>
                </a:rPr>
                <a:t> </a:t>
              </a:r>
              <a:endParaRPr lang="fr-FR" sz="1800" b="1" kern="1200" dirty="0">
                <a:solidFill>
                  <a:srgbClr val="002060"/>
                </a:solidFill>
              </a:endParaRPr>
            </a:p>
          </p:txBody>
        </p:sp>
        <p:sp>
          <p:nvSpPr>
            <p:cNvPr id="10" name="Forme libre 9"/>
            <p:cNvSpPr/>
            <p:nvPr/>
          </p:nvSpPr>
          <p:spPr>
            <a:xfrm>
              <a:off x="3635896" y="3465563"/>
              <a:ext cx="4194349" cy="755525"/>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2060"/>
                  </a:solidFill>
                </a:rPr>
                <a:t>Groupe industriel agro-alimentaire, </a:t>
              </a:r>
              <a:r>
                <a:rPr lang="fr-FR" b="1" dirty="0" smtClean="0">
                  <a:solidFill>
                    <a:srgbClr val="002060"/>
                  </a:solidFill>
                </a:rPr>
                <a:t>Usines de </a:t>
              </a:r>
              <a:r>
                <a:rPr lang="fr-FR" sz="1800" b="1" kern="1200" dirty="0" smtClean="0">
                  <a:solidFill>
                    <a:srgbClr val="002060"/>
                  </a:solidFill>
                </a:rPr>
                <a:t>fabrication d’emballages </a:t>
              </a:r>
              <a:endParaRPr lang="fr-FR" sz="1800" b="1" kern="1200" dirty="0">
                <a:solidFill>
                  <a:srgbClr val="002060"/>
                </a:solidFill>
              </a:endParaRPr>
            </a:p>
          </p:txBody>
        </p:sp>
        <p:sp>
          <p:nvSpPr>
            <p:cNvPr id="11" name="Forme libre 10"/>
            <p:cNvSpPr/>
            <p:nvPr/>
          </p:nvSpPr>
          <p:spPr>
            <a:xfrm>
              <a:off x="2915816" y="4362939"/>
              <a:ext cx="4680520" cy="1944216"/>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kern="1200" dirty="0" smtClean="0">
                  <a:solidFill>
                    <a:srgbClr val="002060"/>
                  </a:solidFill>
                </a:rPr>
                <a:t>Entreprises de </a:t>
              </a:r>
              <a:r>
                <a:rPr lang="fr-BE" b="1" dirty="0">
                  <a:solidFill>
                    <a:srgbClr val="002060"/>
                  </a:solidFill>
                </a:rPr>
                <a:t>Fabrication, distribution de produits d'entretien, </a:t>
              </a:r>
              <a:r>
                <a:rPr lang="fr-BE" b="1" dirty="0" smtClean="0">
                  <a:solidFill>
                    <a:srgbClr val="002060"/>
                  </a:solidFill>
                </a:rPr>
                <a:t> Fabrication de cosmétiques, </a:t>
              </a:r>
              <a:r>
                <a:rPr lang="fr-BE" b="1" dirty="0">
                  <a:solidFill>
                    <a:srgbClr val="002060"/>
                  </a:solidFill>
                </a:rPr>
                <a:t/>
              </a:r>
              <a:br>
                <a:rPr lang="fr-BE" b="1" dirty="0">
                  <a:solidFill>
                    <a:srgbClr val="002060"/>
                  </a:solidFill>
                </a:rPr>
              </a:br>
              <a:r>
                <a:rPr lang="fr-BE" b="1" dirty="0">
                  <a:solidFill>
                    <a:srgbClr val="002060"/>
                  </a:solidFill>
                </a:rPr>
                <a:t>ménagers industriels et </a:t>
              </a:r>
              <a:r>
                <a:rPr lang="fr-BE" b="1" dirty="0" smtClean="0">
                  <a:solidFill>
                    <a:srgbClr val="002060"/>
                  </a:solidFill>
                </a:rPr>
                <a:t>blanchiment, études </a:t>
              </a:r>
              <a:r>
                <a:rPr lang="fr-BE" b="1" dirty="0">
                  <a:solidFill>
                    <a:srgbClr val="002060"/>
                  </a:solidFill>
                </a:rPr>
                <a:t>et développement en énergies </a:t>
              </a:r>
              <a:r>
                <a:rPr lang="fr-BE" b="1" dirty="0" smtClean="0">
                  <a:solidFill>
                    <a:srgbClr val="002060"/>
                  </a:solidFill>
                </a:rPr>
                <a:t>renouvelables… </a:t>
              </a:r>
              <a:endParaRPr lang="fr-FR" b="1" kern="1200" dirty="0">
                <a:solidFill>
                  <a:srgbClr val="002060"/>
                </a:solidFill>
              </a:endParaRPr>
            </a:p>
          </p:txBody>
        </p:sp>
      </p:grpSp>
    </p:spTree>
    <p:extLst>
      <p:ext uri="{BB962C8B-B14F-4D97-AF65-F5344CB8AC3E}">
        <p14:creationId xmlns:p14="http://schemas.microsoft.com/office/powerpoint/2010/main" val="1990832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smtClean="0"/>
              <a:t>MATHEMATIQUES</a:t>
            </a:r>
            <a:endParaRPr lang="fr-FR" dirty="0"/>
          </a:p>
        </p:txBody>
      </p:sp>
      <p:sp>
        <p:nvSpPr>
          <p:cNvPr id="3" name="Espace réservé du contenu 2"/>
          <p:cNvSpPr>
            <a:spLocks noGrp="1"/>
          </p:cNvSpPr>
          <p:nvPr>
            <p:ph idx="1"/>
          </p:nvPr>
        </p:nvSpPr>
        <p:spPr>
          <a:xfrm>
            <a:off x="179512" y="1960240"/>
            <a:ext cx="8784976" cy="5141168"/>
          </a:xfrm>
        </p:spPr>
        <p:txBody>
          <a:bodyPr>
            <a:normAutofit fontScale="92500" lnSpcReduction="20000"/>
          </a:bodyPr>
          <a:lstStyle/>
          <a:p>
            <a:pPr marL="0" indent="0" algn="ctr">
              <a:buNone/>
            </a:pPr>
            <a:r>
              <a:rPr lang="fr-FR" sz="2400" b="1" u="sng" dirty="0">
                <a:solidFill>
                  <a:srgbClr val="000099"/>
                </a:solidFill>
              </a:rPr>
              <a:t>SPÉCIFICITÉS</a:t>
            </a:r>
          </a:p>
          <a:p>
            <a:pPr marL="0" indent="0" algn="ctr">
              <a:buNone/>
            </a:pPr>
            <a:endParaRPr lang="fr-FR" sz="900" b="1" u="sng" dirty="0" smtClean="0">
              <a:solidFill>
                <a:srgbClr val="000099"/>
              </a:solidFill>
            </a:endParaRPr>
          </a:p>
          <a:p>
            <a:pPr marL="0" indent="0" algn="ctr">
              <a:buNone/>
            </a:pPr>
            <a:endParaRPr lang="fr-FR" sz="800" b="1" u="sng" dirty="0" smtClean="0">
              <a:solidFill>
                <a:srgbClr val="000099"/>
              </a:solidFill>
            </a:endParaRPr>
          </a:p>
          <a:p>
            <a:pPr algn="just">
              <a:buFontTx/>
              <a:buChar char="-"/>
            </a:pPr>
            <a:endParaRPr lang="fr-FR" sz="800" b="1" dirty="0" smtClean="0">
              <a:solidFill>
                <a:srgbClr val="000099"/>
              </a:solidFill>
            </a:endParaRPr>
          </a:p>
          <a:p>
            <a:pPr algn="just">
              <a:buFontTx/>
              <a:buChar char="-"/>
            </a:pPr>
            <a:r>
              <a:rPr lang="fr-FR" sz="2400" b="1" dirty="0">
                <a:solidFill>
                  <a:srgbClr val="000099"/>
                </a:solidFill>
              </a:rPr>
              <a:t>E</a:t>
            </a:r>
            <a:r>
              <a:rPr lang="fr-FR" sz="2400" b="1" dirty="0" smtClean="0">
                <a:solidFill>
                  <a:srgbClr val="000099"/>
                </a:solidFill>
              </a:rPr>
              <a:t>clairer les étudiants sur les avancées les plus récentes au niveau  de la théorie et au niveau des applications. </a:t>
            </a:r>
          </a:p>
          <a:p>
            <a:pPr algn="just">
              <a:buFontTx/>
              <a:buChar char="-"/>
            </a:pPr>
            <a:r>
              <a:rPr lang="fr-FR" sz="2400" b="1" dirty="0" smtClean="0">
                <a:solidFill>
                  <a:srgbClr val="000099"/>
                </a:solidFill>
              </a:rPr>
              <a:t>Cette formation se distingue de celles dispensées dans d’autres établissements principalement au niveau du master de par la diversité et la pertinence de ses programmes à consonance avant-gardistes </a:t>
            </a:r>
          </a:p>
          <a:p>
            <a:pPr algn="just">
              <a:buFontTx/>
              <a:buChar char="-"/>
            </a:pPr>
            <a:r>
              <a:rPr lang="fr-FR" sz="2400" b="1" dirty="0" smtClean="0">
                <a:solidFill>
                  <a:srgbClr val="000099"/>
                </a:solidFill>
              </a:rPr>
              <a:t>La formation en statistique appliquée se distingue dès la 2</a:t>
            </a:r>
            <a:r>
              <a:rPr lang="fr-FR" sz="2400" b="1" baseline="30000" dirty="0" smtClean="0">
                <a:solidFill>
                  <a:srgbClr val="000099"/>
                </a:solidFill>
              </a:rPr>
              <a:t>ème</a:t>
            </a:r>
            <a:r>
              <a:rPr lang="fr-FR" sz="2400" b="1" dirty="0" smtClean="0">
                <a:solidFill>
                  <a:srgbClr val="000099"/>
                </a:solidFill>
              </a:rPr>
              <a:t> année de la licence par des programmes particuliers uniques à l’échelle nationale.</a:t>
            </a:r>
          </a:p>
          <a:p>
            <a:pPr algn="just">
              <a:buFontTx/>
              <a:buChar char="-"/>
            </a:pPr>
            <a:r>
              <a:rPr lang="fr-FR" sz="2400" b="1" dirty="0" smtClean="0">
                <a:solidFill>
                  <a:srgbClr val="000099"/>
                </a:solidFill>
              </a:rPr>
              <a:t>Les étudiants provenant d’autres wilayas représentent actuellement  78% de l’effectif total  d’inscrits dans cette formation.</a:t>
            </a:r>
          </a:p>
          <a:p>
            <a:pPr algn="just">
              <a:buFontTx/>
              <a:buChar char="-"/>
            </a:pPr>
            <a:endParaRPr lang="fr-FR" sz="2400" b="1" dirty="0">
              <a:solidFill>
                <a:srgbClr val="000099"/>
              </a:solidFill>
            </a:endParaRPr>
          </a:p>
          <a:p>
            <a:pPr marL="0" indent="0" algn="ctr">
              <a:buNone/>
            </a:pPr>
            <a:r>
              <a:rPr lang="fr-FR" sz="2400" b="1" u="sng" dirty="0" smtClean="0">
                <a:solidFill>
                  <a:srgbClr val="000099"/>
                </a:solidFill>
              </a:rPr>
              <a:t>Universités</a:t>
            </a:r>
          </a:p>
          <a:p>
            <a:pPr marL="0" indent="0" algn="ctr">
              <a:buNone/>
            </a:pPr>
            <a:endParaRPr lang="fr-FR" sz="900" b="1" u="sng" dirty="0">
              <a:solidFill>
                <a:srgbClr val="000099"/>
              </a:solidFill>
            </a:endParaRPr>
          </a:p>
          <a:p>
            <a:pPr marL="0" indent="0" algn="ctr">
              <a:buNone/>
            </a:pPr>
            <a:r>
              <a:rPr lang="fr-FR" sz="2400" b="1" dirty="0" smtClean="0">
                <a:solidFill>
                  <a:srgbClr val="FF0000"/>
                </a:solidFill>
              </a:rPr>
              <a:t>CONSTANTINE 1, USTHB (Alger), ORAN 1</a:t>
            </a:r>
            <a:endParaRPr lang="fr-FR" sz="2400" b="1" dirty="0">
              <a:solidFill>
                <a:srgbClr val="FF0000"/>
              </a:solidFill>
            </a:endParaRPr>
          </a:p>
          <a:p>
            <a:pPr marL="0" indent="0" algn="ctr">
              <a:buNone/>
            </a:pPr>
            <a:endParaRPr lang="fr-FR" sz="2800"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MATHEMATIQUES</a:t>
            </a:r>
          </a:p>
        </p:txBody>
      </p:sp>
    </p:spTree>
    <p:extLst>
      <p:ext uri="{BB962C8B-B14F-4D97-AF65-F5344CB8AC3E}">
        <p14:creationId xmlns:p14="http://schemas.microsoft.com/office/powerpoint/2010/main" val="9373855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010792"/>
            <a:ext cx="800219" cy="4248472"/>
          </a:xfrm>
          <a:prstGeom prst="rect">
            <a:avLst/>
          </a:prstGeom>
          <a:noFill/>
        </p:spPr>
        <p:txBody>
          <a:bodyPr vert="vert270" wrap="square" rtlCol="0">
            <a:spAutoFit/>
          </a:bodyPr>
          <a:lstStyle/>
          <a:p>
            <a:pPr algn="ctr"/>
            <a:r>
              <a:rPr lang="fr-FR" sz="4000" b="1" dirty="0" smtClean="0">
                <a:solidFill>
                  <a:srgbClr val="BF7F3F"/>
                </a:solidFill>
              </a:rPr>
              <a:t>EMPLOYABILITE</a:t>
            </a:r>
            <a:endParaRPr lang="fr-FR" sz="4000" b="1" dirty="0">
              <a:solidFill>
                <a:srgbClr val="BF7F3F"/>
              </a:solidFill>
            </a:endParaRPr>
          </a:p>
        </p:txBody>
      </p:sp>
      <p:grpSp>
        <p:nvGrpSpPr>
          <p:cNvPr id="5" name="Groupe 4"/>
          <p:cNvGrpSpPr/>
          <p:nvPr/>
        </p:nvGrpSpPr>
        <p:grpSpPr>
          <a:xfrm>
            <a:off x="1704027" y="1988840"/>
            <a:ext cx="6674128" cy="4352032"/>
            <a:chOff x="1704027" y="2254920"/>
            <a:chExt cx="6674128" cy="4352032"/>
          </a:xfrm>
        </p:grpSpPr>
        <p:sp>
          <p:nvSpPr>
            <p:cNvPr id="6" name="Triangle isocèle 5"/>
            <p:cNvSpPr/>
            <p:nvPr/>
          </p:nvSpPr>
          <p:spPr>
            <a:xfrm rot="5400000">
              <a:off x="1704027" y="2254920"/>
              <a:ext cx="4352032" cy="4352032"/>
            </a:xfrm>
            <a:prstGeom prst="triangle">
              <a:avLst/>
            </a:prstGeom>
            <a:solidFill>
              <a:schemeClr val="tx2">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3490345" y="3122823"/>
              <a:ext cx="4177998" cy="738225"/>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sz="2000" b="1" kern="1200" dirty="0" smtClean="0">
                  <a:solidFill>
                    <a:srgbClr val="002060"/>
                  </a:solidFill>
                </a:rPr>
                <a:t>Education Nationale, Enseignement Supérieur et Recherche Scientifique (Laboratoires)</a:t>
              </a:r>
              <a:endParaRPr lang="fr-FR" sz="2000" b="1" kern="1200" dirty="0">
                <a:solidFill>
                  <a:srgbClr val="002060"/>
                </a:solidFill>
              </a:endParaRPr>
            </a:p>
          </p:txBody>
        </p:sp>
        <p:sp>
          <p:nvSpPr>
            <p:cNvPr id="9" name="Forme libre 8"/>
            <p:cNvSpPr/>
            <p:nvPr/>
          </p:nvSpPr>
          <p:spPr>
            <a:xfrm>
              <a:off x="3428992" y="4159242"/>
              <a:ext cx="4176923" cy="493894"/>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sz="2000" b="1" kern="1200" dirty="0" smtClean="0">
                  <a:solidFill>
                    <a:srgbClr val="002060"/>
                  </a:solidFill>
                </a:rPr>
                <a:t>Actuariat, Assurances, Finances et Banques  </a:t>
              </a:r>
              <a:endParaRPr lang="fr-FR" sz="2000" b="1" kern="1200" dirty="0">
                <a:solidFill>
                  <a:srgbClr val="002060"/>
                </a:solidFill>
              </a:endParaRPr>
            </a:p>
          </p:txBody>
        </p:sp>
        <p:sp>
          <p:nvSpPr>
            <p:cNvPr id="10" name="Forme libre 9"/>
            <p:cNvSpPr/>
            <p:nvPr/>
          </p:nvSpPr>
          <p:spPr>
            <a:xfrm>
              <a:off x="4214810" y="4879921"/>
              <a:ext cx="4163345" cy="565303"/>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sz="2000" b="1" dirty="0" smtClean="0">
                  <a:solidFill>
                    <a:srgbClr val="002060"/>
                  </a:solidFill>
                </a:rPr>
                <a:t>Secteurs productifs, Organismes de Statistiques</a:t>
              </a:r>
            </a:p>
          </p:txBody>
        </p:sp>
      </p:grpSp>
      <p:sp>
        <p:nvSpPr>
          <p:cNvPr id="3" name="Titre 2"/>
          <p:cNvSpPr>
            <a:spLocks noGrp="1"/>
          </p:cNvSpPr>
          <p:nvPr>
            <p:ph type="title"/>
          </p:nvPr>
        </p:nvSpPr>
        <p:spPr/>
        <p:txBody>
          <a:bodyPr/>
          <a:lstStyle/>
          <a:p>
            <a:endParaRPr lang="fr-FR"/>
          </a:p>
        </p:txBody>
      </p:sp>
      <p:sp>
        <p:nvSpPr>
          <p:cNvPr id="11"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MATHEMATIQUES</a:t>
            </a:r>
            <a:endParaRPr lang="fr-FR" dirty="0"/>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MATHEMATIQUES</a:t>
            </a:r>
          </a:p>
        </p:txBody>
      </p:sp>
    </p:spTree>
    <p:extLst>
      <p:ext uri="{BB962C8B-B14F-4D97-AF65-F5344CB8AC3E}">
        <p14:creationId xmlns:p14="http://schemas.microsoft.com/office/powerpoint/2010/main" val="42489971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INFORMATIQUE</a:t>
            </a:r>
            <a:endParaRPr lang="fr-BE" dirty="0"/>
          </a:p>
        </p:txBody>
      </p:sp>
      <p:sp>
        <p:nvSpPr>
          <p:cNvPr id="5" name="Rectangle 4"/>
          <p:cNvSpPr/>
          <p:nvPr/>
        </p:nvSpPr>
        <p:spPr>
          <a:xfrm>
            <a:off x="276796" y="1964353"/>
            <a:ext cx="8568952" cy="4893647"/>
          </a:xfrm>
          <a:prstGeom prst="rect">
            <a:avLst/>
          </a:prstGeom>
        </p:spPr>
        <p:txBody>
          <a:bodyPr wrap="square">
            <a:spAutoFit/>
          </a:bodyPr>
          <a:lstStyle/>
          <a:p>
            <a:pPr algn="ctr"/>
            <a:r>
              <a:rPr lang="fr-FR" sz="2400" b="1" u="sng" dirty="0">
                <a:solidFill>
                  <a:srgbClr val="000099"/>
                </a:solidFill>
              </a:rPr>
              <a:t>SPÉCIFICITÉS</a:t>
            </a:r>
          </a:p>
          <a:p>
            <a:pPr algn="ctr"/>
            <a:endParaRPr lang="fr-FR" sz="2400" b="1" u="sng" dirty="0" smtClean="0">
              <a:solidFill>
                <a:srgbClr val="000099"/>
              </a:solidFill>
            </a:endParaRPr>
          </a:p>
          <a:p>
            <a:pPr algn="ctr"/>
            <a:endParaRPr lang="fr-FR" sz="2400" b="1" u="sng" dirty="0" smtClean="0">
              <a:solidFill>
                <a:srgbClr val="000099"/>
              </a:solidFill>
            </a:endParaRPr>
          </a:p>
          <a:p>
            <a:pPr algn="ctr"/>
            <a:endParaRPr lang="fr-FR" sz="2400" b="1" u="sng" dirty="0">
              <a:solidFill>
                <a:srgbClr val="000099"/>
              </a:solidFill>
            </a:endParaRPr>
          </a:p>
          <a:p>
            <a:pPr marL="342900" indent="-342900" algn="just">
              <a:buFontTx/>
              <a:buChar char="-"/>
            </a:pPr>
            <a:r>
              <a:rPr lang="fr-BE" sz="2400" b="1" dirty="0" smtClean="0">
                <a:solidFill>
                  <a:srgbClr val="000099"/>
                </a:solidFill>
              </a:rPr>
              <a:t>Formation répondant aux normes universelles pour une plus grande visibilité nationale et internationale.</a:t>
            </a:r>
          </a:p>
          <a:p>
            <a:pPr marL="342900" indent="-342900" algn="just">
              <a:buFontTx/>
              <a:buChar char="-"/>
            </a:pPr>
            <a:endParaRPr lang="fr-BE" sz="2400" b="1" dirty="0">
              <a:solidFill>
                <a:srgbClr val="000099"/>
              </a:solidFill>
            </a:endParaRPr>
          </a:p>
          <a:p>
            <a:pPr marL="342900" indent="-342900" algn="just">
              <a:buFontTx/>
              <a:buChar char="-"/>
            </a:pPr>
            <a:r>
              <a:rPr lang="fr-BE" sz="2400" b="1" dirty="0" smtClean="0">
                <a:solidFill>
                  <a:srgbClr val="000099"/>
                </a:solidFill>
              </a:rPr>
              <a:t>Liens étroits et variés avec le secteur socio-économique </a:t>
            </a:r>
          </a:p>
          <a:p>
            <a:pPr marL="342900" indent="-342900" algn="just">
              <a:buFontTx/>
              <a:buChar char="-"/>
            </a:pPr>
            <a:endParaRPr lang="fr-BE" sz="2400" b="1" dirty="0">
              <a:solidFill>
                <a:srgbClr val="000099"/>
              </a:solidFill>
            </a:endParaRPr>
          </a:p>
          <a:p>
            <a:pPr algn="just"/>
            <a:endParaRPr lang="fr-BE" sz="2400" b="1" dirty="0">
              <a:solidFill>
                <a:srgbClr val="000099"/>
              </a:solidFill>
            </a:endParaRPr>
          </a:p>
          <a:p>
            <a:pPr algn="ctr"/>
            <a:r>
              <a:rPr lang="fr-BE" sz="2400" b="1" u="sng" dirty="0" smtClean="0">
                <a:solidFill>
                  <a:srgbClr val="000099"/>
                </a:solidFill>
              </a:rPr>
              <a:t>Université</a:t>
            </a:r>
            <a:endParaRPr lang="fr-BE" sz="2400" b="1" dirty="0" smtClean="0">
              <a:solidFill>
                <a:srgbClr val="000099"/>
              </a:solidFill>
            </a:endParaRPr>
          </a:p>
          <a:p>
            <a:pPr algn="ctr"/>
            <a:endParaRPr lang="fr-BE" sz="2400" b="1" u="sng" dirty="0">
              <a:solidFill>
                <a:srgbClr val="000099"/>
              </a:solidFill>
            </a:endParaRPr>
          </a:p>
          <a:p>
            <a:pPr algn="ctr"/>
            <a:r>
              <a:rPr lang="fr-BE" sz="2400" b="1" dirty="0" smtClean="0">
                <a:solidFill>
                  <a:srgbClr val="FF0000"/>
                </a:solidFill>
              </a:rPr>
              <a:t>CONSTANTINE 2, USTHB (Alger)</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INFORMATIQUE</a:t>
            </a:r>
          </a:p>
        </p:txBody>
      </p:sp>
    </p:spTree>
    <p:extLst>
      <p:ext uri="{BB962C8B-B14F-4D97-AF65-F5344CB8AC3E}">
        <p14:creationId xmlns:p14="http://schemas.microsoft.com/office/powerpoint/2010/main" val="17620811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616669233"/>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115616" y="2132856"/>
            <a:ext cx="800219" cy="4248472"/>
          </a:xfrm>
          <a:prstGeom prst="rect">
            <a:avLst/>
          </a:prstGeom>
          <a:noFill/>
        </p:spPr>
        <p:txBody>
          <a:bodyPr vert="vert270" wrap="square" rtlCol="0">
            <a:spAutoFit/>
          </a:bodyPr>
          <a:lstStyle/>
          <a:p>
            <a:pPr algn="ctr"/>
            <a:r>
              <a:rPr lang="fr-FR" sz="4000" b="1" dirty="0" smtClean="0">
                <a:solidFill>
                  <a:schemeClr val="accent2">
                    <a:lumMod val="75000"/>
                  </a:schemeClr>
                </a:solidFill>
              </a:rPr>
              <a:t>EMPLOYABILITE</a:t>
            </a:r>
            <a:endParaRPr lang="fr-FR" sz="4000" b="1" dirty="0">
              <a:solidFill>
                <a:schemeClr val="accent2">
                  <a:lumMod val="75000"/>
                </a:schemeClr>
              </a:solidFill>
            </a:endParaRPr>
          </a:p>
        </p:txBody>
      </p:sp>
      <p:sp>
        <p:nvSpPr>
          <p:cNvPr id="3" name="Titre 2"/>
          <p:cNvSpPr>
            <a:spLocks noGrp="1"/>
          </p:cNvSpPr>
          <p:nvPr>
            <p:ph type="title"/>
          </p:nvPr>
        </p:nvSpPr>
        <p:spPr/>
        <p:txBody>
          <a:bodyPr/>
          <a:lstStyle/>
          <a:p>
            <a:endParaRPr lang="fr-FR"/>
          </a:p>
        </p:txBody>
      </p:sp>
      <p:sp>
        <p:nvSpPr>
          <p:cNvPr id="6"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INFORMATIQUE</a:t>
            </a:r>
            <a:endParaRPr lang="fr-BE" dirty="0"/>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INFORMATIQUE</a:t>
            </a:r>
          </a:p>
        </p:txBody>
      </p:sp>
    </p:spTree>
    <p:extLst>
      <p:ext uri="{BB962C8B-B14F-4D97-AF65-F5344CB8AC3E}">
        <p14:creationId xmlns:p14="http://schemas.microsoft.com/office/powerpoint/2010/main" val="19602405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27384"/>
            <a:ext cx="9137193" cy="1525722"/>
          </a:xfrm>
          <a:gradFill flip="none" rotWithShape="1">
            <a:gsLst>
              <a:gs pos="0">
                <a:srgbClr val="03D4A8"/>
              </a:gs>
              <a:gs pos="25000">
                <a:srgbClr val="21D6E0"/>
              </a:gs>
              <a:gs pos="75000">
                <a:srgbClr val="0087E6"/>
              </a:gs>
              <a:gs pos="100000">
                <a:srgbClr val="005CBF"/>
              </a:gs>
            </a:gsLst>
            <a:lin ang="16200000" scaled="1"/>
            <a:tileRect/>
          </a:gradFill>
        </p:spPr>
        <p:txBody>
          <a:bodyPr>
            <a:normAutofit/>
          </a:bodyPr>
          <a:lstStyle/>
          <a:p>
            <a:r>
              <a:rPr lang="fr-FR" dirty="0"/>
              <a:t>SCIENCES </a:t>
            </a:r>
            <a:r>
              <a:rPr lang="fr-FR" dirty="0" smtClean="0"/>
              <a:t>AGRONOMIQUES, FORESTERIE, INATAA</a:t>
            </a:r>
            <a:endParaRPr lang="fr-FR" dirty="0"/>
          </a:p>
        </p:txBody>
      </p:sp>
      <p:sp>
        <p:nvSpPr>
          <p:cNvPr id="3" name="Espace réservé du contenu 2"/>
          <p:cNvSpPr>
            <a:spLocks noGrp="1"/>
          </p:cNvSpPr>
          <p:nvPr>
            <p:ph idx="1"/>
          </p:nvPr>
        </p:nvSpPr>
        <p:spPr>
          <a:xfrm>
            <a:off x="35496" y="1744216"/>
            <a:ext cx="8964488" cy="4997152"/>
          </a:xfrm>
        </p:spPr>
        <p:txBody>
          <a:bodyPr>
            <a:normAutofit fontScale="85000" lnSpcReduction="20000"/>
          </a:bodyPr>
          <a:lstStyle/>
          <a:p>
            <a:pPr marL="0" indent="0" algn="ctr">
              <a:buNone/>
            </a:pPr>
            <a:r>
              <a:rPr lang="fr-FR" sz="2800" b="1" u="sng" dirty="0" smtClean="0">
                <a:solidFill>
                  <a:srgbClr val="000099"/>
                </a:solidFill>
              </a:rPr>
              <a:t>SPÉCIFICITÉS</a:t>
            </a:r>
          </a:p>
          <a:p>
            <a:pPr marL="0" indent="0" algn="ctr">
              <a:buNone/>
            </a:pPr>
            <a:endParaRPr lang="fr-FR" sz="2400" b="1" u="sng" dirty="0" smtClean="0">
              <a:solidFill>
                <a:srgbClr val="000099"/>
              </a:solidFill>
            </a:endParaRPr>
          </a:p>
          <a:p>
            <a:pPr algn="just">
              <a:buFontTx/>
              <a:buChar char="-"/>
            </a:pPr>
            <a:r>
              <a:rPr lang="fr-FR" sz="2400" b="1" dirty="0" smtClean="0">
                <a:solidFill>
                  <a:srgbClr val="000099"/>
                </a:solidFill>
              </a:rPr>
              <a:t>Acquisition </a:t>
            </a:r>
            <a:r>
              <a:rPr lang="fr-FR" sz="2400" b="1" dirty="0">
                <a:solidFill>
                  <a:srgbClr val="000099"/>
                </a:solidFill>
              </a:rPr>
              <a:t>d</a:t>
            </a:r>
            <a:r>
              <a:rPr lang="fr-FR" sz="2400" b="1" dirty="0" smtClean="0">
                <a:solidFill>
                  <a:srgbClr val="000099"/>
                </a:solidFill>
              </a:rPr>
              <a:t>es compétences scientifiques spécifiques répondant à l’attente des gestionnaires de forêts et des agriculteurs.</a:t>
            </a:r>
          </a:p>
          <a:p>
            <a:pPr algn="just">
              <a:buFontTx/>
              <a:buChar char="-"/>
            </a:pPr>
            <a:endParaRPr lang="fr-FR" sz="2400" b="1" dirty="0">
              <a:solidFill>
                <a:srgbClr val="000099"/>
              </a:solidFill>
            </a:endParaRPr>
          </a:p>
          <a:p>
            <a:pPr algn="just">
              <a:buFontTx/>
              <a:buChar char="-"/>
            </a:pPr>
            <a:r>
              <a:rPr lang="fr-FR" sz="2400" b="1" dirty="0" smtClean="0">
                <a:solidFill>
                  <a:srgbClr val="000099"/>
                </a:solidFill>
              </a:rPr>
              <a:t>Formations répondant </a:t>
            </a:r>
            <a:r>
              <a:rPr lang="fr-FR" sz="2400" b="1" dirty="0">
                <a:solidFill>
                  <a:srgbClr val="000099"/>
                </a:solidFill>
              </a:rPr>
              <a:t>aux préoccupations évolutives du secteur de l’agriculture, du secteur industriel agroalimentaire et aux aspects liés à la qualité et sécurité des denrées </a:t>
            </a:r>
            <a:r>
              <a:rPr lang="fr-FR" sz="2400" b="1" dirty="0" smtClean="0">
                <a:solidFill>
                  <a:srgbClr val="000099"/>
                </a:solidFill>
              </a:rPr>
              <a:t>alimentaires.</a:t>
            </a:r>
          </a:p>
          <a:p>
            <a:pPr algn="just">
              <a:buFontTx/>
              <a:buChar char="-"/>
            </a:pPr>
            <a:endParaRPr lang="fr-FR" sz="2400" b="1" dirty="0">
              <a:solidFill>
                <a:srgbClr val="000099"/>
              </a:solidFill>
            </a:endParaRPr>
          </a:p>
          <a:p>
            <a:pPr algn="just">
              <a:buFontTx/>
              <a:buChar char="-"/>
            </a:pPr>
            <a:r>
              <a:rPr lang="fr-FR" sz="2400" b="1" dirty="0" smtClean="0">
                <a:solidFill>
                  <a:srgbClr val="000099"/>
                </a:solidFill>
              </a:rPr>
              <a:t>Assurer </a:t>
            </a:r>
            <a:r>
              <a:rPr lang="fr-FR" sz="2400" b="1" dirty="0">
                <a:solidFill>
                  <a:srgbClr val="000099"/>
                </a:solidFill>
              </a:rPr>
              <a:t>la qualité du produit fini avec une bonne gestion des coûts et des </a:t>
            </a:r>
            <a:r>
              <a:rPr lang="fr-FR" sz="2400" b="1" dirty="0" smtClean="0">
                <a:solidFill>
                  <a:srgbClr val="000099"/>
                </a:solidFill>
              </a:rPr>
              <a:t>délais</a:t>
            </a:r>
          </a:p>
          <a:p>
            <a:pPr marL="0" indent="0" algn="just">
              <a:buNone/>
            </a:pPr>
            <a:endParaRPr lang="fr-FR" sz="2400" b="1" dirty="0" smtClean="0">
              <a:solidFill>
                <a:srgbClr val="000099"/>
              </a:solidFill>
            </a:endParaRPr>
          </a:p>
          <a:p>
            <a:pPr algn="just">
              <a:buFontTx/>
              <a:buChar char="-"/>
            </a:pPr>
            <a:r>
              <a:rPr lang="fr-FR" sz="2400" b="1" dirty="0">
                <a:solidFill>
                  <a:srgbClr val="000099"/>
                </a:solidFill>
              </a:rPr>
              <a:t>Maitriser les systèmes qualité, hygiène, sécurité, environnement de l’industrie </a:t>
            </a:r>
          </a:p>
          <a:p>
            <a:pPr algn="just">
              <a:buFontTx/>
              <a:buChar char="-"/>
            </a:pPr>
            <a:endParaRPr lang="fr-FR" sz="2400" b="1" dirty="0">
              <a:solidFill>
                <a:srgbClr val="000099"/>
              </a:solidFill>
            </a:endParaRPr>
          </a:p>
          <a:p>
            <a:pPr marL="0" indent="0" algn="ctr">
              <a:buNone/>
            </a:pPr>
            <a:endParaRPr lang="fr-FR" sz="2400" b="1" u="sng" dirty="0" smtClean="0">
              <a:solidFill>
                <a:srgbClr val="000099"/>
              </a:solidFill>
            </a:endParaRPr>
          </a:p>
          <a:p>
            <a:pPr marL="0" indent="0" algn="ctr">
              <a:buNone/>
            </a:pPr>
            <a:r>
              <a:rPr lang="fr-FR" sz="2400" b="1" u="sng" dirty="0" smtClean="0">
                <a:solidFill>
                  <a:srgbClr val="000099"/>
                </a:solidFill>
              </a:rPr>
              <a:t>Universités</a:t>
            </a:r>
            <a:endParaRPr lang="fr-FR" sz="2400" b="1" u="sng" dirty="0">
              <a:solidFill>
                <a:srgbClr val="000099"/>
              </a:solidFill>
            </a:endParaRPr>
          </a:p>
          <a:p>
            <a:pPr marL="0" indent="0" algn="ctr">
              <a:buNone/>
            </a:pPr>
            <a:endParaRPr lang="fr-FR" sz="900" b="1" dirty="0">
              <a:solidFill>
                <a:srgbClr val="FF0000"/>
              </a:solidFill>
            </a:endParaRPr>
          </a:p>
          <a:p>
            <a:pPr marL="0" indent="0" algn="ctr">
              <a:buNone/>
            </a:pPr>
            <a:r>
              <a:rPr lang="fr-FR" sz="2400" b="1" dirty="0">
                <a:solidFill>
                  <a:srgbClr val="FF0000"/>
                </a:solidFill>
              </a:rPr>
              <a:t>MOSTAGANEM, </a:t>
            </a:r>
            <a:r>
              <a:rPr lang="fr-FR" sz="2400" b="1" dirty="0" smtClean="0">
                <a:solidFill>
                  <a:srgbClr val="FF0000"/>
                </a:solidFill>
              </a:rPr>
              <a:t>BISKRA, OUARGLA, TLEMCEN, CONSTANTINE 1</a:t>
            </a:r>
            <a:endParaRPr lang="fr-FR" sz="2400"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247094"/>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AGRONOMIQUES</a:t>
            </a:r>
          </a:p>
          <a:p>
            <a:r>
              <a:rPr lang="fr-FR" dirty="0" smtClean="0"/>
              <a:t>FORESTERIE, INATAA</a:t>
            </a:r>
          </a:p>
          <a:p>
            <a:endParaRPr lang="fr-FR" sz="3600" dirty="0" smtClean="0"/>
          </a:p>
        </p:txBody>
      </p:sp>
    </p:spTree>
    <p:extLst>
      <p:ext uri="{BB962C8B-B14F-4D97-AF65-F5344CB8AC3E}">
        <p14:creationId xmlns:p14="http://schemas.microsoft.com/office/powerpoint/2010/main" val="6767677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336600"/>
                </a:solidFill>
              </a:rPr>
              <a:t>EMPLOYABILITE</a:t>
            </a:r>
            <a:endParaRPr lang="fr-FR" sz="4000" b="1" dirty="0">
              <a:solidFill>
                <a:srgbClr val="336600"/>
              </a:solidFill>
            </a:endParaRPr>
          </a:p>
        </p:txBody>
      </p:sp>
      <p:grpSp>
        <p:nvGrpSpPr>
          <p:cNvPr id="5" name="Groupe 4"/>
          <p:cNvGrpSpPr/>
          <p:nvPr/>
        </p:nvGrpSpPr>
        <p:grpSpPr>
          <a:xfrm>
            <a:off x="1704027" y="2254920"/>
            <a:ext cx="6674128" cy="4352032"/>
            <a:chOff x="1704027" y="2254920"/>
            <a:chExt cx="6674128" cy="4352032"/>
          </a:xfrm>
        </p:grpSpPr>
        <p:sp>
          <p:nvSpPr>
            <p:cNvPr id="6" name="Triangle isocèle 5"/>
            <p:cNvSpPr/>
            <p:nvPr/>
          </p:nvSpPr>
          <p:spPr>
            <a:xfrm rot="5400000">
              <a:off x="1704027" y="2254920"/>
              <a:ext cx="4352032" cy="4352032"/>
            </a:xfrm>
            <a:prstGeom prst="triangle">
              <a:avLst/>
            </a:prstGeom>
            <a:solidFill>
              <a:srgbClr val="00B0F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3487972" y="2420888"/>
              <a:ext cx="4538039" cy="912316"/>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660066"/>
                  </a:solidFill>
                </a:rPr>
                <a:t>Agro-industrie, Services agricoles de  contrôle et d’expertise de la qualité des aliments</a:t>
              </a:r>
              <a:endParaRPr lang="fr-FR" sz="1800" b="1" kern="1200" dirty="0">
                <a:solidFill>
                  <a:srgbClr val="660066"/>
                </a:solidFill>
              </a:endParaRPr>
            </a:p>
          </p:txBody>
        </p:sp>
        <p:sp>
          <p:nvSpPr>
            <p:cNvPr id="9" name="Forme libre 8"/>
            <p:cNvSpPr/>
            <p:nvPr/>
          </p:nvSpPr>
          <p:spPr>
            <a:xfrm>
              <a:off x="3500430" y="3429000"/>
              <a:ext cx="4176923" cy="656422"/>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kern="1200" dirty="0" smtClean="0">
                  <a:solidFill>
                    <a:srgbClr val="660066"/>
                  </a:solidFill>
                </a:rPr>
                <a:t>Laboratoires d’analyses, inspection et répression des fraudes</a:t>
              </a:r>
              <a:endParaRPr lang="fr-FR" b="1" kern="1200" dirty="0">
                <a:solidFill>
                  <a:srgbClr val="660066"/>
                </a:solidFill>
              </a:endParaRPr>
            </a:p>
          </p:txBody>
        </p:sp>
        <p:sp>
          <p:nvSpPr>
            <p:cNvPr id="10" name="Forme libre 9"/>
            <p:cNvSpPr/>
            <p:nvPr/>
          </p:nvSpPr>
          <p:spPr>
            <a:xfrm>
              <a:off x="4214810" y="4286256"/>
              <a:ext cx="4163345" cy="704132"/>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b="1" dirty="0" smtClean="0">
                  <a:solidFill>
                    <a:srgbClr val="660066"/>
                  </a:solidFill>
                </a:rPr>
                <a:t>Collectivités locales, santé publique, Tourisme et hôtellerie, Grandes distributions</a:t>
              </a:r>
            </a:p>
          </p:txBody>
        </p:sp>
        <p:sp>
          <p:nvSpPr>
            <p:cNvPr id="11" name="Forme libre 10"/>
            <p:cNvSpPr/>
            <p:nvPr/>
          </p:nvSpPr>
          <p:spPr>
            <a:xfrm>
              <a:off x="3491886" y="5157192"/>
              <a:ext cx="4175990" cy="979467"/>
            </a:xfrm>
            <a:custGeom>
              <a:avLst/>
              <a:gdLst>
                <a:gd name="connsiteX0" fmla="*/ 0 w 4175990"/>
                <a:gd name="connsiteY0" fmla="*/ 161914 h 971464"/>
                <a:gd name="connsiteX1" fmla="*/ 161914 w 4175990"/>
                <a:gd name="connsiteY1" fmla="*/ 0 h 971464"/>
                <a:gd name="connsiteX2" fmla="*/ 4014076 w 4175990"/>
                <a:gd name="connsiteY2" fmla="*/ 0 h 971464"/>
                <a:gd name="connsiteX3" fmla="*/ 4175990 w 4175990"/>
                <a:gd name="connsiteY3" fmla="*/ 161914 h 971464"/>
                <a:gd name="connsiteX4" fmla="*/ 4175990 w 4175990"/>
                <a:gd name="connsiteY4" fmla="*/ 809550 h 971464"/>
                <a:gd name="connsiteX5" fmla="*/ 4014076 w 4175990"/>
                <a:gd name="connsiteY5" fmla="*/ 971464 h 971464"/>
                <a:gd name="connsiteX6" fmla="*/ 161914 w 4175990"/>
                <a:gd name="connsiteY6" fmla="*/ 971464 h 971464"/>
                <a:gd name="connsiteX7" fmla="*/ 0 w 4175990"/>
                <a:gd name="connsiteY7" fmla="*/ 809550 h 971464"/>
                <a:gd name="connsiteX8" fmla="*/ 0 w 4175990"/>
                <a:gd name="connsiteY8" fmla="*/ 161914 h 9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90" h="971464">
                  <a:moveTo>
                    <a:pt x="0" y="161914"/>
                  </a:moveTo>
                  <a:cubicBezTo>
                    <a:pt x="0" y="72491"/>
                    <a:pt x="72491" y="0"/>
                    <a:pt x="161914" y="0"/>
                  </a:cubicBezTo>
                  <a:lnTo>
                    <a:pt x="4014076" y="0"/>
                  </a:lnTo>
                  <a:cubicBezTo>
                    <a:pt x="4103499" y="0"/>
                    <a:pt x="4175990" y="72491"/>
                    <a:pt x="4175990" y="161914"/>
                  </a:cubicBezTo>
                  <a:lnTo>
                    <a:pt x="4175990" y="809550"/>
                  </a:lnTo>
                  <a:cubicBezTo>
                    <a:pt x="4175990" y="898973"/>
                    <a:pt x="4103499" y="971464"/>
                    <a:pt x="4014076" y="971464"/>
                  </a:cubicBezTo>
                  <a:lnTo>
                    <a:pt x="161914" y="971464"/>
                  </a:lnTo>
                  <a:cubicBezTo>
                    <a:pt x="72491" y="971464"/>
                    <a:pt x="0" y="898973"/>
                    <a:pt x="0" y="809550"/>
                  </a:cubicBezTo>
                  <a:lnTo>
                    <a:pt x="0" y="161914"/>
                  </a:lnTo>
                  <a:close/>
                </a:path>
              </a:pathLst>
            </a:custGeom>
            <a:scene3d>
              <a:camera prst="orthographicFront"/>
              <a:lightRig rig="flat" dir="t"/>
            </a:scene3d>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003" tIns="116003" rIns="116003" bIns="116003" numCol="1" spcCol="1270" anchor="ctr" anchorCtr="0">
              <a:noAutofit/>
            </a:bodyPr>
            <a:lstStyle/>
            <a:p>
              <a:pPr lvl="0" algn="ctr" defTabSz="800100" rtl="0">
                <a:lnSpc>
                  <a:spcPct val="90000"/>
                </a:lnSpc>
                <a:spcBef>
                  <a:spcPct val="0"/>
                </a:spcBef>
                <a:spcAft>
                  <a:spcPct val="35000"/>
                </a:spcAft>
              </a:pPr>
              <a:r>
                <a:rPr lang="fr-FR" sz="1800" b="1" kern="1200" dirty="0" smtClean="0">
                  <a:solidFill>
                    <a:srgbClr val="660066"/>
                  </a:solidFill>
                </a:rPr>
                <a:t>Direction Générale des Forêts,  Commissariat au </a:t>
              </a:r>
              <a:r>
                <a:rPr lang="fr-FR" b="1" dirty="0" smtClean="0">
                  <a:solidFill>
                    <a:srgbClr val="660066"/>
                  </a:solidFill>
                </a:rPr>
                <a:t>Développement de la Steppe et des Régions Sahariennes, </a:t>
              </a:r>
              <a:r>
                <a:rPr lang="fr-FR" sz="1800" b="1" kern="1200" dirty="0" smtClean="0">
                  <a:solidFill>
                    <a:srgbClr val="660066"/>
                  </a:solidFill>
                </a:rPr>
                <a:t>Consulting et bureaux d’expertise, … </a:t>
              </a:r>
              <a:endParaRPr lang="fr-FR" sz="1800" b="1" kern="1200" dirty="0">
                <a:solidFill>
                  <a:srgbClr val="660066"/>
                </a:solidFill>
              </a:endParaRPr>
            </a:p>
          </p:txBody>
        </p:sp>
      </p:grpSp>
      <p:sp>
        <p:nvSpPr>
          <p:cNvPr id="12" name="Titre 1"/>
          <p:cNvSpPr>
            <a:spLocks noGrp="1"/>
          </p:cNvSpPr>
          <p:nvPr>
            <p:ph type="title"/>
          </p:nvPr>
        </p:nvSpPr>
        <p:spPr>
          <a:xfrm>
            <a:off x="6807" y="5128"/>
            <a:ext cx="9137193" cy="1525722"/>
          </a:xfrm>
          <a:gradFill flip="none" rotWithShape="1">
            <a:gsLst>
              <a:gs pos="0">
                <a:srgbClr val="03D4A8"/>
              </a:gs>
              <a:gs pos="25000">
                <a:srgbClr val="21D6E0"/>
              </a:gs>
              <a:gs pos="75000">
                <a:srgbClr val="0087E6"/>
              </a:gs>
              <a:gs pos="100000">
                <a:srgbClr val="005CBF"/>
              </a:gs>
            </a:gsLst>
            <a:lin ang="5400000" scaled="1"/>
            <a:tileRect/>
          </a:gradFill>
        </p:spPr>
        <p:txBody>
          <a:bodyPr>
            <a:normAutofit/>
          </a:bodyPr>
          <a:lstStyle/>
          <a:p>
            <a:r>
              <a:rPr lang="fr-FR" dirty="0" smtClean="0"/>
              <a:t>SCIENCES AGRONOMIQUES, INATAA</a:t>
            </a:r>
            <a:endParaRPr lang="fr-BE" dirty="0"/>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a:t>SCIENCES AGRONOMIQUES</a:t>
            </a:r>
          </a:p>
          <a:p>
            <a:r>
              <a:rPr lang="fr-FR" dirty="0"/>
              <a:t>FORESTERIE, INATAA</a:t>
            </a:r>
          </a:p>
        </p:txBody>
      </p:sp>
    </p:spTree>
    <p:extLst>
      <p:ext uri="{BB962C8B-B14F-4D97-AF65-F5344CB8AC3E}">
        <p14:creationId xmlns:p14="http://schemas.microsoft.com/office/powerpoint/2010/main" val="12139297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1"/>
          </a:gradFill>
        </p:spPr>
        <p:txBody>
          <a:bodyPr/>
          <a:lstStyle/>
          <a:p>
            <a:r>
              <a:rPr lang="fr-FR" dirty="0" smtClean="0"/>
              <a:t>EAU &amp; ENVIRONNEMENT</a:t>
            </a:r>
            <a:br>
              <a:rPr lang="fr-FR" dirty="0" smtClean="0"/>
            </a:br>
            <a:r>
              <a:rPr lang="fr-FR" sz="3200" dirty="0" smtClean="0"/>
              <a:t>(Sciences biologiques)</a:t>
            </a:r>
            <a:endParaRPr lang="fr-F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BIOLOGIQUES</a:t>
            </a:r>
          </a:p>
          <a:p>
            <a:r>
              <a:rPr lang="fr-FR" sz="3600" dirty="0" smtClean="0"/>
              <a:t>(Eau &amp; Environnement) </a:t>
            </a:r>
          </a:p>
        </p:txBody>
      </p:sp>
      <p:sp>
        <p:nvSpPr>
          <p:cNvPr id="7" name="Espace réservé du contenu 2"/>
          <p:cNvSpPr txBox="1">
            <a:spLocks/>
          </p:cNvSpPr>
          <p:nvPr/>
        </p:nvSpPr>
        <p:spPr>
          <a:xfrm>
            <a:off x="133614" y="1628800"/>
            <a:ext cx="8928992" cy="49251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r-FR" sz="2400" b="1" u="sng" dirty="0" smtClean="0">
              <a:solidFill>
                <a:srgbClr val="000099"/>
              </a:solidFill>
            </a:endParaRPr>
          </a:p>
          <a:p>
            <a:pPr marL="0" indent="0" algn="ctr">
              <a:buNone/>
            </a:pPr>
            <a:r>
              <a:rPr lang="fr-FR" sz="2400" b="1" u="sng" dirty="0">
                <a:solidFill>
                  <a:srgbClr val="000099"/>
                </a:solidFill>
              </a:rPr>
              <a:t>SPÉCIFICITÉS</a:t>
            </a:r>
          </a:p>
          <a:p>
            <a:pPr marL="0" indent="0" algn="ctr">
              <a:buFont typeface="Arial" panose="020B0604020202020204" pitchFamily="34" charset="0"/>
              <a:buNone/>
            </a:pPr>
            <a:endParaRPr lang="fr-FR" sz="2400" b="1" u="sng" dirty="0" smtClean="0">
              <a:solidFill>
                <a:srgbClr val="000099"/>
              </a:solidFill>
            </a:endParaRPr>
          </a:p>
          <a:p>
            <a:pPr marL="0" indent="0" algn="ctr">
              <a:buFont typeface="Arial" panose="020B0604020202020204" pitchFamily="34" charset="0"/>
              <a:buNone/>
            </a:pPr>
            <a:endParaRPr lang="fr-FR" sz="2400" b="1" u="sng" dirty="0" smtClean="0">
              <a:solidFill>
                <a:srgbClr val="000099"/>
              </a:solidFill>
            </a:endParaRPr>
          </a:p>
          <a:p>
            <a:pPr algn="just">
              <a:buFontTx/>
              <a:buChar char="-"/>
            </a:pPr>
            <a:r>
              <a:rPr lang="fr-FR" sz="2400" b="1" dirty="0" smtClean="0">
                <a:solidFill>
                  <a:srgbClr val="000099"/>
                </a:solidFill>
              </a:rPr>
              <a:t>Une forte interdisciplinarité autour d’une approche quantitative et qualitative des processus naturels.</a:t>
            </a:r>
          </a:p>
          <a:p>
            <a:pPr algn="just">
              <a:buFontTx/>
              <a:buChar char="-"/>
            </a:pPr>
            <a:endParaRPr lang="fr-FR" sz="2400" b="1" dirty="0" smtClean="0">
              <a:solidFill>
                <a:srgbClr val="000099"/>
              </a:solidFill>
            </a:endParaRPr>
          </a:p>
          <a:p>
            <a:pPr algn="just">
              <a:buFontTx/>
              <a:buChar char="-"/>
            </a:pPr>
            <a:r>
              <a:rPr lang="fr-FR" sz="2400" b="1" dirty="0" smtClean="0">
                <a:solidFill>
                  <a:srgbClr val="000099"/>
                </a:solidFill>
              </a:rPr>
              <a:t>Une forte complémentarité en termes d’outils d’analyse et de traitement statistique est introduite dans le parcours.</a:t>
            </a:r>
          </a:p>
          <a:p>
            <a:pPr algn="just">
              <a:buFontTx/>
              <a:buChar char="-"/>
            </a:pPr>
            <a:endParaRPr lang="fr-FR" sz="2400" b="1" dirty="0" smtClean="0">
              <a:solidFill>
                <a:srgbClr val="000099"/>
              </a:solidFill>
            </a:endParaRPr>
          </a:p>
          <a:p>
            <a:pPr marL="0" indent="0" algn="ctr">
              <a:buFont typeface="Arial" panose="020B0604020202020204" pitchFamily="34" charset="0"/>
              <a:buNone/>
            </a:pPr>
            <a:r>
              <a:rPr lang="fr-FR" sz="2400" b="1" u="sng" dirty="0" smtClean="0">
                <a:solidFill>
                  <a:srgbClr val="000099"/>
                </a:solidFill>
              </a:rPr>
              <a:t>Université</a:t>
            </a:r>
          </a:p>
          <a:p>
            <a:pPr marL="0" indent="0" algn="ctr">
              <a:buFont typeface="Arial" panose="020B0604020202020204" pitchFamily="34" charset="0"/>
              <a:buNone/>
            </a:pPr>
            <a:endParaRPr lang="fr-FR" sz="800" b="1" u="sng" dirty="0" smtClean="0">
              <a:solidFill>
                <a:srgbClr val="000099"/>
              </a:solidFill>
            </a:endParaRPr>
          </a:p>
          <a:p>
            <a:pPr marL="0" indent="0" algn="ctr">
              <a:buFont typeface="Arial" panose="020B0604020202020204" pitchFamily="34" charset="0"/>
              <a:buNone/>
            </a:pPr>
            <a:r>
              <a:rPr lang="fr-FR" sz="2400" b="1" dirty="0" smtClean="0">
                <a:solidFill>
                  <a:srgbClr val="FF0000"/>
                </a:solidFill>
              </a:rPr>
              <a:t>KHENCHELA</a:t>
            </a:r>
            <a:endParaRPr lang="fr-FR" sz="2400" b="1" dirty="0">
              <a:solidFill>
                <a:srgbClr val="FF0000"/>
              </a:solidFill>
            </a:endParaRPr>
          </a:p>
        </p:txBody>
      </p:sp>
    </p:spTree>
    <p:extLst>
      <p:ext uri="{BB962C8B-B14F-4D97-AF65-F5344CB8AC3E}">
        <p14:creationId xmlns:p14="http://schemas.microsoft.com/office/powerpoint/2010/main" val="1174506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0808"/>
            <a:ext cx="9144000" cy="1006429"/>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endParaRPr lang="fr-FR" sz="2400" b="1" dirty="0" smtClean="0">
              <a:solidFill>
                <a:srgbClr val="0070C0"/>
              </a:solidFill>
            </a:endParaRPr>
          </a:p>
          <a:p>
            <a:pPr marL="0" lvl="1" indent="0">
              <a:lnSpc>
                <a:spcPct val="110000"/>
              </a:lnSpc>
              <a:spcBef>
                <a:spcPts val="0"/>
              </a:spcBef>
              <a:buNone/>
            </a:pPr>
            <a:r>
              <a:rPr lang="fr-FR" sz="2800" b="1" dirty="0" smtClean="0">
                <a:solidFill>
                  <a:srgbClr val="0070C0"/>
                </a:solidFill>
              </a:rPr>
              <a:t>                   Licences                                             Masters</a:t>
            </a:r>
            <a:r>
              <a:rPr lang="fr-FR" sz="2800" b="1" u="sng" dirty="0" smtClean="0">
                <a:solidFill>
                  <a:srgbClr val="0070C0"/>
                </a:solidFill>
              </a:rPr>
              <a:t> </a:t>
            </a:r>
            <a:endParaRPr lang="fr-FR" sz="2800" b="1" u="sng" dirty="0">
              <a:solidFill>
                <a:srgbClr val="0070C0"/>
              </a:solidFill>
            </a:endParaRPr>
          </a:p>
        </p:txBody>
      </p:sp>
      <p:graphicFrame>
        <p:nvGraphicFramePr>
          <p:cNvPr id="5" name="Diagramme 4"/>
          <p:cNvGraphicFramePr/>
          <p:nvPr>
            <p:extLst>
              <p:ext uri="{D42A27DB-BD31-4B8C-83A1-F6EECF244321}">
                <p14:modId xmlns:p14="http://schemas.microsoft.com/office/powerpoint/2010/main" val="430489782"/>
              </p:ext>
            </p:extLst>
          </p:nvPr>
        </p:nvGraphicFramePr>
        <p:xfrm>
          <a:off x="516980" y="2996952"/>
          <a:ext cx="36949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p:cNvGraphicFramePr/>
          <p:nvPr>
            <p:extLst>
              <p:ext uri="{D42A27DB-BD31-4B8C-83A1-F6EECF244321}">
                <p14:modId xmlns:p14="http://schemas.microsoft.com/office/powerpoint/2010/main" val="942341945"/>
              </p:ext>
            </p:extLst>
          </p:nvPr>
        </p:nvGraphicFramePr>
        <p:xfrm>
          <a:off x="4788024" y="2996952"/>
          <a:ext cx="3672408" cy="3703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itre 2"/>
          <p:cNvSpPr>
            <a:spLocks noGrp="1"/>
          </p:cNvSpPr>
          <p:nvPr>
            <p:ph type="title"/>
          </p:nvPr>
        </p:nvSpPr>
        <p:spPr/>
        <p:txBody>
          <a:bodyPr/>
          <a:lstStyle/>
          <a:p>
            <a:endParaRPr lang="fr-FR"/>
          </a:p>
        </p:txBody>
      </p:sp>
      <p:sp>
        <p:nvSpPr>
          <p:cNvPr id="7"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AERONAUTIQUE</a:t>
            </a:r>
            <a:endParaRPr lang="fr-FR" dirty="0"/>
          </a:p>
        </p:txBody>
      </p:sp>
      <p:pic>
        <p:nvPicPr>
          <p:cNvPr id="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AERONAUTIQUE</a:t>
            </a:r>
          </a:p>
        </p:txBody>
      </p:sp>
    </p:spTree>
    <p:extLst>
      <p:ext uri="{BB962C8B-B14F-4D97-AF65-F5344CB8AC3E}">
        <p14:creationId xmlns:p14="http://schemas.microsoft.com/office/powerpoint/2010/main" val="38216887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3177525970"/>
              </p:ext>
            </p:extLst>
          </p:nvPr>
        </p:nvGraphicFramePr>
        <p:xfrm>
          <a:off x="1028283" y="1988840"/>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002060"/>
                </a:solidFill>
              </a:rPr>
              <a:t>EMPLOYABILITE</a:t>
            </a:r>
            <a:endParaRPr lang="fr-FR" sz="4000" b="1" dirty="0">
              <a:solidFill>
                <a:srgbClr val="002060"/>
              </a:solidFill>
            </a:endParaRPr>
          </a:p>
        </p:txBody>
      </p:sp>
      <p:sp>
        <p:nvSpPr>
          <p:cNvPr id="8" name="Titre 1"/>
          <p:cNvSpPr>
            <a:spLocks noGrp="1"/>
          </p:cNvSpPr>
          <p:nvPr>
            <p:ph type="title"/>
          </p:nvPr>
        </p:nvSpPr>
        <p:spPr>
          <a:xfrm>
            <a:off x="6807" y="-112946"/>
            <a:ext cx="9137193" cy="1525722"/>
          </a:xfrm>
          <a:gradFill>
            <a:gsLst>
              <a:gs pos="0">
                <a:srgbClr val="03D4A8"/>
              </a:gs>
              <a:gs pos="25000">
                <a:srgbClr val="21D6E0"/>
              </a:gs>
              <a:gs pos="75000">
                <a:srgbClr val="0087E6"/>
              </a:gs>
              <a:gs pos="100000">
                <a:srgbClr val="005CBF"/>
              </a:gs>
            </a:gsLst>
            <a:lin ang="5400000" scaled="1"/>
          </a:gradFill>
        </p:spPr>
        <p:txBody>
          <a:bodyPr/>
          <a:lstStyle/>
          <a:p>
            <a:r>
              <a:rPr lang="fr-FR" dirty="0" smtClean="0"/>
              <a:t>EAU &amp; ENVIRONNEMENT</a:t>
            </a:r>
            <a:br>
              <a:rPr lang="fr-FR" dirty="0" smtClean="0"/>
            </a:br>
            <a:r>
              <a:rPr lang="fr-FR" sz="3200" dirty="0" smtClean="0"/>
              <a:t>(Sciences biologiques)</a:t>
            </a:r>
            <a:endParaRPr lang="fr-FR" dirty="0"/>
          </a:p>
        </p:txBody>
      </p:sp>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9392"/>
            <a:ext cx="918051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a:t>SCIENCES BIOLOGIQUES</a:t>
            </a:r>
          </a:p>
          <a:p>
            <a:r>
              <a:rPr lang="fr-FR" dirty="0" smtClean="0"/>
              <a:t>(Eau &amp; Environnement) </a:t>
            </a:r>
            <a:endParaRPr lang="fr-FR" dirty="0"/>
          </a:p>
        </p:txBody>
      </p:sp>
    </p:spTree>
    <p:extLst>
      <p:ext uri="{BB962C8B-B14F-4D97-AF65-F5344CB8AC3E}">
        <p14:creationId xmlns:p14="http://schemas.microsoft.com/office/powerpoint/2010/main" val="10141705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BIOLOGIQUES</a:t>
            </a:r>
          </a:p>
          <a:p>
            <a:r>
              <a:rPr lang="fr-FR" sz="3600" dirty="0" smtClean="0"/>
              <a:t>(Nutrition &amp; Sciences alimentaires) </a:t>
            </a:r>
          </a:p>
        </p:txBody>
      </p:sp>
      <p:sp>
        <p:nvSpPr>
          <p:cNvPr id="6" name="Espace réservé du contenu 3"/>
          <p:cNvSpPr>
            <a:spLocks noGrp="1"/>
          </p:cNvSpPr>
          <p:nvPr>
            <p:ph idx="1"/>
          </p:nvPr>
        </p:nvSpPr>
        <p:spPr>
          <a:xfrm>
            <a:off x="323528" y="1742496"/>
            <a:ext cx="8568952" cy="4930581"/>
          </a:xfrm>
          <a:prstGeom prst="rect">
            <a:avLst/>
          </a:prstGeom>
        </p:spPr>
        <p:txBody>
          <a:bodyPr wrap="square">
            <a:spAutoFit/>
          </a:bodyPr>
          <a:lstStyle/>
          <a:p>
            <a:pPr marL="0" indent="0" algn="ctr">
              <a:buNone/>
            </a:pPr>
            <a:r>
              <a:rPr lang="fr-FR" sz="2400" b="1" u="sng" dirty="0">
                <a:solidFill>
                  <a:srgbClr val="000099"/>
                </a:solidFill>
              </a:rPr>
              <a:t>SPÉCIFICITÉS</a:t>
            </a:r>
          </a:p>
          <a:p>
            <a:pPr marL="0" indent="0" algn="ctr">
              <a:buNone/>
            </a:pPr>
            <a:endParaRPr lang="fr-FR" sz="2400" b="1" dirty="0" smtClean="0">
              <a:solidFill>
                <a:srgbClr val="000099"/>
              </a:solidFill>
            </a:endParaRPr>
          </a:p>
          <a:p>
            <a:pPr marL="0" indent="0" algn="ctr">
              <a:buNone/>
            </a:pPr>
            <a:endParaRPr lang="fr-FR" sz="800" b="1" dirty="0" smtClean="0">
              <a:solidFill>
                <a:srgbClr val="000099"/>
              </a:solidFill>
            </a:endParaRPr>
          </a:p>
          <a:p>
            <a:pPr algn="just">
              <a:buFontTx/>
              <a:buChar char="-"/>
            </a:pPr>
            <a:r>
              <a:rPr lang="fr-FR" sz="2000" b="1" dirty="0" smtClean="0">
                <a:solidFill>
                  <a:srgbClr val="000099"/>
                </a:solidFill>
              </a:rPr>
              <a:t>Maîtrise des bonnes pratiques de fabrication et de transformation des produits,</a:t>
            </a:r>
          </a:p>
          <a:p>
            <a:pPr algn="just">
              <a:buFontTx/>
              <a:buChar char="-"/>
            </a:pPr>
            <a:r>
              <a:rPr lang="fr-FR" sz="2000" b="1" dirty="0" smtClean="0">
                <a:solidFill>
                  <a:srgbClr val="000099"/>
                </a:solidFill>
              </a:rPr>
              <a:t>Assurer la qualité du produit fini avec une bonne gestion des coûts et des délais,</a:t>
            </a:r>
          </a:p>
          <a:p>
            <a:pPr algn="just">
              <a:buFontTx/>
              <a:buChar char="-"/>
            </a:pPr>
            <a:r>
              <a:rPr lang="fr-FR" sz="2000" b="1" dirty="0" smtClean="0">
                <a:solidFill>
                  <a:srgbClr val="000099"/>
                </a:solidFill>
              </a:rPr>
              <a:t>Gérer et planifier la production,</a:t>
            </a:r>
          </a:p>
          <a:p>
            <a:pPr algn="just">
              <a:buFontTx/>
              <a:buChar char="-"/>
            </a:pPr>
            <a:r>
              <a:rPr lang="fr-FR" sz="2000" b="1" dirty="0" smtClean="0">
                <a:solidFill>
                  <a:srgbClr val="000099"/>
                </a:solidFill>
              </a:rPr>
              <a:t>Maitriser les systèmes qualité, hygiène, sécurité, environnement de l’industrie ,</a:t>
            </a:r>
          </a:p>
          <a:p>
            <a:pPr algn="just">
              <a:buFontTx/>
              <a:buChar char="-"/>
            </a:pPr>
            <a:r>
              <a:rPr lang="fr-FR" sz="2000" b="1" dirty="0" smtClean="0">
                <a:solidFill>
                  <a:srgbClr val="000099"/>
                </a:solidFill>
              </a:rPr>
              <a:t>Apprendre à gérer une équipe de production</a:t>
            </a:r>
          </a:p>
          <a:p>
            <a:pPr algn="just">
              <a:buFontTx/>
              <a:buChar char="-"/>
            </a:pPr>
            <a:endParaRPr lang="fr-FR" sz="2000" b="1" dirty="0">
              <a:solidFill>
                <a:srgbClr val="000099"/>
              </a:solidFill>
            </a:endParaRPr>
          </a:p>
          <a:p>
            <a:pPr marL="0" indent="0" algn="ctr">
              <a:buNone/>
            </a:pPr>
            <a:r>
              <a:rPr lang="fr-FR" sz="2000" b="1" u="sng" dirty="0" smtClean="0">
                <a:solidFill>
                  <a:srgbClr val="000099"/>
                </a:solidFill>
              </a:rPr>
              <a:t>Université</a:t>
            </a:r>
          </a:p>
          <a:p>
            <a:pPr marL="0" indent="0" algn="ctr">
              <a:buNone/>
            </a:pPr>
            <a:r>
              <a:rPr lang="fr-FR" sz="2000" b="1" dirty="0" smtClean="0">
                <a:solidFill>
                  <a:srgbClr val="FF0000"/>
                </a:solidFill>
              </a:rPr>
              <a:t>CHLEF</a:t>
            </a:r>
          </a:p>
        </p:txBody>
      </p:sp>
    </p:spTree>
    <p:extLst>
      <p:ext uri="{BB962C8B-B14F-4D97-AF65-F5344CB8AC3E}">
        <p14:creationId xmlns:p14="http://schemas.microsoft.com/office/powerpoint/2010/main" val="681185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700808"/>
            <a:ext cx="9144000" cy="510396"/>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endParaRPr lang="fr-FR" sz="2400" b="1" dirty="0" smtClean="0">
              <a:solidFill>
                <a:srgbClr val="0070C0"/>
              </a:solidFill>
            </a:endParaRPr>
          </a:p>
        </p:txBody>
      </p:sp>
      <p:graphicFrame>
        <p:nvGraphicFramePr>
          <p:cNvPr id="10" name="Diagramme 9"/>
          <p:cNvGraphicFramePr/>
          <p:nvPr>
            <p:extLst>
              <p:ext uri="{D42A27DB-BD31-4B8C-83A1-F6EECF244321}">
                <p14:modId xmlns:p14="http://schemas.microsoft.com/office/powerpoint/2010/main" val="847261185"/>
              </p:ext>
            </p:extLst>
          </p:nvPr>
        </p:nvGraphicFramePr>
        <p:xfrm>
          <a:off x="516980" y="2708920"/>
          <a:ext cx="36949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e 10"/>
          <p:cNvGraphicFramePr/>
          <p:nvPr>
            <p:extLst>
              <p:ext uri="{D42A27DB-BD31-4B8C-83A1-F6EECF244321}">
                <p14:modId xmlns:p14="http://schemas.microsoft.com/office/powerpoint/2010/main" val="1064385802"/>
              </p:ext>
            </p:extLst>
          </p:nvPr>
        </p:nvGraphicFramePr>
        <p:xfrm>
          <a:off x="4788024" y="2780928"/>
          <a:ext cx="3672408" cy="3703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BIOLOGIQUES</a:t>
            </a:r>
          </a:p>
          <a:p>
            <a:r>
              <a:rPr lang="fr-FR" sz="3600" dirty="0" smtClean="0"/>
              <a:t>(Nutrition &amp; Sciences alimentaires) </a:t>
            </a:r>
          </a:p>
        </p:txBody>
      </p:sp>
    </p:spTree>
    <p:extLst>
      <p:ext uri="{BB962C8B-B14F-4D97-AF65-F5344CB8AC3E}">
        <p14:creationId xmlns:p14="http://schemas.microsoft.com/office/powerpoint/2010/main" val="33988726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689852381"/>
              </p:ext>
            </p:extLst>
          </p:nvPr>
        </p:nvGraphicFramePr>
        <p:xfrm>
          <a:off x="1187624" y="1916832"/>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115616" y="1876376"/>
            <a:ext cx="800219" cy="4248472"/>
          </a:xfrm>
          <a:prstGeom prst="rect">
            <a:avLst/>
          </a:prstGeom>
          <a:noFill/>
        </p:spPr>
        <p:txBody>
          <a:bodyPr vert="vert270" wrap="square" rtlCol="0">
            <a:spAutoFit/>
          </a:bodyPr>
          <a:lstStyle/>
          <a:p>
            <a:pPr algn="ctr"/>
            <a:r>
              <a:rPr lang="fr-FR" sz="4000" b="1" dirty="0" smtClean="0"/>
              <a:t>EMPLOYABILITE</a:t>
            </a:r>
            <a:endParaRPr lang="fr-FR" sz="4000" b="1" dirty="0"/>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BIOLOGIQUES</a:t>
            </a:r>
          </a:p>
          <a:p>
            <a:r>
              <a:rPr lang="fr-FR" sz="3600" dirty="0" smtClean="0"/>
              <a:t>(Nutrition &amp; Sciences alimentaires) </a:t>
            </a:r>
          </a:p>
        </p:txBody>
      </p:sp>
    </p:spTree>
    <p:extLst>
      <p:ext uri="{BB962C8B-B14F-4D97-AF65-F5344CB8AC3E}">
        <p14:creationId xmlns:p14="http://schemas.microsoft.com/office/powerpoint/2010/main" val="17099557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VETERINAIRES</a:t>
            </a:r>
          </a:p>
          <a:p>
            <a:r>
              <a:rPr lang="fr-FR" dirty="0" smtClean="0"/>
              <a:t>(Système classique)</a:t>
            </a:r>
          </a:p>
        </p:txBody>
      </p:sp>
      <p:sp>
        <p:nvSpPr>
          <p:cNvPr id="7" name="Rectangle 6"/>
          <p:cNvSpPr/>
          <p:nvPr/>
        </p:nvSpPr>
        <p:spPr>
          <a:xfrm>
            <a:off x="341276" y="1700808"/>
            <a:ext cx="8623212" cy="5078313"/>
          </a:xfrm>
          <a:prstGeom prst="rect">
            <a:avLst/>
          </a:prstGeom>
        </p:spPr>
        <p:txBody>
          <a:bodyPr wrap="square">
            <a:spAutoFit/>
          </a:bodyPr>
          <a:lstStyle/>
          <a:p>
            <a:pPr algn="ctr"/>
            <a:r>
              <a:rPr lang="fr-FR" sz="2400" b="1" u="sng" dirty="0">
                <a:solidFill>
                  <a:srgbClr val="000099"/>
                </a:solidFill>
              </a:rPr>
              <a:t>SPÉCIFICITÉS</a:t>
            </a:r>
          </a:p>
          <a:p>
            <a:pPr marL="342900" indent="-342900">
              <a:buFontTx/>
              <a:buChar char="-"/>
            </a:pPr>
            <a:endParaRPr lang="fr-BE" sz="2400" b="1" dirty="0" smtClean="0">
              <a:solidFill>
                <a:srgbClr val="000099"/>
              </a:solidFill>
            </a:endParaRPr>
          </a:p>
          <a:p>
            <a:pPr marL="342900" indent="-342900">
              <a:buFontTx/>
              <a:buChar char="-"/>
            </a:pPr>
            <a:r>
              <a:rPr lang="fr-BE" sz="2400" b="1" dirty="0" smtClean="0">
                <a:solidFill>
                  <a:srgbClr val="000099"/>
                </a:solidFill>
              </a:rPr>
              <a:t>Formation touchant à la </a:t>
            </a:r>
            <a:r>
              <a:rPr lang="fr-BE" sz="2400" b="1" dirty="0">
                <a:solidFill>
                  <a:srgbClr val="000099"/>
                </a:solidFill>
              </a:rPr>
              <a:t>santé  animale, la santé publique, les domaines des </a:t>
            </a:r>
            <a:r>
              <a:rPr lang="fr-BE" sz="2400" b="1" dirty="0" smtClean="0">
                <a:solidFill>
                  <a:srgbClr val="000099"/>
                </a:solidFill>
              </a:rPr>
              <a:t>cliniques.</a:t>
            </a:r>
          </a:p>
          <a:p>
            <a:pPr marL="342900" indent="-342900">
              <a:lnSpc>
                <a:spcPct val="150000"/>
              </a:lnSpc>
              <a:buFontTx/>
              <a:buChar char="-"/>
            </a:pPr>
            <a:endParaRPr lang="fr-BE" sz="800" b="1" dirty="0" smtClean="0">
              <a:solidFill>
                <a:srgbClr val="000099"/>
              </a:solidFill>
            </a:endParaRPr>
          </a:p>
          <a:p>
            <a:pPr marL="342900" indent="-342900">
              <a:buFontTx/>
              <a:buChar char="-"/>
            </a:pPr>
            <a:r>
              <a:rPr lang="fr-BE" sz="2400" b="1" dirty="0" smtClean="0">
                <a:solidFill>
                  <a:srgbClr val="000099"/>
                </a:solidFill>
              </a:rPr>
              <a:t>Formation de Docteurs Vétérinaires pour </a:t>
            </a:r>
            <a:r>
              <a:rPr lang="fr-BE" sz="2400" b="1" dirty="0">
                <a:solidFill>
                  <a:srgbClr val="000099"/>
                </a:solidFill>
              </a:rPr>
              <a:t>différents secteurs économiques (agriculture, commerce</a:t>
            </a:r>
            <a:r>
              <a:rPr lang="fr-BE" sz="2400" b="1" dirty="0" smtClean="0">
                <a:solidFill>
                  <a:srgbClr val="000099"/>
                </a:solidFill>
              </a:rPr>
              <a:t>,…).</a:t>
            </a:r>
          </a:p>
          <a:p>
            <a:pPr>
              <a:lnSpc>
                <a:spcPct val="150000"/>
              </a:lnSpc>
            </a:pPr>
            <a:endParaRPr lang="fr-BE" sz="800" b="1" dirty="0" smtClean="0">
              <a:solidFill>
                <a:srgbClr val="000099"/>
              </a:solidFill>
            </a:endParaRPr>
          </a:p>
          <a:p>
            <a:pPr marL="342900" indent="-342900">
              <a:buFontTx/>
              <a:buChar char="-"/>
            </a:pPr>
            <a:r>
              <a:rPr lang="fr-BE" sz="2400" b="1" dirty="0" smtClean="0">
                <a:solidFill>
                  <a:srgbClr val="000099"/>
                </a:solidFill>
              </a:rPr>
              <a:t>Préparation des </a:t>
            </a:r>
            <a:r>
              <a:rPr lang="fr-BE" sz="2400" b="1" dirty="0">
                <a:solidFill>
                  <a:srgbClr val="000099"/>
                </a:solidFill>
              </a:rPr>
              <a:t>étudiants dans de bonnes conditions pour faire face aux enjeux économiques et scientifiques de la société</a:t>
            </a:r>
            <a:r>
              <a:rPr lang="fr-BE" sz="2400" b="1" dirty="0" smtClean="0">
                <a:solidFill>
                  <a:srgbClr val="000099"/>
                </a:solidFill>
              </a:rPr>
              <a:t>.</a:t>
            </a:r>
          </a:p>
          <a:p>
            <a:pPr algn="ctr">
              <a:lnSpc>
                <a:spcPct val="150000"/>
              </a:lnSpc>
            </a:pPr>
            <a:endParaRPr lang="fr-BE" sz="2400" b="1" u="sng" dirty="0" smtClean="0">
              <a:solidFill>
                <a:srgbClr val="000099"/>
              </a:solidFill>
            </a:endParaRPr>
          </a:p>
          <a:p>
            <a:pPr algn="ctr">
              <a:lnSpc>
                <a:spcPct val="150000"/>
              </a:lnSpc>
            </a:pPr>
            <a:r>
              <a:rPr lang="fr-BE" sz="2400" b="1" u="sng" dirty="0" smtClean="0">
                <a:solidFill>
                  <a:srgbClr val="000099"/>
                </a:solidFill>
              </a:rPr>
              <a:t>Université</a:t>
            </a:r>
          </a:p>
          <a:p>
            <a:pPr algn="ctr">
              <a:lnSpc>
                <a:spcPct val="150000"/>
              </a:lnSpc>
            </a:pPr>
            <a:r>
              <a:rPr lang="fr-BE" sz="2400" b="1" dirty="0" smtClean="0">
                <a:solidFill>
                  <a:srgbClr val="FF0000"/>
                </a:solidFill>
              </a:rPr>
              <a:t>Constantine 1</a:t>
            </a:r>
            <a:endParaRPr lang="fr-BE" sz="2400" b="1" dirty="0">
              <a:solidFill>
                <a:srgbClr val="FF0000"/>
              </a:solidFill>
            </a:endParaRPr>
          </a:p>
        </p:txBody>
      </p:sp>
    </p:spTree>
    <p:extLst>
      <p:ext uri="{BB962C8B-B14F-4D97-AF65-F5344CB8AC3E}">
        <p14:creationId xmlns:p14="http://schemas.microsoft.com/office/powerpoint/2010/main" val="10882954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t>
            </a:r>
            <a:endParaRPr lang="fr-BE" dirty="0"/>
          </a:p>
        </p:txBody>
      </p:sp>
      <p:graphicFrame>
        <p:nvGraphicFramePr>
          <p:cNvPr id="4" name="Diagramme 3"/>
          <p:cNvGraphicFramePr/>
          <p:nvPr>
            <p:extLst>
              <p:ext uri="{D42A27DB-BD31-4B8C-83A1-F6EECF244321}">
                <p14:modId xmlns:p14="http://schemas.microsoft.com/office/powerpoint/2010/main" val="3156116687"/>
              </p:ext>
            </p:extLst>
          </p:nvPr>
        </p:nvGraphicFramePr>
        <p:xfrm>
          <a:off x="755576" y="2311075"/>
          <a:ext cx="7920880" cy="3912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755576" y="2060848"/>
            <a:ext cx="615553" cy="4388927"/>
          </a:xfrm>
          <a:prstGeom prst="rect">
            <a:avLst/>
          </a:prstGeom>
          <a:noFill/>
        </p:spPr>
        <p:txBody>
          <a:bodyPr vert="vert270" wrap="square" rtlCol="0">
            <a:spAutoFit/>
          </a:bodyPr>
          <a:lstStyle/>
          <a:p>
            <a:pPr algn="ctr"/>
            <a:r>
              <a:rPr lang="fr-FR" sz="2800" b="1" dirty="0" smtClean="0">
                <a:solidFill>
                  <a:schemeClr val="tx1">
                    <a:lumMod val="95000"/>
                    <a:lumOff val="5000"/>
                  </a:schemeClr>
                </a:solidFill>
              </a:rPr>
              <a:t>EMPLOYABILITE</a:t>
            </a:r>
            <a:endParaRPr lang="fr-FR" sz="2800" b="1" dirty="0">
              <a:solidFill>
                <a:schemeClr val="tx1">
                  <a:lumMod val="95000"/>
                  <a:lumOff val="5000"/>
                </a:schemeClr>
              </a:solidFill>
            </a:endParaRPr>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VETERINAIRES</a:t>
            </a:r>
          </a:p>
          <a:p>
            <a:r>
              <a:rPr lang="fr-FR" dirty="0" smtClean="0"/>
              <a:t>(Système classique)</a:t>
            </a:r>
          </a:p>
        </p:txBody>
      </p:sp>
    </p:spTree>
    <p:extLst>
      <p:ext uri="{BB962C8B-B14F-4D97-AF65-F5344CB8AC3E}">
        <p14:creationId xmlns:p14="http://schemas.microsoft.com/office/powerpoint/2010/main" val="583727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1"/>
          </a:gradFill>
        </p:spPr>
        <p:txBody>
          <a:bodyPr/>
          <a:lstStyle/>
          <a:p>
            <a:r>
              <a:rPr lang="fr-FR" dirty="0" smtClean="0"/>
              <a:t>GEOLOGIE  </a:t>
            </a:r>
            <a:br>
              <a:rPr lang="fr-FR" dirty="0" smtClean="0"/>
            </a:br>
            <a:r>
              <a:rPr lang="fr-FR" dirty="0" smtClean="0"/>
              <a:t>&amp; ENVIRONNEMENT</a:t>
            </a:r>
            <a:endParaRPr lang="fr-FR" dirty="0"/>
          </a:p>
        </p:txBody>
      </p:sp>
      <p:sp>
        <p:nvSpPr>
          <p:cNvPr id="3" name="Espace réservé du contenu 2"/>
          <p:cNvSpPr>
            <a:spLocks noGrp="1"/>
          </p:cNvSpPr>
          <p:nvPr>
            <p:ph idx="1"/>
          </p:nvPr>
        </p:nvSpPr>
        <p:spPr>
          <a:xfrm>
            <a:off x="457200" y="1600200"/>
            <a:ext cx="8229600" cy="5069160"/>
          </a:xfrm>
        </p:spPr>
        <p:txBody>
          <a:bodyPr>
            <a:normAutofit fontScale="92500" lnSpcReduction="20000"/>
          </a:bodyPr>
          <a:lstStyle/>
          <a:p>
            <a:pPr marL="0" indent="0" algn="just">
              <a:buNone/>
            </a:pPr>
            <a:endParaRPr lang="fr-FR" sz="2000" b="1" u="sng" dirty="0" smtClean="0">
              <a:solidFill>
                <a:srgbClr val="000099"/>
              </a:solidFill>
            </a:endParaRPr>
          </a:p>
          <a:p>
            <a:pPr marL="0" indent="0" algn="ctr">
              <a:buNone/>
            </a:pPr>
            <a:r>
              <a:rPr lang="fr-FR" sz="2600" b="1" u="sng" dirty="0">
                <a:solidFill>
                  <a:srgbClr val="000099"/>
                </a:solidFill>
              </a:rPr>
              <a:t>SPÉCIFICITÉS</a:t>
            </a:r>
          </a:p>
          <a:p>
            <a:pPr marL="0" indent="0" algn="ctr">
              <a:buNone/>
            </a:pPr>
            <a:endParaRPr lang="fr-FR" sz="2000" b="1" u="sng" dirty="0" smtClean="0">
              <a:solidFill>
                <a:srgbClr val="000099"/>
              </a:solidFill>
            </a:endParaRPr>
          </a:p>
          <a:p>
            <a:pPr marL="0" indent="0" algn="ctr">
              <a:buNone/>
            </a:pPr>
            <a:endParaRPr lang="fr-FR" sz="2000" b="1" u="sng" dirty="0" smtClean="0">
              <a:solidFill>
                <a:srgbClr val="000099"/>
              </a:solidFill>
            </a:endParaRPr>
          </a:p>
          <a:p>
            <a:pPr algn="just">
              <a:buFontTx/>
              <a:buChar char="-"/>
            </a:pPr>
            <a:r>
              <a:rPr lang="fr-FR" sz="2200" b="1" dirty="0" smtClean="0">
                <a:solidFill>
                  <a:srgbClr val="000099"/>
                </a:solidFill>
              </a:rPr>
              <a:t>Préparer au marché de l’emploi des diplômés prêts à l’exercice du métier de géologue, maîtrisant les connaissances de base. </a:t>
            </a:r>
          </a:p>
          <a:p>
            <a:pPr algn="just">
              <a:buFontTx/>
              <a:buChar char="-"/>
            </a:pPr>
            <a:endParaRPr lang="fr-FR" sz="2200" b="1" dirty="0">
              <a:solidFill>
                <a:srgbClr val="000099"/>
              </a:solidFill>
            </a:endParaRPr>
          </a:p>
          <a:p>
            <a:pPr algn="just">
              <a:buFontTx/>
              <a:buChar char="-"/>
            </a:pPr>
            <a:r>
              <a:rPr lang="fr-FR" sz="2200" b="1" dirty="0" smtClean="0">
                <a:solidFill>
                  <a:srgbClr val="000099"/>
                </a:solidFill>
              </a:rPr>
              <a:t>Ouvrir l’horizon des sciences de la terre aux différentes disciplines des sciences de l’univers (Astrophysique, géophysique, géochimie, environnement…)</a:t>
            </a:r>
          </a:p>
          <a:p>
            <a:pPr algn="just">
              <a:buFontTx/>
              <a:buChar char="-"/>
            </a:pPr>
            <a:endParaRPr lang="fr-FR" sz="2200" b="1" dirty="0">
              <a:solidFill>
                <a:srgbClr val="000099"/>
              </a:solidFill>
            </a:endParaRPr>
          </a:p>
          <a:p>
            <a:pPr algn="just">
              <a:buFontTx/>
              <a:buChar char="-"/>
            </a:pPr>
            <a:r>
              <a:rPr lang="fr-FR" sz="2200" b="1" dirty="0" smtClean="0">
                <a:solidFill>
                  <a:srgbClr val="000099"/>
                </a:solidFill>
              </a:rPr>
              <a:t>Former des étudiants aptes à gérer et contrôler les usages de l’eau vis-à-vis de l’environnement</a:t>
            </a:r>
          </a:p>
          <a:p>
            <a:pPr algn="just">
              <a:buFontTx/>
              <a:buChar char="-"/>
            </a:pPr>
            <a:endParaRPr lang="fr-FR" sz="2000" b="1" dirty="0">
              <a:solidFill>
                <a:srgbClr val="000099"/>
              </a:solidFill>
            </a:endParaRPr>
          </a:p>
          <a:p>
            <a:pPr marL="0" indent="0" algn="ctr">
              <a:buNone/>
            </a:pPr>
            <a:r>
              <a:rPr lang="fr-FR" sz="2400" b="1" u="sng" dirty="0" smtClean="0">
                <a:solidFill>
                  <a:srgbClr val="000099"/>
                </a:solidFill>
              </a:rPr>
              <a:t>Université</a:t>
            </a:r>
          </a:p>
          <a:p>
            <a:pPr marL="0" indent="0" algn="ctr">
              <a:buNone/>
            </a:pPr>
            <a:endParaRPr lang="fr-FR" sz="900" b="1" u="sng" dirty="0">
              <a:solidFill>
                <a:srgbClr val="000099"/>
              </a:solidFill>
            </a:endParaRPr>
          </a:p>
          <a:p>
            <a:pPr marL="0" indent="0" algn="ctr">
              <a:buNone/>
            </a:pPr>
            <a:r>
              <a:rPr lang="fr-FR" sz="2600" b="1" dirty="0" smtClean="0">
                <a:solidFill>
                  <a:srgbClr val="FF0000"/>
                </a:solidFill>
              </a:rPr>
              <a:t>ANNABA</a:t>
            </a:r>
            <a:endParaRPr lang="fr-FR" sz="2600" b="1" dirty="0">
              <a:solidFill>
                <a:srgbClr val="FF0000"/>
              </a:solidFill>
            </a:endParaRPr>
          </a:p>
          <a:p>
            <a:pPr algn="just">
              <a:buFontTx/>
              <a:buChar char="-"/>
            </a:pPr>
            <a:endParaRPr lang="fr-FR" sz="2000" b="1"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GEOLOGIE &amp; ENVIRONNEMENT</a:t>
            </a:r>
          </a:p>
        </p:txBody>
      </p:sp>
    </p:spTree>
    <p:extLst>
      <p:ext uri="{BB962C8B-B14F-4D97-AF65-F5344CB8AC3E}">
        <p14:creationId xmlns:p14="http://schemas.microsoft.com/office/powerpoint/2010/main" val="9086773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Diagramme 7"/>
          <p:cNvGraphicFramePr/>
          <p:nvPr>
            <p:extLst>
              <p:ext uri="{D42A27DB-BD31-4B8C-83A1-F6EECF244321}">
                <p14:modId xmlns:p14="http://schemas.microsoft.com/office/powerpoint/2010/main" val="165788748"/>
              </p:ext>
            </p:extLst>
          </p:nvPr>
        </p:nvGraphicFramePr>
        <p:xfrm>
          <a:off x="1368152" y="24928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810544" y="1628800"/>
            <a:ext cx="5670376" cy="510396"/>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r>
              <a:rPr lang="fr-FR" sz="2400" b="1" dirty="0" smtClean="0">
                <a:solidFill>
                  <a:srgbClr val="0070C0"/>
                </a:solidFill>
              </a:rPr>
              <a:t>        </a:t>
            </a:r>
          </a:p>
        </p:txBody>
      </p:sp>
      <p:sp>
        <p:nvSpPr>
          <p:cNvPr id="9"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1"/>
          </a:gradFill>
        </p:spPr>
        <p:txBody>
          <a:bodyPr/>
          <a:lstStyle/>
          <a:p>
            <a:r>
              <a:rPr lang="fr-FR" dirty="0" smtClean="0"/>
              <a:t>GEOLOGIE  </a:t>
            </a:r>
            <a:br>
              <a:rPr lang="fr-FR" dirty="0" smtClean="0"/>
            </a:br>
            <a:r>
              <a:rPr lang="fr-FR" dirty="0" smtClean="0"/>
              <a:t>&amp; ENVIRONNEMENT</a:t>
            </a:r>
            <a:endParaRPr lang="fr-FR" dirty="0"/>
          </a:p>
        </p:txBody>
      </p:sp>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GEOLOGIE &amp; ENVIRONNEMENT</a:t>
            </a:r>
          </a:p>
        </p:txBody>
      </p:sp>
    </p:spTree>
    <p:extLst>
      <p:ext uri="{BB962C8B-B14F-4D97-AF65-F5344CB8AC3E}">
        <p14:creationId xmlns:p14="http://schemas.microsoft.com/office/powerpoint/2010/main" val="9086773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0"/>
          </a:gradFill>
        </p:spPr>
        <p:txBody>
          <a:bodyPr/>
          <a:lstStyle/>
          <a:p>
            <a:r>
              <a:rPr lang="fr-FR" dirty="0"/>
              <a:t>GEOLOGIE  </a:t>
            </a:r>
            <a:br>
              <a:rPr lang="fr-FR" dirty="0"/>
            </a:br>
            <a:r>
              <a:rPr lang="fr-FR" dirty="0"/>
              <a:t>&amp; ENVIRONNEMENT</a:t>
            </a:r>
          </a:p>
        </p:txBody>
      </p:sp>
      <p:graphicFrame>
        <p:nvGraphicFramePr>
          <p:cNvPr id="4" name="Diagramme 3"/>
          <p:cNvGraphicFramePr/>
          <p:nvPr>
            <p:extLst>
              <p:ext uri="{D42A27DB-BD31-4B8C-83A1-F6EECF244321}">
                <p14:modId xmlns:p14="http://schemas.microsoft.com/office/powerpoint/2010/main" val="1422960773"/>
              </p:ext>
            </p:extLst>
          </p:nvPr>
        </p:nvGraphicFramePr>
        <p:xfrm>
          <a:off x="1043608" y="2317328"/>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043608" y="2204864"/>
            <a:ext cx="800219" cy="4248472"/>
          </a:xfrm>
          <a:prstGeom prst="rect">
            <a:avLst/>
          </a:prstGeom>
          <a:noFill/>
        </p:spPr>
        <p:txBody>
          <a:bodyPr vert="vert270" wrap="square" rtlCol="0">
            <a:spAutoFit/>
          </a:bodyPr>
          <a:lstStyle/>
          <a:p>
            <a:pPr algn="ctr"/>
            <a:r>
              <a:rPr lang="fr-FR" sz="4000" b="1" dirty="0" smtClean="0">
                <a:solidFill>
                  <a:srgbClr val="002060"/>
                </a:solidFill>
              </a:rPr>
              <a:t>EMPLOYABILITE</a:t>
            </a:r>
            <a:endParaRPr lang="fr-FR" sz="4000" b="1" dirty="0">
              <a:solidFill>
                <a:srgbClr val="002060"/>
              </a:solidFill>
            </a:endParaRPr>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GEOLOGIE &amp; ENVIRONNEMENT</a:t>
            </a:r>
          </a:p>
        </p:txBody>
      </p:sp>
    </p:spTree>
    <p:extLst>
      <p:ext uri="{BB962C8B-B14F-4D97-AF65-F5344CB8AC3E}">
        <p14:creationId xmlns:p14="http://schemas.microsoft.com/office/powerpoint/2010/main" val="9086773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ARCHEOLOGIE</a:t>
            </a:r>
            <a:endParaRPr lang="fr-BE" dirty="0"/>
          </a:p>
        </p:txBody>
      </p:sp>
      <p:sp>
        <p:nvSpPr>
          <p:cNvPr id="4" name="Rectangle 3"/>
          <p:cNvSpPr/>
          <p:nvPr/>
        </p:nvSpPr>
        <p:spPr>
          <a:xfrm>
            <a:off x="154236" y="1673507"/>
            <a:ext cx="8712968" cy="5139869"/>
          </a:xfrm>
          <a:prstGeom prst="rect">
            <a:avLst/>
          </a:prstGeom>
        </p:spPr>
        <p:txBody>
          <a:bodyPr wrap="square">
            <a:spAutoFit/>
          </a:bodyPr>
          <a:lstStyle/>
          <a:p>
            <a:pPr algn="ctr"/>
            <a:r>
              <a:rPr lang="fr-FR" sz="2400" b="1" u="sng" dirty="0" smtClean="0">
                <a:solidFill>
                  <a:srgbClr val="000099"/>
                </a:solidFill>
              </a:rPr>
              <a:t>SPÉCIFICITÉS</a:t>
            </a:r>
            <a:endParaRPr lang="fr-FR" sz="2400" b="1" u="sng" dirty="0">
              <a:solidFill>
                <a:srgbClr val="000099"/>
              </a:solidFill>
            </a:endParaRPr>
          </a:p>
          <a:p>
            <a:pPr algn="ctr"/>
            <a:endParaRPr lang="fr-FR" sz="2400" b="1" u="sng" dirty="0">
              <a:solidFill>
                <a:srgbClr val="000099"/>
              </a:solidFill>
            </a:endParaRPr>
          </a:p>
          <a:p>
            <a:pPr algn="just"/>
            <a:r>
              <a:rPr lang="fr-BE" sz="2000" b="1" dirty="0">
                <a:solidFill>
                  <a:srgbClr val="000099"/>
                </a:solidFill>
              </a:rPr>
              <a:t>Cette formation vise donc à donner à l'étudiant les bases d'une autonomie intellectuelle, méthodologique et technique en archéologie, aussi bien pour la recherche théorique que pour l'intervention sur le terrain. Pour ce faire, les étudiants apprennent les différentes techniques de prospection archéologiques et de fouilles, des relevés archéologiques et certaines techniques de conservation.</a:t>
            </a:r>
          </a:p>
          <a:p>
            <a:pPr algn="just"/>
            <a:endParaRPr lang="fr-BE" sz="2000" b="1" dirty="0">
              <a:solidFill>
                <a:srgbClr val="000099"/>
              </a:solidFill>
            </a:endParaRPr>
          </a:p>
          <a:p>
            <a:pPr algn="just"/>
            <a:r>
              <a:rPr lang="fr-BE" sz="2000" b="1" dirty="0">
                <a:solidFill>
                  <a:srgbClr val="000099"/>
                </a:solidFill>
              </a:rPr>
              <a:t>- Le rôle de la préservation du patrimoine archéologique dont jouit l’Algérie n’est pas négligeable dans la relance économique de l’Algérie et notamment le tourisme culturel. </a:t>
            </a:r>
          </a:p>
          <a:p>
            <a:pPr marL="342900" indent="-342900" algn="just">
              <a:buFontTx/>
              <a:buChar char="-"/>
            </a:pPr>
            <a:endParaRPr lang="fr-BE" sz="2000" b="1" dirty="0">
              <a:solidFill>
                <a:srgbClr val="000099"/>
              </a:solidFill>
            </a:endParaRPr>
          </a:p>
          <a:p>
            <a:pPr algn="ctr"/>
            <a:r>
              <a:rPr lang="fr-BE" sz="2000" b="1" u="sng" dirty="0" smtClean="0">
                <a:solidFill>
                  <a:srgbClr val="000099"/>
                </a:solidFill>
              </a:rPr>
              <a:t>Universités</a:t>
            </a:r>
          </a:p>
          <a:p>
            <a:pPr algn="ctr"/>
            <a:endParaRPr lang="fr-BE" sz="2000" b="1" u="sng" dirty="0">
              <a:solidFill>
                <a:srgbClr val="000099"/>
              </a:solidFill>
            </a:endParaRPr>
          </a:p>
          <a:p>
            <a:pPr algn="ctr"/>
            <a:r>
              <a:rPr lang="fr-BE" sz="2000" b="1" dirty="0" smtClean="0">
                <a:solidFill>
                  <a:srgbClr val="FF0000"/>
                </a:solidFill>
              </a:rPr>
              <a:t>ALGER 2, MEDEA et GUELMA</a:t>
            </a:r>
            <a:endParaRPr lang="fr-BE" sz="2000" b="1" dirty="0">
              <a:solidFill>
                <a:srgbClr val="FF0000"/>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ARCHEOLOGIE</a:t>
            </a:r>
          </a:p>
        </p:txBody>
      </p:sp>
    </p:spTree>
    <p:extLst>
      <p:ext uri="{BB962C8B-B14F-4D97-AF65-F5344CB8AC3E}">
        <p14:creationId xmlns:p14="http://schemas.microsoft.com/office/powerpoint/2010/main" val="3570622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1152939499"/>
              </p:ext>
            </p:extLst>
          </p:nvPr>
        </p:nvGraphicFramePr>
        <p:xfrm>
          <a:off x="2843808" y="2924944"/>
          <a:ext cx="43204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187624" y="1558475"/>
            <a:ext cx="7056784" cy="1412694"/>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 </a:t>
            </a:r>
            <a:r>
              <a:rPr lang="fr-FR" sz="2400" b="1" dirty="0" smtClean="0">
                <a:solidFill>
                  <a:srgbClr val="0070C0"/>
                </a:solidFill>
              </a:rPr>
              <a:t>     </a:t>
            </a:r>
          </a:p>
          <a:p>
            <a:pPr marL="0" lvl="1" indent="0" algn="ctr">
              <a:lnSpc>
                <a:spcPct val="110000"/>
              </a:lnSpc>
              <a:spcBef>
                <a:spcPts val="0"/>
              </a:spcBef>
              <a:buNone/>
            </a:pPr>
            <a:r>
              <a:rPr lang="fr-FR" sz="2400" b="1" dirty="0" smtClean="0">
                <a:solidFill>
                  <a:srgbClr val="0070C0"/>
                </a:solidFill>
              </a:rPr>
              <a:t>     </a:t>
            </a:r>
          </a:p>
          <a:p>
            <a:pPr marL="0" lvl="1" indent="0">
              <a:lnSpc>
                <a:spcPct val="110000"/>
              </a:lnSpc>
              <a:spcBef>
                <a:spcPts val="0"/>
              </a:spcBef>
              <a:buNone/>
            </a:pPr>
            <a:r>
              <a:rPr lang="fr-FR" sz="2800" b="1" dirty="0" smtClean="0">
                <a:solidFill>
                  <a:srgbClr val="0070C0"/>
                </a:solidFill>
              </a:rPr>
              <a:t>                   Licence              Masters</a:t>
            </a:r>
            <a:r>
              <a:rPr lang="fr-FR" sz="2800" b="1" u="sng" dirty="0" smtClean="0">
                <a:solidFill>
                  <a:srgbClr val="0070C0"/>
                </a:solidFill>
              </a:rPr>
              <a:t> </a:t>
            </a:r>
            <a:endParaRPr lang="fr-FR" sz="2800" b="1" u="sng" dirty="0">
              <a:solidFill>
                <a:srgbClr val="0070C0"/>
              </a:solidFill>
            </a:endParaRPr>
          </a:p>
        </p:txBody>
      </p:sp>
      <p:sp>
        <p:nvSpPr>
          <p:cNvPr id="3" name="Titre 2"/>
          <p:cNvSpPr>
            <a:spLocks noGrp="1"/>
          </p:cNvSpPr>
          <p:nvPr>
            <p:ph type="title"/>
          </p:nvPr>
        </p:nvSpPr>
        <p:spPr/>
        <p:txBody>
          <a:bodyPr/>
          <a:lstStyle/>
          <a:p>
            <a:endParaRPr lang="fr-FR"/>
          </a:p>
        </p:txBody>
      </p:sp>
      <p:sp>
        <p:nvSpPr>
          <p:cNvPr id="6"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AERONAUTIQUE</a:t>
            </a:r>
            <a:endParaRPr lang="fr-FR" dirty="0"/>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AERONAUTIQUE</a:t>
            </a:r>
          </a:p>
        </p:txBody>
      </p:sp>
    </p:spTree>
    <p:extLst>
      <p:ext uri="{BB962C8B-B14F-4D97-AF65-F5344CB8AC3E}">
        <p14:creationId xmlns:p14="http://schemas.microsoft.com/office/powerpoint/2010/main" val="5834168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ARCHEOLOGIE</a:t>
            </a:r>
          </a:p>
        </p:txBody>
      </p:sp>
      <p:graphicFrame>
        <p:nvGraphicFramePr>
          <p:cNvPr id="4" name="Diagramme 3"/>
          <p:cNvGraphicFramePr/>
          <p:nvPr>
            <p:extLst>
              <p:ext uri="{D42A27DB-BD31-4B8C-83A1-F6EECF244321}">
                <p14:modId xmlns:p14="http://schemas.microsoft.com/office/powerpoint/2010/main" val="722048697"/>
              </p:ext>
            </p:extLst>
          </p:nvPr>
        </p:nvGraphicFramePr>
        <p:xfrm>
          <a:off x="1072704" y="2060848"/>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848549" y="2020392"/>
            <a:ext cx="800219" cy="4248472"/>
          </a:xfrm>
          <a:prstGeom prst="rect">
            <a:avLst/>
          </a:prstGeom>
          <a:noFill/>
        </p:spPr>
        <p:txBody>
          <a:bodyPr vert="vert270" wrap="square" rtlCol="0">
            <a:spAutoFit/>
          </a:bodyPr>
          <a:lstStyle/>
          <a:p>
            <a:pPr algn="ctr"/>
            <a:r>
              <a:rPr lang="fr-FR" sz="4000" b="1" dirty="0" smtClean="0"/>
              <a:t>EMPLOYABILITE</a:t>
            </a:r>
            <a:endParaRPr lang="fr-FR" sz="4000" b="1" dirty="0"/>
          </a:p>
        </p:txBody>
      </p:sp>
      <p:sp>
        <p:nvSpPr>
          <p:cNvPr id="6"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ARCHEOLOGIE</a:t>
            </a:r>
            <a:endParaRPr lang="fr-BE" dirty="0"/>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384"/>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27384"/>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ARCHEOLOGIE</a:t>
            </a:r>
          </a:p>
        </p:txBody>
      </p:sp>
    </p:spTree>
    <p:extLst>
      <p:ext uri="{BB962C8B-B14F-4D97-AF65-F5344CB8AC3E}">
        <p14:creationId xmlns:p14="http://schemas.microsoft.com/office/powerpoint/2010/main" val="38392647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3319"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normAutofit/>
          </a:bodyPr>
          <a:lstStyle/>
          <a:p>
            <a:r>
              <a:rPr lang="fr-BE" dirty="0" smtClean="0"/>
              <a:t>Sciences et Techniques des Activités Physiques et Sportives</a:t>
            </a:r>
            <a:endParaRPr lang="fr-BE" dirty="0"/>
          </a:p>
        </p:txBody>
      </p:sp>
      <p:sp>
        <p:nvSpPr>
          <p:cNvPr id="5" name="Rectangle 4"/>
          <p:cNvSpPr/>
          <p:nvPr/>
        </p:nvSpPr>
        <p:spPr>
          <a:xfrm>
            <a:off x="251520" y="1988840"/>
            <a:ext cx="8568952" cy="4278094"/>
          </a:xfrm>
          <a:prstGeom prst="rect">
            <a:avLst/>
          </a:prstGeom>
        </p:spPr>
        <p:txBody>
          <a:bodyPr wrap="square">
            <a:spAutoFit/>
          </a:bodyPr>
          <a:lstStyle/>
          <a:p>
            <a:pPr algn="ctr"/>
            <a:r>
              <a:rPr lang="fr-FR" sz="2400" b="1" u="sng" dirty="0">
                <a:solidFill>
                  <a:srgbClr val="000099"/>
                </a:solidFill>
              </a:rPr>
              <a:t>SPÉCIFICITÉS</a:t>
            </a:r>
          </a:p>
          <a:p>
            <a:pPr algn="ctr"/>
            <a:endParaRPr lang="fr-FR" sz="2400" b="1" u="sng" dirty="0" smtClean="0">
              <a:solidFill>
                <a:srgbClr val="000099"/>
              </a:solidFill>
            </a:endParaRPr>
          </a:p>
          <a:p>
            <a:pPr algn="ctr"/>
            <a:endParaRPr lang="fr-FR" sz="2400" b="1" u="sng" dirty="0">
              <a:solidFill>
                <a:srgbClr val="000099"/>
              </a:solidFill>
            </a:endParaRPr>
          </a:p>
          <a:p>
            <a:pPr marL="342900" indent="-342900" algn="just">
              <a:buFontTx/>
              <a:buChar char="-"/>
            </a:pPr>
            <a:r>
              <a:rPr lang="fr-FR" sz="2400" b="1" dirty="0" smtClean="0">
                <a:solidFill>
                  <a:srgbClr val="000099"/>
                </a:solidFill>
              </a:rPr>
              <a:t>Longue expérience dans le domaine de l’enseignement et de l’entrainement sportif.</a:t>
            </a:r>
          </a:p>
          <a:p>
            <a:pPr marL="342900" indent="-342900" algn="just">
              <a:buFontTx/>
              <a:buChar char="-"/>
            </a:pPr>
            <a:endParaRPr lang="fr-FR" sz="2400" b="1" dirty="0">
              <a:solidFill>
                <a:srgbClr val="000099"/>
              </a:solidFill>
            </a:endParaRPr>
          </a:p>
          <a:p>
            <a:pPr marL="342900" indent="-342900" algn="just">
              <a:buFontTx/>
              <a:buChar char="-"/>
            </a:pPr>
            <a:r>
              <a:rPr lang="fr-FR" sz="2400" b="1" dirty="0" smtClean="0">
                <a:solidFill>
                  <a:srgbClr val="000099"/>
                </a:solidFill>
              </a:rPr>
              <a:t>Encadrement de qualité </a:t>
            </a:r>
          </a:p>
          <a:p>
            <a:pPr algn="ctr"/>
            <a:endParaRPr lang="fr-FR" sz="2400" b="1" u="sng" dirty="0">
              <a:solidFill>
                <a:srgbClr val="000099"/>
              </a:solidFill>
            </a:endParaRPr>
          </a:p>
          <a:p>
            <a:pPr algn="ctr"/>
            <a:endParaRPr lang="fr-FR" sz="2400" b="1" u="sng" dirty="0" smtClean="0">
              <a:solidFill>
                <a:srgbClr val="000099"/>
              </a:solidFill>
            </a:endParaRPr>
          </a:p>
          <a:p>
            <a:pPr algn="ctr"/>
            <a:r>
              <a:rPr lang="fr-BE" sz="2400" b="1" u="sng" dirty="0">
                <a:solidFill>
                  <a:srgbClr val="000099"/>
                </a:solidFill>
              </a:rPr>
              <a:t>Université</a:t>
            </a:r>
            <a:endParaRPr lang="fr-BE" sz="2400" b="1" dirty="0">
              <a:solidFill>
                <a:srgbClr val="000099"/>
              </a:solidFill>
            </a:endParaRPr>
          </a:p>
          <a:p>
            <a:pPr algn="ctr"/>
            <a:endParaRPr lang="fr-BE" sz="800" b="1" u="sng" dirty="0">
              <a:solidFill>
                <a:srgbClr val="000099"/>
              </a:solidFill>
            </a:endParaRPr>
          </a:p>
          <a:p>
            <a:pPr algn="ctr"/>
            <a:r>
              <a:rPr lang="fr-BE" sz="2400" b="1" dirty="0">
                <a:solidFill>
                  <a:srgbClr val="FF0000"/>
                </a:solidFill>
              </a:rPr>
              <a:t>CONSTANTINE 2</a:t>
            </a:r>
            <a:endParaRPr lang="fr-FR" sz="2400" b="1" u="sng"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et Techniques de Activités Physiques et Sportives</a:t>
            </a:r>
          </a:p>
        </p:txBody>
      </p:sp>
    </p:spTree>
    <p:extLst>
      <p:ext uri="{BB962C8B-B14F-4D97-AF65-F5344CB8AC3E}">
        <p14:creationId xmlns:p14="http://schemas.microsoft.com/office/powerpoint/2010/main" val="41619878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normAutofit/>
          </a:bodyPr>
          <a:lstStyle/>
          <a:p>
            <a:r>
              <a:rPr lang="fr-BE" dirty="0"/>
              <a:t>Sciences et Techniques des Activités Physiques et Sportives</a:t>
            </a:r>
          </a:p>
        </p:txBody>
      </p:sp>
      <p:graphicFrame>
        <p:nvGraphicFramePr>
          <p:cNvPr id="5" name="Diagramme 4"/>
          <p:cNvGraphicFramePr/>
          <p:nvPr>
            <p:extLst>
              <p:ext uri="{D42A27DB-BD31-4B8C-83A1-F6EECF244321}">
                <p14:modId xmlns:p14="http://schemas.microsoft.com/office/powerpoint/2010/main" val="1998770389"/>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1115616" y="2132856"/>
            <a:ext cx="800219" cy="4248472"/>
          </a:xfrm>
          <a:prstGeom prst="rect">
            <a:avLst/>
          </a:prstGeom>
          <a:noFill/>
        </p:spPr>
        <p:txBody>
          <a:bodyPr vert="vert270" wrap="square" rtlCol="0">
            <a:spAutoFit/>
          </a:bodyPr>
          <a:lstStyle/>
          <a:p>
            <a:pPr algn="ctr"/>
            <a:r>
              <a:rPr lang="fr-FR" sz="4000" b="1" dirty="0" smtClean="0">
                <a:solidFill>
                  <a:schemeClr val="accent5">
                    <a:lumMod val="75000"/>
                  </a:schemeClr>
                </a:solidFill>
              </a:rPr>
              <a:t>EMPLOYABILITE</a:t>
            </a:r>
            <a:endParaRPr lang="fr-FR" sz="4000" b="1" dirty="0">
              <a:solidFill>
                <a:schemeClr val="accent5">
                  <a:lumMod val="75000"/>
                </a:schemeClr>
              </a:solidFill>
            </a:endParaRPr>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et Techniques de Activités Physiques et Sportives</a:t>
            </a:r>
          </a:p>
        </p:txBody>
      </p:sp>
    </p:spTree>
    <p:extLst>
      <p:ext uri="{BB962C8B-B14F-4D97-AF65-F5344CB8AC3E}">
        <p14:creationId xmlns:p14="http://schemas.microsoft.com/office/powerpoint/2010/main" val="683538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BIBLIOTHECONOMIE</a:t>
            </a:r>
            <a:endParaRPr lang="fr-BE" dirty="0"/>
          </a:p>
        </p:txBody>
      </p:sp>
      <p:sp>
        <p:nvSpPr>
          <p:cNvPr id="5" name="Rectangle 4"/>
          <p:cNvSpPr/>
          <p:nvPr/>
        </p:nvSpPr>
        <p:spPr>
          <a:xfrm>
            <a:off x="251396" y="1595021"/>
            <a:ext cx="8568952" cy="4001095"/>
          </a:xfrm>
          <a:prstGeom prst="rect">
            <a:avLst/>
          </a:prstGeom>
        </p:spPr>
        <p:txBody>
          <a:bodyPr wrap="square">
            <a:spAutoFit/>
          </a:bodyPr>
          <a:lstStyle/>
          <a:p>
            <a:pPr algn="ctr"/>
            <a:r>
              <a:rPr lang="fr-FR" sz="2400" b="1" u="sng" dirty="0" smtClean="0">
                <a:solidFill>
                  <a:srgbClr val="000099"/>
                </a:solidFill>
              </a:rPr>
              <a:t>SPÉCIFICITÉS</a:t>
            </a:r>
          </a:p>
          <a:p>
            <a:pPr algn="ctr"/>
            <a:endParaRPr lang="fr-FR" sz="2400" b="1" u="sng" dirty="0" smtClean="0">
              <a:solidFill>
                <a:srgbClr val="000099"/>
              </a:solidFill>
            </a:endParaRPr>
          </a:p>
          <a:p>
            <a:pPr marL="342900" indent="-342900" algn="just">
              <a:buFontTx/>
              <a:buChar char="-"/>
            </a:pPr>
            <a:endParaRPr lang="fr-FR" sz="2200" b="1" dirty="0" smtClean="0">
              <a:solidFill>
                <a:srgbClr val="000099"/>
              </a:solidFill>
            </a:endParaRPr>
          </a:p>
          <a:p>
            <a:pPr marL="342900" indent="-342900" algn="just">
              <a:buFontTx/>
              <a:buChar char="-"/>
            </a:pPr>
            <a:r>
              <a:rPr lang="fr-FR" sz="2200" b="1" dirty="0" smtClean="0">
                <a:solidFill>
                  <a:srgbClr val="000099"/>
                </a:solidFill>
              </a:rPr>
              <a:t>Formation théorique et pratique dans le domaine de la bibliothéconomie  et l’archivage, en utilisant les nouvelles technologies dans la gestion, le traitement et la conservation  des documents soit sous leur format papier ou bien sous un format numérique.   </a:t>
            </a:r>
          </a:p>
          <a:p>
            <a:pPr marL="342900" indent="-342900" algn="just">
              <a:buFontTx/>
              <a:buChar char="-"/>
            </a:pPr>
            <a:endParaRPr lang="fr-FR" sz="2200" b="1" dirty="0">
              <a:solidFill>
                <a:srgbClr val="000099"/>
              </a:solidFill>
            </a:endParaRPr>
          </a:p>
          <a:p>
            <a:pPr algn="ctr"/>
            <a:r>
              <a:rPr lang="fr-FR" sz="2200" b="1" u="sng" dirty="0" smtClean="0">
                <a:solidFill>
                  <a:srgbClr val="000099"/>
                </a:solidFill>
              </a:rPr>
              <a:t>Université</a:t>
            </a:r>
          </a:p>
          <a:p>
            <a:pPr algn="ctr"/>
            <a:endParaRPr lang="fr-FR" sz="800" b="1" u="sng" dirty="0">
              <a:solidFill>
                <a:srgbClr val="000099"/>
              </a:solidFill>
            </a:endParaRPr>
          </a:p>
          <a:p>
            <a:pPr algn="ctr"/>
            <a:r>
              <a:rPr lang="fr-FR" sz="2200" b="1" dirty="0" smtClean="0">
                <a:solidFill>
                  <a:srgbClr val="FF0000"/>
                </a:solidFill>
              </a:rPr>
              <a:t>CONSTANTINE 2</a:t>
            </a:r>
            <a:endParaRPr lang="fr-FR" sz="2400" b="1" dirty="0" smtClean="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BIBLIOTHECONOMIE</a:t>
            </a:r>
          </a:p>
        </p:txBody>
      </p:sp>
    </p:spTree>
    <p:extLst>
      <p:ext uri="{BB962C8B-B14F-4D97-AF65-F5344CB8AC3E}">
        <p14:creationId xmlns:p14="http://schemas.microsoft.com/office/powerpoint/2010/main" val="28782986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chemeClr val="accent5">
                    <a:lumMod val="75000"/>
                  </a:schemeClr>
                </a:solidFill>
              </a:rPr>
              <a:t>EMPLOYABILITE</a:t>
            </a:r>
            <a:endParaRPr lang="fr-FR" sz="4000" b="1" dirty="0">
              <a:solidFill>
                <a:schemeClr val="accent5">
                  <a:lumMod val="75000"/>
                </a:schemeClr>
              </a:solidFill>
            </a:endParaRPr>
          </a:p>
        </p:txBody>
      </p:sp>
      <p:grpSp>
        <p:nvGrpSpPr>
          <p:cNvPr id="5" name="Groupe 4"/>
          <p:cNvGrpSpPr/>
          <p:nvPr/>
        </p:nvGrpSpPr>
        <p:grpSpPr>
          <a:xfrm>
            <a:off x="1704027" y="2254920"/>
            <a:ext cx="6370365" cy="4352032"/>
            <a:chOff x="1704027" y="2254920"/>
            <a:chExt cx="6370365" cy="4352032"/>
          </a:xfrm>
        </p:grpSpPr>
        <p:sp>
          <p:nvSpPr>
            <p:cNvPr id="6" name="Triangle isocèle 5"/>
            <p:cNvSpPr/>
            <p:nvPr/>
          </p:nvSpPr>
          <p:spPr>
            <a:xfrm rot="5400000">
              <a:off x="1704027" y="2254920"/>
              <a:ext cx="4352032" cy="4352032"/>
            </a:xfrm>
            <a:prstGeom prst="triangle">
              <a:avLst/>
            </a:prstGeom>
            <a:solidFill>
              <a:schemeClr val="accent4">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2915816" y="2501628"/>
              <a:ext cx="4538039" cy="855364"/>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b="1" dirty="0">
                  <a:solidFill>
                    <a:srgbClr val="336600"/>
                  </a:solidFill>
                </a:rPr>
                <a:t>Bibliothèques  universitaires, </a:t>
              </a:r>
              <a:r>
                <a:rPr lang="fr-FR" b="1" dirty="0" smtClean="0">
                  <a:solidFill>
                    <a:srgbClr val="336600"/>
                  </a:solidFill>
                </a:rPr>
                <a:t>Archives Nationales, Bibliothèques scolaires, </a:t>
              </a:r>
              <a:r>
                <a:rPr lang="fr-FR" b="1" dirty="0">
                  <a:solidFill>
                    <a:srgbClr val="336600"/>
                  </a:solidFill>
                </a:rPr>
                <a:t>Bibliothèques </a:t>
              </a:r>
              <a:r>
                <a:rPr lang="fr-FR" b="1" dirty="0" smtClean="0">
                  <a:solidFill>
                    <a:srgbClr val="336600"/>
                  </a:solidFill>
                </a:rPr>
                <a:t>communales</a:t>
              </a:r>
              <a:endParaRPr lang="fr-FR" sz="1800" b="1" kern="1200" dirty="0">
                <a:solidFill>
                  <a:srgbClr val="336600"/>
                </a:solidFill>
              </a:endParaRPr>
            </a:p>
          </p:txBody>
        </p:sp>
        <p:sp>
          <p:nvSpPr>
            <p:cNvPr id="8" name="Forme libre 7"/>
            <p:cNvSpPr/>
            <p:nvPr/>
          </p:nvSpPr>
          <p:spPr>
            <a:xfrm>
              <a:off x="3880043" y="3755982"/>
              <a:ext cx="4194349" cy="969162"/>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b="1" dirty="0" smtClean="0">
                  <a:solidFill>
                    <a:srgbClr val="336600"/>
                  </a:solidFill>
                </a:rPr>
                <a:t>Bibliothèques des maisons de culture et des maisons de jeunes, Centres et services des archives relevant des collectivités locales, administrations publiques</a:t>
              </a:r>
              <a:endParaRPr lang="fr-FR" sz="1800" b="1" kern="1200" dirty="0">
                <a:solidFill>
                  <a:srgbClr val="336600"/>
                </a:solidFill>
              </a:endParaRPr>
            </a:p>
          </p:txBody>
        </p:sp>
        <p:sp>
          <p:nvSpPr>
            <p:cNvPr id="9" name="Forme libre 8"/>
            <p:cNvSpPr/>
            <p:nvPr/>
          </p:nvSpPr>
          <p:spPr>
            <a:xfrm>
              <a:off x="2915816" y="5013176"/>
              <a:ext cx="4680520" cy="1224136"/>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dirty="0" smtClean="0">
                  <a:solidFill>
                    <a:srgbClr val="336600"/>
                  </a:solidFill>
                </a:rPr>
                <a:t>Bibliothèques et centres d’informations attachés aux entreprises économiques, sociales et culturelles</a:t>
              </a:r>
              <a:r>
                <a:rPr lang="fr-FR" b="1" kern="1200" dirty="0" smtClean="0">
                  <a:solidFill>
                    <a:srgbClr val="336600"/>
                  </a:solidFill>
                </a:rPr>
                <a:t>  </a:t>
              </a:r>
              <a:endParaRPr lang="fr-FR" b="1" kern="1200" dirty="0">
                <a:solidFill>
                  <a:srgbClr val="336600"/>
                </a:solidFill>
              </a:endParaRPr>
            </a:p>
          </p:txBody>
        </p:sp>
      </p:grpSp>
      <p:sp>
        <p:nvSpPr>
          <p:cNvPr id="3" name="Titre 2"/>
          <p:cNvSpPr>
            <a:spLocks noGrp="1"/>
          </p:cNvSpPr>
          <p:nvPr>
            <p:ph type="title"/>
          </p:nvPr>
        </p:nvSpPr>
        <p:spPr/>
        <p:txBody>
          <a:bodyPr/>
          <a:lstStyle/>
          <a:p>
            <a:endParaRPr lang="fr-FR"/>
          </a:p>
        </p:txBody>
      </p:sp>
      <p:sp>
        <p:nvSpPr>
          <p:cNvPr id="10"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BIBLIOTHECONOMIE</a:t>
            </a:r>
            <a:endParaRPr lang="fr-BE" dirty="0"/>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BIBLIOTHECONOMIE</a:t>
            </a:r>
          </a:p>
        </p:txBody>
      </p:sp>
    </p:spTree>
    <p:extLst>
      <p:ext uri="{BB962C8B-B14F-4D97-AF65-F5344CB8AC3E}">
        <p14:creationId xmlns:p14="http://schemas.microsoft.com/office/powerpoint/2010/main" val="3278786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a:xfrm>
            <a:off x="101024" y="1855365"/>
            <a:ext cx="9007480" cy="4525963"/>
          </a:xfrm>
        </p:spPr>
        <p:txBody>
          <a:bodyPr>
            <a:normAutofit fontScale="92500" lnSpcReduction="10000"/>
          </a:bodyPr>
          <a:lstStyle/>
          <a:p>
            <a:pPr marL="0" indent="0" algn="ctr">
              <a:buNone/>
            </a:pPr>
            <a:r>
              <a:rPr lang="fr-FR" sz="2800" b="1" u="sng" dirty="0" smtClean="0">
                <a:solidFill>
                  <a:srgbClr val="000099"/>
                </a:solidFill>
              </a:rPr>
              <a:t>SPÉCIFICITÉ</a:t>
            </a:r>
            <a:endParaRPr lang="fr-FR" sz="2800" b="1" u="sng" dirty="0">
              <a:solidFill>
                <a:srgbClr val="000099"/>
              </a:solidFill>
            </a:endParaRPr>
          </a:p>
          <a:p>
            <a:pPr marL="0" indent="0">
              <a:buNone/>
            </a:pPr>
            <a:endParaRPr lang="fr-BE" sz="2400" dirty="0">
              <a:solidFill>
                <a:srgbClr val="000099"/>
              </a:solidFill>
            </a:endParaRPr>
          </a:p>
          <a:p>
            <a:pPr marL="0" indent="0">
              <a:lnSpc>
                <a:spcPct val="150000"/>
              </a:lnSpc>
              <a:buNone/>
            </a:pPr>
            <a:r>
              <a:rPr lang="fr-BE" sz="2400" b="1" dirty="0" smtClean="0">
                <a:solidFill>
                  <a:srgbClr val="000099"/>
                </a:solidFill>
              </a:rPr>
              <a:t>En 2015/2016, une licence professionnalisante en IMAMA a été ouverte en collaboration avec le Ministère des Affaires Religieuses et des </a:t>
            </a:r>
            <a:r>
              <a:rPr lang="fr-BE" sz="2400" b="1" dirty="0" err="1" smtClean="0">
                <a:solidFill>
                  <a:srgbClr val="000099"/>
                </a:solidFill>
              </a:rPr>
              <a:t>Wakfs</a:t>
            </a:r>
            <a:r>
              <a:rPr lang="fr-BE" sz="2400" b="1" dirty="0" smtClean="0">
                <a:solidFill>
                  <a:srgbClr val="000099"/>
                </a:solidFill>
              </a:rPr>
              <a:t>, dans l’objectif de former des imams bien imprégnés de la doctrine Malikite avec un esprit ouvert sur toutes les techniques de l’information et de la communication et bien connaitre la société dans toutes ses dimensions.</a:t>
            </a:r>
          </a:p>
          <a:p>
            <a:pPr marL="179388" lvl="1" indent="0" algn="ctr">
              <a:buNone/>
            </a:pPr>
            <a:r>
              <a:rPr lang="fr-FR" sz="2400" b="1" dirty="0" smtClean="0">
                <a:solidFill>
                  <a:srgbClr val="000099"/>
                </a:solidFill>
              </a:rPr>
              <a:t>	</a:t>
            </a:r>
          </a:p>
          <a:p>
            <a:pPr marL="179388" lvl="1" indent="0" algn="ctr">
              <a:buNone/>
            </a:pPr>
            <a:r>
              <a:rPr lang="fr-FR" sz="2600" b="1" u="sng" dirty="0" smtClean="0">
                <a:solidFill>
                  <a:srgbClr val="000099"/>
                </a:solidFill>
              </a:rPr>
              <a:t>Université</a:t>
            </a:r>
          </a:p>
          <a:p>
            <a:pPr marL="179388" lvl="1" indent="0" algn="ctr">
              <a:buNone/>
            </a:pPr>
            <a:endParaRPr lang="fr-FR" sz="900" b="1" dirty="0">
              <a:solidFill>
                <a:srgbClr val="000099"/>
              </a:solidFill>
            </a:endParaRPr>
          </a:p>
          <a:p>
            <a:pPr marL="179388" lvl="1" indent="0" algn="ctr">
              <a:buNone/>
            </a:pPr>
            <a:r>
              <a:rPr lang="fr-FR" sz="2400" b="1" dirty="0">
                <a:solidFill>
                  <a:srgbClr val="FF0000"/>
                </a:solidFill>
              </a:rPr>
              <a:t>  </a:t>
            </a:r>
            <a:r>
              <a:rPr lang="fr-FR" sz="2400" b="1" dirty="0" smtClean="0">
                <a:solidFill>
                  <a:srgbClr val="FF0000"/>
                </a:solidFill>
              </a:rPr>
              <a:t>ALGER  1</a:t>
            </a:r>
            <a:endParaRPr lang="fr-FR" sz="2400" b="1" u="sng" dirty="0">
              <a:solidFill>
                <a:srgbClr val="FF0000"/>
              </a:solidFill>
            </a:endParaRPr>
          </a:p>
          <a:p>
            <a:pPr>
              <a:lnSpc>
                <a:spcPct val="150000"/>
              </a:lnSpc>
              <a:buFontTx/>
              <a:buChar char="-"/>
            </a:pPr>
            <a:endParaRPr lang="fr-BE" sz="2400" b="1" dirty="0" smtClean="0">
              <a:solidFill>
                <a:srgbClr val="000099"/>
              </a:solidFill>
            </a:endParaRPr>
          </a:p>
          <a:p>
            <a:pPr>
              <a:lnSpc>
                <a:spcPct val="150000"/>
              </a:lnSpc>
              <a:buFontTx/>
              <a:buChar char="-"/>
            </a:pPr>
            <a:endParaRPr lang="fr-BE" sz="2400" b="1" dirty="0">
              <a:solidFill>
                <a:srgbClr val="000099"/>
              </a:solidFill>
            </a:endParaRPr>
          </a:p>
          <a:p>
            <a:pPr>
              <a:lnSpc>
                <a:spcPct val="150000"/>
              </a:lnSpc>
              <a:buFontTx/>
              <a:buChar char="-"/>
            </a:pPr>
            <a:endParaRPr lang="fr-BE" sz="2400" b="1" dirty="0">
              <a:solidFill>
                <a:srgbClr val="000099"/>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3107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ISLAMIQUES - IMAMA</a:t>
            </a:r>
            <a:endParaRPr lang="fr-FR" dirty="0"/>
          </a:p>
        </p:txBody>
      </p:sp>
    </p:spTree>
    <p:extLst>
      <p:ext uri="{BB962C8B-B14F-4D97-AF65-F5344CB8AC3E}">
        <p14:creationId xmlns:p14="http://schemas.microsoft.com/office/powerpoint/2010/main" val="22136753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graphicFrame>
        <p:nvGraphicFramePr>
          <p:cNvPr id="5" name="Diagramme 4"/>
          <p:cNvGraphicFramePr/>
          <p:nvPr>
            <p:extLst>
              <p:ext uri="{D42A27DB-BD31-4B8C-83A1-F6EECF244321}">
                <p14:modId xmlns:p14="http://schemas.microsoft.com/office/powerpoint/2010/main" val="3887697458"/>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ISLAMIQUES - IMAMA</a:t>
            </a:r>
            <a:endParaRPr lang="fr-FR" dirty="0"/>
          </a:p>
        </p:txBody>
      </p:sp>
    </p:spTree>
    <p:extLst>
      <p:ext uri="{BB962C8B-B14F-4D97-AF65-F5344CB8AC3E}">
        <p14:creationId xmlns:p14="http://schemas.microsoft.com/office/powerpoint/2010/main" val="13432415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3463" cy="6885384"/>
          </a:xfrm>
          <a:prstGeom prst="rect">
            <a:avLst/>
          </a:prstGeom>
        </p:spPr>
      </p:pic>
      <p:sp>
        <p:nvSpPr>
          <p:cNvPr id="5" name="Titre 3"/>
          <p:cNvSpPr txBox="1">
            <a:spLocks/>
          </p:cNvSpPr>
          <p:nvPr/>
        </p:nvSpPr>
        <p:spPr>
          <a:xfrm>
            <a:off x="611560" y="2204864"/>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z="5400" dirty="0" smtClean="0">
                <a:solidFill>
                  <a:srgbClr val="FFFF00"/>
                </a:solidFill>
                <a:effectLst/>
              </a:rPr>
              <a:t/>
            </a:r>
            <a:br>
              <a:rPr lang="fr-FR" sz="5400" dirty="0" smtClean="0">
                <a:solidFill>
                  <a:srgbClr val="FFFF00"/>
                </a:solidFill>
                <a:effectLst/>
              </a:rPr>
            </a:br>
            <a:endParaRPr lang="fr-FR" sz="5400" dirty="0">
              <a:solidFill>
                <a:srgbClr val="FFFF00"/>
              </a:solidFill>
              <a:effectLst/>
            </a:endParaRPr>
          </a:p>
        </p:txBody>
      </p:sp>
      <p:sp>
        <p:nvSpPr>
          <p:cNvPr id="6" name="Titre 3"/>
          <p:cNvSpPr txBox="1">
            <a:spLocks/>
          </p:cNvSpPr>
          <p:nvPr/>
        </p:nvSpPr>
        <p:spPr>
          <a:xfrm>
            <a:off x="467544" y="2276872"/>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z="5400" dirty="0" smtClean="0">
                <a:solidFill>
                  <a:srgbClr val="FFFF00"/>
                </a:solidFill>
                <a:effectLst/>
              </a:rPr>
              <a:t>LICENCES </a:t>
            </a:r>
            <a:br>
              <a:rPr lang="fr-FR" sz="5400" dirty="0" smtClean="0">
                <a:solidFill>
                  <a:srgbClr val="FFFF00"/>
                </a:solidFill>
                <a:effectLst/>
              </a:rPr>
            </a:br>
            <a:r>
              <a:rPr lang="fr-FR" sz="5400" dirty="0" smtClean="0">
                <a:solidFill>
                  <a:srgbClr val="FFFF00"/>
                </a:solidFill>
                <a:effectLst/>
              </a:rPr>
              <a:t>DES </a:t>
            </a:r>
            <a:br>
              <a:rPr lang="fr-FR" sz="5400" dirty="0" smtClean="0">
                <a:solidFill>
                  <a:srgbClr val="FFFF00"/>
                </a:solidFill>
                <a:effectLst/>
              </a:rPr>
            </a:br>
            <a:r>
              <a:rPr lang="fr-FR" sz="5400" dirty="0" smtClean="0">
                <a:solidFill>
                  <a:srgbClr val="FFFF00"/>
                </a:solidFill>
                <a:effectLst/>
              </a:rPr>
              <a:t>INSTITUTS DES SCIENCES ET TECHNIQUES APPLIQUEES </a:t>
            </a:r>
            <a:br>
              <a:rPr lang="fr-FR" sz="5400" dirty="0" smtClean="0">
                <a:solidFill>
                  <a:srgbClr val="FFFF00"/>
                </a:solidFill>
                <a:effectLst/>
              </a:rPr>
            </a:br>
            <a:r>
              <a:rPr lang="fr-FR" sz="5400" dirty="0" smtClean="0">
                <a:solidFill>
                  <a:srgbClr val="FFFF00"/>
                </a:solidFill>
                <a:effectLst/>
              </a:rPr>
              <a:t>(ISTA)</a:t>
            </a:r>
            <a:br>
              <a:rPr lang="fr-FR" sz="5400" dirty="0" smtClean="0">
                <a:solidFill>
                  <a:srgbClr val="FFFF00"/>
                </a:solidFill>
                <a:effectLst/>
              </a:rPr>
            </a:br>
            <a:endParaRPr lang="fr-FR" sz="5400" dirty="0">
              <a:solidFill>
                <a:srgbClr val="FFFF00"/>
              </a:solidFill>
              <a:effectLst/>
            </a:endParaRPr>
          </a:p>
        </p:txBody>
      </p:sp>
    </p:spTree>
    <p:extLst>
      <p:ext uri="{BB962C8B-B14F-4D97-AF65-F5344CB8AC3E}">
        <p14:creationId xmlns:p14="http://schemas.microsoft.com/office/powerpoint/2010/main" val="37950835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Licences des ISTA</a:t>
            </a:r>
            <a:endParaRPr lang="fr-BE" dirty="0"/>
          </a:p>
        </p:txBody>
      </p:sp>
      <p:sp>
        <p:nvSpPr>
          <p:cNvPr id="6" name="ZoneTexte 5"/>
          <p:cNvSpPr txBox="1"/>
          <p:nvPr/>
        </p:nvSpPr>
        <p:spPr>
          <a:xfrm>
            <a:off x="2071638" y="2620264"/>
            <a:ext cx="6500890" cy="1477328"/>
          </a:xfrm>
          <a:prstGeom prst="rect">
            <a:avLst/>
          </a:prstGeom>
          <a:noFill/>
        </p:spPr>
        <p:txBody>
          <a:bodyPr wrap="square" rtlCol="0">
            <a:spAutoFit/>
          </a:bodyPr>
          <a:lstStyle/>
          <a:p>
            <a:r>
              <a:rPr lang="fr-FR" dirty="0" smtClean="0">
                <a:solidFill>
                  <a:srgbClr val="002060"/>
                </a:solidFill>
              </a:rPr>
              <a:t>Licence professionnelle en « </a:t>
            </a:r>
            <a:r>
              <a:rPr lang="fr-FR" b="1" dirty="0" smtClean="0">
                <a:solidFill>
                  <a:srgbClr val="002060"/>
                </a:solidFill>
              </a:rPr>
              <a:t>Hygiène, sécurité et environnement »</a:t>
            </a:r>
          </a:p>
          <a:p>
            <a:r>
              <a:rPr lang="fr-FR" dirty="0" smtClean="0">
                <a:solidFill>
                  <a:srgbClr val="002060"/>
                </a:solidFill>
              </a:rPr>
              <a:t>Licence professionnelle en </a:t>
            </a:r>
            <a:r>
              <a:rPr lang="fr-FR" b="1" dirty="0" smtClean="0">
                <a:solidFill>
                  <a:srgbClr val="002060"/>
                </a:solidFill>
              </a:rPr>
              <a:t>« Gestion des Ressources Humaines » </a:t>
            </a:r>
          </a:p>
          <a:p>
            <a:r>
              <a:rPr lang="fr-FR" dirty="0" smtClean="0">
                <a:solidFill>
                  <a:srgbClr val="002060"/>
                </a:solidFill>
              </a:rPr>
              <a:t>Licence professionnelle en </a:t>
            </a:r>
            <a:r>
              <a:rPr lang="fr-FR" b="1" dirty="0" smtClean="0">
                <a:solidFill>
                  <a:srgbClr val="002060"/>
                </a:solidFill>
              </a:rPr>
              <a:t>« Comptabilité et Finance »</a:t>
            </a:r>
          </a:p>
          <a:p>
            <a:endParaRPr lang="fr-FR" b="1" dirty="0" smtClean="0">
              <a:solidFill>
                <a:srgbClr val="002060"/>
              </a:solidFill>
            </a:endParaRPr>
          </a:p>
          <a:p>
            <a:r>
              <a:rPr lang="fr-FR" b="1" dirty="0" smtClean="0">
                <a:solidFill>
                  <a:srgbClr val="002060"/>
                </a:solidFill>
              </a:rPr>
              <a:t>EN RELATION DIRECTE AVEC LE SECTEUR SOCIO ECONOMIQUE</a:t>
            </a:r>
            <a:endParaRPr lang="fr-FR" dirty="0">
              <a:solidFill>
                <a:srgbClr val="002060"/>
              </a:solidFill>
            </a:endParaRPr>
          </a:p>
        </p:txBody>
      </p:sp>
      <p:pic>
        <p:nvPicPr>
          <p:cNvPr id="7" name="Picture 2"/>
          <p:cNvPicPr>
            <a:picLocks noChangeAspect="1" noChangeArrowheads="1"/>
          </p:cNvPicPr>
          <p:nvPr/>
        </p:nvPicPr>
        <p:blipFill>
          <a:blip r:embed="rId2" cstate="print"/>
          <a:srcRect/>
          <a:stretch>
            <a:fillRect/>
          </a:stretch>
        </p:blipFill>
        <p:spPr bwMode="auto">
          <a:xfrm>
            <a:off x="500034" y="2707210"/>
            <a:ext cx="1076765" cy="837484"/>
          </a:xfrm>
          <a:prstGeom prst="rect">
            <a:avLst/>
          </a:prstGeom>
          <a:noFill/>
        </p:spPr>
      </p:pic>
      <p:pic>
        <p:nvPicPr>
          <p:cNvPr id="8" name="Objet 1"/>
          <p:cNvPicPr>
            <a:picLocks noChangeArrowheads="1"/>
          </p:cNvPicPr>
          <p:nvPr/>
        </p:nvPicPr>
        <p:blipFill>
          <a:blip r:embed="rId3" cstate="print"/>
          <a:srcRect r="-282" b="-374"/>
          <a:stretch>
            <a:fillRect/>
          </a:stretch>
        </p:blipFill>
        <p:spPr bwMode="auto">
          <a:xfrm>
            <a:off x="428596" y="3720452"/>
            <a:ext cx="1214446" cy="428628"/>
          </a:xfrm>
          <a:prstGeom prst="rect">
            <a:avLst/>
          </a:prstGeom>
          <a:noFill/>
        </p:spPr>
      </p:pic>
      <p:grpSp>
        <p:nvGrpSpPr>
          <p:cNvPr id="9" name="Groupe 18"/>
          <p:cNvGrpSpPr/>
          <p:nvPr/>
        </p:nvGrpSpPr>
        <p:grpSpPr>
          <a:xfrm>
            <a:off x="1214414" y="4026154"/>
            <a:ext cx="6572296" cy="2643206"/>
            <a:chOff x="1357290" y="4286256"/>
            <a:chExt cx="5500726" cy="2038350"/>
          </a:xfrm>
        </p:grpSpPr>
        <p:pic>
          <p:nvPicPr>
            <p:cNvPr id="10" name="Picture 7" descr="it 11"/>
            <p:cNvPicPr>
              <a:picLocks noChangeAspect="1" noChangeArrowheads="1"/>
            </p:cNvPicPr>
            <p:nvPr/>
          </p:nvPicPr>
          <p:blipFill>
            <a:blip r:embed="rId4" cstate="print"/>
            <a:srcRect/>
            <a:stretch>
              <a:fillRect/>
            </a:stretch>
          </p:blipFill>
          <p:spPr bwMode="auto">
            <a:xfrm>
              <a:off x="1357290" y="4286256"/>
              <a:ext cx="5495925" cy="2038350"/>
            </a:xfrm>
            <a:prstGeom prst="rect">
              <a:avLst/>
            </a:prstGeom>
            <a:noFill/>
            <a:ln w="9525">
              <a:noFill/>
              <a:miter lim="800000"/>
              <a:headEnd/>
              <a:tailEnd/>
            </a:ln>
          </p:spPr>
        </p:pic>
        <p:sp>
          <p:nvSpPr>
            <p:cNvPr id="11" name="Rectangle 10"/>
            <p:cNvSpPr/>
            <p:nvPr/>
          </p:nvSpPr>
          <p:spPr>
            <a:xfrm>
              <a:off x="1357290" y="4357694"/>
              <a:ext cx="5500726"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bg1"/>
                  </a:solidFill>
                </a:ln>
                <a:solidFill>
                  <a:schemeClr val="bg1"/>
                </a:solidFill>
              </a:endParaRPr>
            </a:p>
          </p:txBody>
        </p:sp>
      </p:grpSp>
      <p:sp>
        <p:nvSpPr>
          <p:cNvPr id="12" name="Rectangle 5"/>
          <p:cNvSpPr>
            <a:spLocks noChangeArrowheads="1"/>
          </p:cNvSpPr>
          <p:nvPr/>
        </p:nvSpPr>
        <p:spPr bwMode="auto">
          <a:xfrm>
            <a:off x="428596" y="1548661"/>
            <a:ext cx="82868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2400" b="1" dirty="0" smtClean="0">
                <a:solidFill>
                  <a:srgbClr val="002060"/>
                </a:solidFill>
              </a:rPr>
              <a:t>ISTA-OUARGLA: </a:t>
            </a:r>
            <a:r>
              <a:rPr lang="fr-FR" sz="2400" dirty="0" smtClean="0">
                <a:solidFill>
                  <a:srgbClr val="002060"/>
                </a:solidFill>
              </a:rPr>
              <a:t>1</a:t>
            </a:r>
            <a:r>
              <a:rPr lang="fr-FR" sz="2400" baseline="30000" dirty="0" smtClean="0">
                <a:solidFill>
                  <a:srgbClr val="002060"/>
                </a:solidFill>
              </a:rPr>
              <a:t>er</a:t>
            </a:r>
            <a:r>
              <a:rPr lang="fr-FR" sz="2400" dirty="0" smtClean="0">
                <a:solidFill>
                  <a:srgbClr val="002060"/>
                </a:solidFill>
              </a:rPr>
              <a:t> </a:t>
            </a:r>
            <a:r>
              <a:rPr lang="fr-FR" sz="2400" b="1" dirty="0" smtClean="0">
                <a:solidFill>
                  <a:srgbClr val="002060"/>
                </a:solidFill>
              </a:rPr>
              <a:t>I</a:t>
            </a:r>
            <a:r>
              <a:rPr lang="fr-FR" sz="2400" dirty="0" smtClean="0">
                <a:solidFill>
                  <a:srgbClr val="002060"/>
                </a:solidFill>
              </a:rPr>
              <a:t>nstitut des </a:t>
            </a:r>
            <a:r>
              <a:rPr lang="fr-FR" sz="2400" b="1" dirty="0" smtClean="0">
                <a:solidFill>
                  <a:srgbClr val="002060"/>
                </a:solidFill>
              </a:rPr>
              <a:t>S</a:t>
            </a:r>
            <a:r>
              <a:rPr lang="fr-FR" sz="2400" dirty="0" smtClean="0">
                <a:solidFill>
                  <a:srgbClr val="002060"/>
                </a:solidFill>
              </a:rPr>
              <a:t>ciences et </a:t>
            </a:r>
            <a:r>
              <a:rPr lang="fr-FR" sz="2400" b="1" dirty="0" smtClean="0">
                <a:solidFill>
                  <a:srgbClr val="002060"/>
                </a:solidFill>
              </a:rPr>
              <a:t>T</a:t>
            </a:r>
            <a:r>
              <a:rPr lang="fr-FR" sz="2400" dirty="0" smtClean="0">
                <a:solidFill>
                  <a:srgbClr val="002060"/>
                </a:solidFill>
              </a:rPr>
              <a:t>echniques </a:t>
            </a:r>
            <a:r>
              <a:rPr lang="fr-FR" sz="2400" b="1" dirty="0" smtClean="0">
                <a:solidFill>
                  <a:srgbClr val="002060"/>
                </a:solidFill>
              </a:rPr>
              <a:t>A</a:t>
            </a:r>
            <a:r>
              <a:rPr lang="fr-FR" sz="2400" dirty="0" smtClean="0">
                <a:solidFill>
                  <a:srgbClr val="002060"/>
                </a:solidFill>
              </a:rPr>
              <a:t>ppliquées ouvert à l’université de Ouargla </a:t>
            </a:r>
            <a:r>
              <a:rPr kumimoji="0" lang="fr-FR" sz="2000" b="0" i="0" u="none" strike="noStrike" cap="none" normalizeH="0" baseline="0" dirty="0" smtClean="0">
                <a:ln>
                  <a:noFill/>
                </a:ln>
                <a:solidFill>
                  <a:srgbClr val="002060"/>
                </a:solidFill>
                <a:effectLst/>
                <a:latin typeface="Arial" pitchFamily="34" charset="0"/>
                <a:cs typeface="Arial" pitchFamily="34" charset="0"/>
              </a:rPr>
              <a:t>septembre 2014</a:t>
            </a:r>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Licences des ISTA</a:t>
            </a:r>
          </a:p>
        </p:txBody>
      </p:sp>
    </p:spTree>
    <p:extLst>
      <p:ext uri="{BB962C8B-B14F-4D97-AF65-F5344CB8AC3E}">
        <p14:creationId xmlns:p14="http://schemas.microsoft.com/office/powerpoint/2010/main" val="25114749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15397" y="1804164"/>
            <a:ext cx="828680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2400" dirty="0" smtClean="0">
                <a:solidFill>
                  <a:srgbClr val="002060"/>
                </a:solidFill>
              </a:rPr>
              <a:t>Deux ISTA ouverts en 2015-2016</a:t>
            </a:r>
            <a:endParaRPr kumimoji="0" lang="fr-FR" sz="2000" i="0" u="none" strike="noStrike" cap="none" normalizeH="0" baseline="0" dirty="0" smtClean="0">
              <a:ln>
                <a:noFill/>
              </a:ln>
              <a:solidFill>
                <a:srgbClr val="002060"/>
              </a:solidFill>
              <a:effectLst/>
              <a:latin typeface="Arial" pitchFamily="34" charset="0"/>
              <a:cs typeface="Arial" pitchFamily="34" charset="0"/>
            </a:endParaRPr>
          </a:p>
        </p:txBody>
      </p:sp>
      <p:sp>
        <p:nvSpPr>
          <p:cNvPr id="5" name="ZoneTexte 4"/>
          <p:cNvSpPr txBox="1"/>
          <p:nvPr/>
        </p:nvSpPr>
        <p:spPr>
          <a:xfrm>
            <a:off x="214282" y="2487196"/>
            <a:ext cx="8358246" cy="4524315"/>
          </a:xfrm>
          <a:prstGeom prst="rect">
            <a:avLst/>
          </a:prstGeom>
          <a:noFill/>
        </p:spPr>
        <p:txBody>
          <a:bodyPr wrap="square" rtlCol="0">
            <a:spAutoFit/>
          </a:bodyPr>
          <a:lstStyle/>
          <a:p>
            <a:r>
              <a:rPr lang="fr-FR" b="1" dirty="0" smtClean="0">
                <a:solidFill>
                  <a:srgbClr val="002060"/>
                </a:solidFill>
              </a:rPr>
              <a:t>ISTA  - Université d’Oum El Bouaghi</a:t>
            </a:r>
          </a:p>
          <a:p>
            <a:endParaRPr lang="fr-FR" dirty="0" smtClean="0">
              <a:solidFill>
                <a:srgbClr val="002060"/>
              </a:solidFill>
            </a:endParaRPr>
          </a:p>
          <a:p>
            <a:r>
              <a:rPr lang="fr-FR" dirty="0" smtClean="0">
                <a:solidFill>
                  <a:srgbClr val="002060"/>
                </a:solidFill>
              </a:rPr>
              <a:t>Licence professionnelle en « </a:t>
            </a:r>
            <a:r>
              <a:rPr lang="fr-FR" b="1" dirty="0" smtClean="0">
                <a:solidFill>
                  <a:srgbClr val="002060"/>
                </a:solidFill>
              </a:rPr>
              <a:t>Mesures Physiques»</a:t>
            </a:r>
          </a:p>
          <a:p>
            <a:r>
              <a:rPr lang="fr-FR" dirty="0" smtClean="0">
                <a:solidFill>
                  <a:srgbClr val="002060"/>
                </a:solidFill>
              </a:rPr>
              <a:t>Licence professionnelle en </a:t>
            </a:r>
            <a:r>
              <a:rPr lang="fr-FR" b="1" dirty="0" smtClean="0">
                <a:solidFill>
                  <a:srgbClr val="002060"/>
                </a:solidFill>
              </a:rPr>
              <a:t>« Gestion des Ressources Humaines » </a:t>
            </a:r>
          </a:p>
          <a:p>
            <a:r>
              <a:rPr lang="fr-FR" dirty="0" smtClean="0">
                <a:solidFill>
                  <a:srgbClr val="002060"/>
                </a:solidFill>
              </a:rPr>
              <a:t>Licence professionnelle en </a:t>
            </a:r>
            <a:r>
              <a:rPr lang="fr-FR" b="1" dirty="0" smtClean="0">
                <a:solidFill>
                  <a:srgbClr val="002060"/>
                </a:solidFill>
              </a:rPr>
              <a:t>« Comptabilité et Finance »</a:t>
            </a:r>
          </a:p>
          <a:p>
            <a:endParaRPr lang="fr-FR" dirty="0" smtClean="0">
              <a:solidFill>
                <a:srgbClr val="002060"/>
              </a:solidFill>
            </a:endParaRPr>
          </a:p>
          <a:p>
            <a:endParaRPr lang="fr-FR" dirty="0" smtClean="0">
              <a:solidFill>
                <a:srgbClr val="002060"/>
              </a:solidFill>
            </a:endParaRPr>
          </a:p>
          <a:p>
            <a:r>
              <a:rPr lang="fr-FR" b="1" dirty="0" smtClean="0">
                <a:solidFill>
                  <a:srgbClr val="002060"/>
                </a:solidFill>
              </a:rPr>
              <a:t>ISTA – Université de </a:t>
            </a:r>
            <a:r>
              <a:rPr lang="fr-FR" b="1" dirty="0" err="1" smtClean="0">
                <a:solidFill>
                  <a:srgbClr val="002060"/>
                </a:solidFill>
              </a:rPr>
              <a:t>Bouira</a:t>
            </a:r>
            <a:endParaRPr lang="fr-FR" b="1" dirty="0" smtClean="0">
              <a:solidFill>
                <a:srgbClr val="002060"/>
              </a:solidFill>
            </a:endParaRPr>
          </a:p>
          <a:p>
            <a:endParaRPr lang="fr-FR" b="1" dirty="0" smtClean="0">
              <a:solidFill>
                <a:srgbClr val="002060"/>
              </a:solidFill>
            </a:endParaRPr>
          </a:p>
          <a:p>
            <a:r>
              <a:rPr lang="fr-FR" dirty="0" smtClean="0">
                <a:solidFill>
                  <a:srgbClr val="002060"/>
                </a:solidFill>
              </a:rPr>
              <a:t>Licence professionnelle en « </a:t>
            </a:r>
            <a:r>
              <a:rPr lang="fr-FR" b="1" dirty="0" smtClean="0">
                <a:solidFill>
                  <a:srgbClr val="002060"/>
                </a:solidFill>
              </a:rPr>
              <a:t>Génie des procédés »</a:t>
            </a:r>
          </a:p>
          <a:p>
            <a:r>
              <a:rPr lang="fr-FR" dirty="0" smtClean="0">
                <a:solidFill>
                  <a:srgbClr val="002060"/>
                </a:solidFill>
              </a:rPr>
              <a:t>Licence professionnelle en « </a:t>
            </a:r>
            <a:r>
              <a:rPr lang="fr-FR" b="1" dirty="0" smtClean="0">
                <a:solidFill>
                  <a:srgbClr val="002060"/>
                </a:solidFill>
              </a:rPr>
              <a:t>Génie de la formulation»</a:t>
            </a:r>
          </a:p>
          <a:p>
            <a:r>
              <a:rPr lang="fr-FR" dirty="0" smtClean="0">
                <a:solidFill>
                  <a:srgbClr val="002060"/>
                </a:solidFill>
              </a:rPr>
              <a:t>Licence professionnelle en </a:t>
            </a:r>
            <a:r>
              <a:rPr lang="fr-FR" b="1" dirty="0" smtClean="0">
                <a:solidFill>
                  <a:srgbClr val="002060"/>
                </a:solidFill>
              </a:rPr>
              <a:t>« Génie de l’eau» </a:t>
            </a:r>
          </a:p>
          <a:p>
            <a:endParaRPr lang="fr-FR" dirty="0" smtClean="0">
              <a:solidFill>
                <a:srgbClr val="002060"/>
              </a:solidFill>
            </a:endParaRPr>
          </a:p>
          <a:p>
            <a:endParaRPr lang="fr-FR" dirty="0" smtClean="0">
              <a:solidFill>
                <a:srgbClr val="002060"/>
              </a:solidFill>
            </a:endParaRPr>
          </a:p>
          <a:p>
            <a:endParaRPr lang="fr-FR" dirty="0" smtClean="0">
              <a:solidFill>
                <a:srgbClr val="002060"/>
              </a:solidFill>
            </a:endParaRPr>
          </a:p>
          <a:p>
            <a:endParaRPr lang="fr-FR" dirty="0">
              <a:solidFill>
                <a:srgbClr val="002060"/>
              </a:solidFill>
            </a:endParaRPr>
          </a:p>
        </p:txBody>
      </p:sp>
      <p:sp>
        <p:nvSpPr>
          <p:cNvPr id="6"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Licences des ISTA</a:t>
            </a:r>
            <a:endParaRPr lang="fr-BE"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Licences des ISTA</a:t>
            </a:r>
          </a:p>
        </p:txBody>
      </p:sp>
    </p:spTree>
    <p:extLst>
      <p:ext uri="{BB962C8B-B14F-4D97-AF65-F5344CB8AC3E}">
        <p14:creationId xmlns:p14="http://schemas.microsoft.com/office/powerpoint/2010/main" val="1596883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589552426"/>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115616" y="2132856"/>
            <a:ext cx="800219" cy="4248472"/>
          </a:xfrm>
          <a:prstGeom prst="rect">
            <a:avLst/>
          </a:prstGeom>
          <a:noFill/>
        </p:spPr>
        <p:txBody>
          <a:bodyPr vert="vert270" wrap="square" rtlCol="0">
            <a:spAutoFit/>
          </a:bodyPr>
          <a:lstStyle/>
          <a:p>
            <a:pPr algn="ctr"/>
            <a:r>
              <a:rPr lang="fr-FR" sz="4000" b="1" dirty="0" smtClean="0">
                <a:solidFill>
                  <a:srgbClr val="0070C0"/>
                </a:solidFill>
              </a:rPr>
              <a:t>EMPLOYABILITE</a:t>
            </a:r>
            <a:endParaRPr lang="fr-FR" sz="4000" b="1" dirty="0">
              <a:solidFill>
                <a:srgbClr val="0070C0"/>
              </a:solidFill>
            </a:endParaRPr>
          </a:p>
        </p:txBody>
      </p:sp>
      <p:sp>
        <p:nvSpPr>
          <p:cNvPr id="3" name="Titre 2"/>
          <p:cNvSpPr>
            <a:spLocks noGrp="1"/>
          </p:cNvSpPr>
          <p:nvPr>
            <p:ph type="title"/>
          </p:nvPr>
        </p:nvSpPr>
        <p:spPr/>
        <p:txBody>
          <a:bodyPr/>
          <a:lstStyle/>
          <a:p>
            <a:endParaRPr lang="fr-FR"/>
          </a:p>
        </p:txBody>
      </p:sp>
      <p:sp>
        <p:nvSpPr>
          <p:cNvPr id="6"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AERONAUTIQUE</a:t>
            </a:r>
            <a:endParaRPr lang="fr-FR" dirty="0"/>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AERONAUTIQUE</a:t>
            </a:r>
          </a:p>
        </p:txBody>
      </p:sp>
    </p:spTree>
    <p:extLst>
      <p:ext uri="{BB962C8B-B14F-4D97-AF65-F5344CB8AC3E}">
        <p14:creationId xmlns:p14="http://schemas.microsoft.com/office/powerpoint/2010/main" val="29242023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350" y="4763"/>
            <a:ext cx="9137650" cy="1525587"/>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Licences des ISTA</a:t>
            </a:r>
            <a:endParaRPr lang="fr-BE" dirty="0"/>
          </a:p>
        </p:txBody>
      </p:sp>
      <p:sp>
        <p:nvSpPr>
          <p:cNvPr id="5" name="Rectangle 5"/>
          <p:cNvSpPr>
            <a:spLocks noChangeArrowheads="1"/>
          </p:cNvSpPr>
          <p:nvPr/>
        </p:nvSpPr>
        <p:spPr bwMode="auto">
          <a:xfrm>
            <a:off x="415397" y="1484784"/>
            <a:ext cx="828680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2400" dirty="0" smtClean="0">
                <a:solidFill>
                  <a:srgbClr val="002060"/>
                </a:solidFill>
              </a:rPr>
              <a:t>Quatre ISTA ouverts en 2016-2017</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p:nvSpPr>
        <p:spPr>
          <a:xfrm>
            <a:off x="161984" y="2018457"/>
            <a:ext cx="8784976" cy="4693593"/>
          </a:xfrm>
          <a:prstGeom prst="rect">
            <a:avLst/>
          </a:prstGeom>
        </p:spPr>
        <p:txBody>
          <a:bodyPr wrap="square">
            <a:spAutoFit/>
          </a:bodyPr>
          <a:lstStyle/>
          <a:p>
            <a:r>
              <a:rPr lang="fr-FR" b="1" dirty="0">
                <a:solidFill>
                  <a:srgbClr val="002060"/>
                </a:solidFill>
              </a:rPr>
              <a:t>ISTA  - Université </a:t>
            </a:r>
            <a:r>
              <a:rPr lang="fr-FR" b="1" dirty="0" smtClean="0">
                <a:solidFill>
                  <a:srgbClr val="002060"/>
                </a:solidFill>
              </a:rPr>
              <a:t>de Tlemcen</a:t>
            </a:r>
            <a:endParaRPr lang="fr-FR" b="1" dirty="0">
              <a:solidFill>
                <a:srgbClr val="002060"/>
              </a:solidFill>
            </a:endParaRPr>
          </a:p>
          <a:p>
            <a:endParaRPr lang="fr-FR" sz="800" dirty="0">
              <a:solidFill>
                <a:srgbClr val="002060"/>
              </a:solidFill>
            </a:endParaRPr>
          </a:p>
          <a:p>
            <a:r>
              <a:rPr lang="fr-FR" dirty="0">
                <a:solidFill>
                  <a:srgbClr val="002060"/>
                </a:solidFill>
              </a:rPr>
              <a:t>Licence professionnelle en « </a:t>
            </a:r>
            <a:r>
              <a:rPr lang="fr-FR" b="1" dirty="0" smtClean="0">
                <a:solidFill>
                  <a:srgbClr val="002060"/>
                </a:solidFill>
              </a:rPr>
              <a:t>Géomètre - Topographe»</a:t>
            </a:r>
            <a:endParaRPr lang="fr-FR" b="1" dirty="0">
              <a:solidFill>
                <a:srgbClr val="002060"/>
              </a:solidFill>
            </a:endParaRPr>
          </a:p>
          <a:p>
            <a:r>
              <a:rPr lang="fr-FR" dirty="0">
                <a:solidFill>
                  <a:srgbClr val="002060"/>
                </a:solidFill>
              </a:rPr>
              <a:t>Licence professionnelle en </a:t>
            </a:r>
            <a:r>
              <a:rPr lang="fr-FR" b="1" dirty="0">
                <a:solidFill>
                  <a:srgbClr val="002060"/>
                </a:solidFill>
              </a:rPr>
              <a:t>« </a:t>
            </a:r>
            <a:r>
              <a:rPr lang="fr-FR" b="1" dirty="0" smtClean="0">
                <a:solidFill>
                  <a:srgbClr val="002060"/>
                </a:solidFill>
              </a:rPr>
              <a:t>Industries Fromagères Laitières» </a:t>
            </a:r>
            <a:endParaRPr lang="fr-FR" b="1" dirty="0">
              <a:solidFill>
                <a:srgbClr val="002060"/>
              </a:solidFill>
            </a:endParaRPr>
          </a:p>
          <a:p>
            <a:endParaRPr lang="fr-FR" sz="1100" dirty="0">
              <a:solidFill>
                <a:srgbClr val="002060"/>
              </a:solidFill>
            </a:endParaRPr>
          </a:p>
          <a:p>
            <a:r>
              <a:rPr lang="fr-FR" b="1" dirty="0">
                <a:solidFill>
                  <a:srgbClr val="002060"/>
                </a:solidFill>
              </a:rPr>
              <a:t>ISTA – Université  </a:t>
            </a:r>
            <a:r>
              <a:rPr lang="fr-FR" b="1" dirty="0" smtClean="0">
                <a:solidFill>
                  <a:srgbClr val="002060"/>
                </a:solidFill>
              </a:rPr>
              <a:t>d’Oran 1</a:t>
            </a:r>
          </a:p>
          <a:p>
            <a:endParaRPr lang="fr-FR" sz="800" b="1" dirty="0">
              <a:solidFill>
                <a:srgbClr val="002060"/>
              </a:solidFill>
            </a:endParaRPr>
          </a:p>
          <a:p>
            <a:r>
              <a:rPr lang="fr-FR" dirty="0">
                <a:solidFill>
                  <a:srgbClr val="002060"/>
                </a:solidFill>
              </a:rPr>
              <a:t>Licence professionnelle en</a:t>
            </a:r>
            <a:r>
              <a:rPr lang="fr-FR" b="1" dirty="0">
                <a:solidFill>
                  <a:srgbClr val="002060"/>
                </a:solidFill>
              </a:rPr>
              <a:t> </a:t>
            </a:r>
            <a:r>
              <a:rPr lang="fr-FR" b="1" dirty="0" smtClean="0">
                <a:solidFill>
                  <a:srgbClr val="002060"/>
                </a:solidFill>
              </a:rPr>
              <a:t>«Optique </a:t>
            </a:r>
            <a:r>
              <a:rPr lang="fr-FR" b="1" dirty="0">
                <a:solidFill>
                  <a:srgbClr val="002060"/>
                </a:solidFill>
              </a:rPr>
              <a:t>visuelle et </a:t>
            </a:r>
            <a:r>
              <a:rPr lang="fr-FR" b="1" dirty="0" smtClean="0">
                <a:solidFill>
                  <a:srgbClr val="002060"/>
                </a:solidFill>
              </a:rPr>
              <a:t>lunetterie »</a:t>
            </a:r>
            <a:endParaRPr lang="fr-FR" b="1" dirty="0">
              <a:solidFill>
                <a:srgbClr val="002060"/>
              </a:solidFill>
            </a:endParaRPr>
          </a:p>
          <a:p>
            <a:r>
              <a:rPr lang="fr-FR" dirty="0">
                <a:solidFill>
                  <a:srgbClr val="002060"/>
                </a:solidFill>
              </a:rPr>
              <a:t>Licence professionnelle en</a:t>
            </a:r>
            <a:r>
              <a:rPr lang="fr-FR" b="1" dirty="0">
                <a:solidFill>
                  <a:srgbClr val="002060"/>
                </a:solidFill>
              </a:rPr>
              <a:t> </a:t>
            </a:r>
            <a:r>
              <a:rPr lang="fr-FR" b="1" dirty="0" smtClean="0">
                <a:solidFill>
                  <a:srgbClr val="002060"/>
                </a:solidFill>
              </a:rPr>
              <a:t> « Mesures </a:t>
            </a:r>
            <a:r>
              <a:rPr lang="fr-FR" b="1" dirty="0">
                <a:solidFill>
                  <a:srgbClr val="002060"/>
                </a:solidFill>
              </a:rPr>
              <a:t>physiques et instrumentation </a:t>
            </a:r>
            <a:r>
              <a:rPr lang="fr-FR" b="1" dirty="0" smtClean="0">
                <a:solidFill>
                  <a:srgbClr val="002060"/>
                </a:solidFill>
              </a:rPr>
              <a:t>médicale»</a:t>
            </a:r>
          </a:p>
          <a:p>
            <a:endParaRPr lang="fr-FR" sz="1100" b="1" dirty="0">
              <a:solidFill>
                <a:srgbClr val="002060"/>
              </a:solidFill>
            </a:endParaRPr>
          </a:p>
          <a:p>
            <a:r>
              <a:rPr lang="fr-FR" b="1" dirty="0">
                <a:solidFill>
                  <a:srgbClr val="002060"/>
                </a:solidFill>
              </a:rPr>
              <a:t>ISTA  - Université </a:t>
            </a:r>
            <a:r>
              <a:rPr lang="fr-FR" b="1" dirty="0" smtClean="0">
                <a:solidFill>
                  <a:srgbClr val="002060"/>
                </a:solidFill>
              </a:rPr>
              <a:t>de Blida  1</a:t>
            </a:r>
          </a:p>
          <a:p>
            <a:endParaRPr lang="fr-FR" sz="800" b="1" dirty="0">
              <a:solidFill>
                <a:srgbClr val="002060"/>
              </a:solidFill>
            </a:endParaRPr>
          </a:p>
          <a:p>
            <a:r>
              <a:rPr lang="fr-FR" dirty="0" smtClean="0">
                <a:solidFill>
                  <a:srgbClr val="002060"/>
                </a:solidFill>
              </a:rPr>
              <a:t>Licence </a:t>
            </a:r>
            <a:r>
              <a:rPr lang="fr-FR" dirty="0">
                <a:solidFill>
                  <a:srgbClr val="002060"/>
                </a:solidFill>
              </a:rPr>
              <a:t>professionnelle en </a:t>
            </a:r>
            <a:r>
              <a:rPr lang="fr-FR" dirty="0" smtClean="0">
                <a:solidFill>
                  <a:srgbClr val="002060"/>
                </a:solidFill>
              </a:rPr>
              <a:t>«</a:t>
            </a:r>
            <a:r>
              <a:rPr lang="fr-FR" b="1" dirty="0">
                <a:solidFill>
                  <a:srgbClr val="002060"/>
                </a:solidFill>
              </a:rPr>
              <a:t>Produits laitiers et </a:t>
            </a:r>
            <a:r>
              <a:rPr lang="fr-FR" b="1" dirty="0" smtClean="0">
                <a:solidFill>
                  <a:srgbClr val="002060"/>
                </a:solidFill>
              </a:rPr>
              <a:t>dérivés»</a:t>
            </a:r>
            <a:endParaRPr lang="fr-FR" b="1" dirty="0">
              <a:solidFill>
                <a:srgbClr val="002060"/>
              </a:solidFill>
            </a:endParaRPr>
          </a:p>
          <a:p>
            <a:r>
              <a:rPr lang="fr-FR" dirty="0">
                <a:solidFill>
                  <a:srgbClr val="002060"/>
                </a:solidFill>
              </a:rPr>
              <a:t>Licence professionnelle </a:t>
            </a:r>
            <a:r>
              <a:rPr lang="fr-FR" dirty="0" smtClean="0">
                <a:solidFill>
                  <a:srgbClr val="002060"/>
                </a:solidFill>
              </a:rPr>
              <a:t>en </a:t>
            </a:r>
            <a:r>
              <a:rPr lang="fr-FR" b="1" dirty="0" smtClean="0">
                <a:solidFill>
                  <a:srgbClr val="002060"/>
                </a:solidFill>
              </a:rPr>
              <a:t>«Eaux </a:t>
            </a:r>
            <a:r>
              <a:rPr lang="fr-FR" b="1" dirty="0">
                <a:solidFill>
                  <a:srgbClr val="002060"/>
                </a:solidFill>
              </a:rPr>
              <a:t>et </a:t>
            </a:r>
            <a:r>
              <a:rPr lang="fr-FR" b="1" dirty="0" smtClean="0">
                <a:solidFill>
                  <a:srgbClr val="002060"/>
                </a:solidFill>
              </a:rPr>
              <a:t>boissons» </a:t>
            </a:r>
            <a:endParaRPr lang="fr-FR" b="1" dirty="0">
              <a:solidFill>
                <a:srgbClr val="002060"/>
              </a:solidFill>
            </a:endParaRPr>
          </a:p>
          <a:p>
            <a:r>
              <a:rPr lang="fr-FR" dirty="0">
                <a:solidFill>
                  <a:srgbClr val="002060"/>
                </a:solidFill>
              </a:rPr>
              <a:t>Licence professionnelle en </a:t>
            </a:r>
            <a:r>
              <a:rPr lang="fr-FR" b="1" dirty="0" smtClean="0">
                <a:solidFill>
                  <a:srgbClr val="002060"/>
                </a:solidFill>
              </a:rPr>
              <a:t>«</a:t>
            </a:r>
            <a:r>
              <a:rPr lang="fr-FR" b="1" dirty="0">
                <a:solidFill>
                  <a:srgbClr val="002060"/>
                </a:solidFill>
              </a:rPr>
              <a:t>Technologies des </a:t>
            </a:r>
            <a:r>
              <a:rPr lang="fr-FR" b="1" dirty="0" smtClean="0">
                <a:solidFill>
                  <a:srgbClr val="002060"/>
                </a:solidFill>
              </a:rPr>
              <a:t>céréales»</a:t>
            </a:r>
          </a:p>
          <a:p>
            <a:endParaRPr lang="fr-FR" sz="1100" b="1" dirty="0">
              <a:solidFill>
                <a:srgbClr val="002060"/>
              </a:solidFill>
            </a:endParaRPr>
          </a:p>
          <a:p>
            <a:r>
              <a:rPr lang="fr-FR" b="1" dirty="0" smtClean="0">
                <a:solidFill>
                  <a:srgbClr val="002060"/>
                </a:solidFill>
              </a:rPr>
              <a:t>ISTA- Université de Constantine 1</a:t>
            </a:r>
          </a:p>
          <a:p>
            <a:endParaRPr lang="fr-FR" sz="800" b="1" dirty="0">
              <a:solidFill>
                <a:srgbClr val="002060"/>
              </a:solidFill>
            </a:endParaRPr>
          </a:p>
          <a:p>
            <a:r>
              <a:rPr lang="fr-FR" dirty="0">
                <a:solidFill>
                  <a:srgbClr val="002060"/>
                </a:solidFill>
              </a:rPr>
              <a:t>Licence professionnelle en </a:t>
            </a:r>
            <a:r>
              <a:rPr lang="fr-FR" dirty="0" smtClean="0">
                <a:solidFill>
                  <a:srgbClr val="002060"/>
                </a:solidFill>
              </a:rPr>
              <a:t>«</a:t>
            </a:r>
            <a:r>
              <a:rPr lang="fr-FR" b="1" dirty="0" smtClean="0">
                <a:solidFill>
                  <a:srgbClr val="002060"/>
                </a:solidFill>
              </a:rPr>
              <a:t>Productique </a:t>
            </a:r>
            <a:r>
              <a:rPr lang="fr-FR" b="1" dirty="0">
                <a:solidFill>
                  <a:srgbClr val="002060"/>
                </a:solidFill>
              </a:rPr>
              <a:t>mécanique et </a:t>
            </a:r>
            <a:r>
              <a:rPr lang="fr-FR" b="1" dirty="0" smtClean="0">
                <a:solidFill>
                  <a:srgbClr val="002060"/>
                </a:solidFill>
              </a:rPr>
              <a:t>industrialisation»</a:t>
            </a:r>
            <a:endParaRPr lang="fr-FR" b="1" dirty="0">
              <a:solidFill>
                <a:srgbClr val="002060"/>
              </a:solidFill>
            </a:endParaRPr>
          </a:p>
          <a:p>
            <a:r>
              <a:rPr lang="fr-FR" dirty="0">
                <a:solidFill>
                  <a:srgbClr val="002060"/>
                </a:solidFill>
              </a:rPr>
              <a:t>Licence professionnelle en </a:t>
            </a:r>
            <a:r>
              <a:rPr lang="fr-FR" dirty="0" smtClean="0">
                <a:solidFill>
                  <a:srgbClr val="002060"/>
                </a:solidFill>
              </a:rPr>
              <a:t> «</a:t>
            </a:r>
            <a:r>
              <a:rPr lang="fr-FR" b="1" dirty="0" smtClean="0">
                <a:solidFill>
                  <a:srgbClr val="002060"/>
                </a:solidFill>
              </a:rPr>
              <a:t>Génie </a:t>
            </a:r>
            <a:r>
              <a:rPr lang="fr-FR" b="1" dirty="0">
                <a:solidFill>
                  <a:srgbClr val="002060"/>
                </a:solidFill>
              </a:rPr>
              <a:t>industriel et </a:t>
            </a:r>
            <a:r>
              <a:rPr lang="fr-FR" b="1" dirty="0" smtClean="0">
                <a:solidFill>
                  <a:srgbClr val="002060"/>
                </a:solidFill>
              </a:rPr>
              <a:t>maintenance»</a:t>
            </a:r>
            <a:endParaRPr lang="fr-FR" b="1" dirty="0">
              <a:solidFill>
                <a:srgbClr val="002060"/>
              </a:solidFill>
            </a:endParaRPr>
          </a:p>
        </p:txBody>
      </p:sp>
      <p:pic>
        <p:nvPicPr>
          <p:cNvPr id="7" name="Picture 1" descr="G:\SALON DE L'EMPLOI 2015\Clipart\Oran 1.jpg"/>
          <p:cNvPicPr>
            <a:picLocks noChangeAspect="1" noChangeArrowheads="1"/>
          </p:cNvPicPr>
          <p:nvPr/>
        </p:nvPicPr>
        <p:blipFill>
          <a:blip r:embed="rId2" cstate="print"/>
          <a:srcRect/>
          <a:stretch>
            <a:fillRect/>
          </a:stretch>
        </p:blipFill>
        <p:spPr bwMode="auto">
          <a:xfrm>
            <a:off x="6747060" y="2908879"/>
            <a:ext cx="1643064" cy="1024177"/>
          </a:xfrm>
          <a:prstGeom prst="rect">
            <a:avLst/>
          </a:prstGeom>
          <a:noFill/>
        </p:spPr>
      </p:pic>
      <p:pic>
        <p:nvPicPr>
          <p:cNvPr id="8" name="Picture 2" descr="G:\SALON DE L'EMPLOI 2015\Clipart\Blida.jpg"/>
          <p:cNvPicPr>
            <a:picLocks noChangeAspect="1" noChangeArrowheads="1"/>
          </p:cNvPicPr>
          <p:nvPr/>
        </p:nvPicPr>
        <p:blipFill>
          <a:blip r:embed="rId3" cstate="print"/>
          <a:srcRect/>
          <a:stretch>
            <a:fillRect/>
          </a:stretch>
        </p:blipFill>
        <p:spPr bwMode="auto">
          <a:xfrm>
            <a:off x="6804248" y="4445092"/>
            <a:ext cx="1071570" cy="1000132"/>
          </a:xfrm>
          <a:prstGeom prst="rect">
            <a:avLst/>
          </a:prstGeom>
          <a:noFill/>
        </p:spPr>
      </p:pic>
      <p:pic>
        <p:nvPicPr>
          <p:cNvPr id="9" name="Picture 3" descr="G:\SALON DE L'EMPLOI 2015\Clipart\Tlemcen.jpg"/>
          <p:cNvPicPr>
            <a:picLocks noChangeAspect="1" noChangeArrowheads="1"/>
          </p:cNvPicPr>
          <p:nvPr/>
        </p:nvPicPr>
        <p:blipFill>
          <a:blip r:embed="rId4" cstate="print"/>
          <a:srcRect/>
          <a:stretch>
            <a:fillRect/>
          </a:stretch>
        </p:blipFill>
        <p:spPr bwMode="auto">
          <a:xfrm>
            <a:off x="7568592" y="1946449"/>
            <a:ext cx="1035856" cy="1000132"/>
          </a:xfrm>
          <a:prstGeom prst="rect">
            <a:avLst/>
          </a:prstGeom>
          <a:noFill/>
        </p:spPr>
      </p:pic>
      <p:pic>
        <p:nvPicPr>
          <p:cNvPr id="10" name="Picture 5" descr="G:\SALON DE L'EMPLOI 2015\Clipart\Constantine.jpg"/>
          <p:cNvPicPr>
            <a:picLocks noChangeAspect="1" noChangeArrowheads="1"/>
          </p:cNvPicPr>
          <p:nvPr/>
        </p:nvPicPr>
        <p:blipFill>
          <a:blip r:embed="rId5" cstate="print"/>
          <a:srcRect/>
          <a:stretch>
            <a:fillRect/>
          </a:stretch>
        </p:blipFill>
        <p:spPr bwMode="auto">
          <a:xfrm>
            <a:off x="7748902" y="5572140"/>
            <a:ext cx="1071570" cy="1071570"/>
          </a:xfrm>
          <a:prstGeom prst="rect">
            <a:avLst/>
          </a:prstGeom>
          <a:noFill/>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Licences des ISTA</a:t>
            </a:r>
          </a:p>
        </p:txBody>
      </p:sp>
    </p:spTree>
    <p:extLst>
      <p:ext uri="{BB962C8B-B14F-4D97-AF65-F5344CB8AC3E}">
        <p14:creationId xmlns:p14="http://schemas.microsoft.com/office/powerpoint/2010/main" val="37059154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3463" cy="6885384"/>
          </a:xfrm>
          <a:prstGeom prst="rect">
            <a:avLst/>
          </a:prstGeom>
        </p:spPr>
      </p:pic>
      <p:sp>
        <p:nvSpPr>
          <p:cNvPr id="5" name="Titre 3"/>
          <p:cNvSpPr txBox="1">
            <a:spLocks/>
          </p:cNvSpPr>
          <p:nvPr/>
        </p:nvSpPr>
        <p:spPr>
          <a:xfrm>
            <a:off x="611560" y="2204864"/>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z="5400" dirty="0" smtClean="0">
                <a:solidFill>
                  <a:srgbClr val="FFFF00"/>
                </a:solidFill>
                <a:effectLst/>
              </a:rPr>
              <a:t/>
            </a:r>
            <a:br>
              <a:rPr lang="fr-FR" sz="5400" dirty="0" smtClean="0">
                <a:solidFill>
                  <a:srgbClr val="FFFF00"/>
                </a:solidFill>
                <a:effectLst/>
              </a:rPr>
            </a:br>
            <a:endParaRPr lang="fr-FR" sz="5400" dirty="0">
              <a:solidFill>
                <a:srgbClr val="FFFF00"/>
              </a:solidFill>
              <a:effectLst/>
            </a:endParaRPr>
          </a:p>
        </p:txBody>
      </p:sp>
      <p:sp>
        <p:nvSpPr>
          <p:cNvPr id="7" name="Titre 3"/>
          <p:cNvSpPr txBox="1">
            <a:spLocks/>
          </p:cNvSpPr>
          <p:nvPr/>
        </p:nvSpPr>
        <p:spPr>
          <a:xfrm>
            <a:off x="503548" y="2060848"/>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pPr>
              <a:lnSpc>
                <a:spcPts val="6700"/>
              </a:lnSpc>
            </a:pPr>
            <a:r>
              <a:rPr lang="fr-FR" sz="5400" dirty="0" smtClean="0">
                <a:solidFill>
                  <a:srgbClr val="FFFF00"/>
                </a:solidFill>
                <a:effectLst/>
              </a:rPr>
              <a:t>FORMATIONS </a:t>
            </a:r>
            <a:br>
              <a:rPr lang="fr-FR" sz="5400" dirty="0" smtClean="0">
                <a:solidFill>
                  <a:srgbClr val="FFFF00"/>
                </a:solidFill>
                <a:effectLst/>
              </a:rPr>
            </a:br>
            <a:r>
              <a:rPr lang="fr-FR" sz="5400" dirty="0" smtClean="0">
                <a:solidFill>
                  <a:srgbClr val="FFFF00"/>
                </a:solidFill>
                <a:effectLst/>
              </a:rPr>
              <a:t>DES </a:t>
            </a:r>
            <a:br>
              <a:rPr lang="fr-FR" sz="5400" dirty="0" smtClean="0">
                <a:solidFill>
                  <a:srgbClr val="FFFF00"/>
                </a:solidFill>
                <a:effectLst/>
              </a:rPr>
            </a:br>
            <a:r>
              <a:rPr lang="fr-FR" sz="5400" dirty="0" smtClean="0">
                <a:solidFill>
                  <a:srgbClr val="FFFF00"/>
                </a:solidFill>
                <a:effectLst/>
              </a:rPr>
              <a:t>ECOLES NATIONALES SUPERIEURES</a:t>
            </a:r>
            <a:br>
              <a:rPr lang="fr-FR" sz="5400" dirty="0" smtClean="0">
                <a:solidFill>
                  <a:srgbClr val="FFFF00"/>
                </a:solidFill>
                <a:effectLst/>
              </a:rPr>
            </a:br>
            <a:endParaRPr lang="fr-FR" sz="5400" dirty="0">
              <a:solidFill>
                <a:srgbClr val="FFFF00"/>
              </a:solidFill>
              <a:effectLst/>
            </a:endParaRPr>
          </a:p>
        </p:txBody>
      </p:sp>
    </p:spTree>
    <p:extLst>
      <p:ext uri="{BB962C8B-B14F-4D97-AF65-F5344CB8AC3E}">
        <p14:creationId xmlns:p14="http://schemas.microsoft.com/office/powerpoint/2010/main" val="18922367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dans les Ecoles Nationales Supérieures</a:t>
            </a:r>
            <a:endParaRPr lang="fr-BE" dirty="0"/>
          </a:p>
        </p:txBody>
      </p:sp>
      <p:sp>
        <p:nvSpPr>
          <p:cNvPr id="2" name="Rectangle 1"/>
          <p:cNvSpPr/>
          <p:nvPr/>
        </p:nvSpPr>
        <p:spPr>
          <a:xfrm>
            <a:off x="251520" y="1595115"/>
            <a:ext cx="8892480" cy="2308324"/>
          </a:xfrm>
          <a:prstGeom prst="rect">
            <a:avLst/>
          </a:prstGeom>
        </p:spPr>
        <p:txBody>
          <a:bodyPr wrap="square">
            <a:spAutoFit/>
          </a:bodyPr>
          <a:lstStyle/>
          <a:p>
            <a:pPr marL="342900" indent="-342900">
              <a:buFont typeface="Wingdings" pitchFamily="2" charset="2"/>
              <a:buChar char="v"/>
            </a:pPr>
            <a:r>
              <a:rPr lang="fr-BE" sz="2400" b="1" dirty="0" smtClean="0"/>
              <a:t> Ecole Nationale Supérieure </a:t>
            </a:r>
            <a:r>
              <a:rPr lang="fr-BE" sz="2400" b="1" dirty="0"/>
              <a:t>des Sciences </a:t>
            </a:r>
            <a:r>
              <a:rPr lang="fr-BE" sz="2400" b="1" dirty="0" smtClean="0"/>
              <a:t>Politiques (ENSSP)</a:t>
            </a:r>
          </a:p>
          <a:p>
            <a:r>
              <a:rPr lang="fr-BE" sz="2400" b="1" dirty="0" smtClean="0"/>
              <a:t>	</a:t>
            </a:r>
          </a:p>
          <a:p>
            <a:r>
              <a:rPr lang="fr-BE" sz="2200" b="1" dirty="0"/>
              <a:t>	</a:t>
            </a:r>
            <a:r>
              <a:rPr lang="fr-BE" sz="2200" b="1" dirty="0" smtClean="0"/>
              <a:t>Accès</a:t>
            </a:r>
            <a:r>
              <a:rPr lang="fr-BE" sz="2200" b="1" dirty="0"/>
              <a:t>		: </a:t>
            </a:r>
            <a:r>
              <a:rPr lang="fr-BE" sz="2200" dirty="0" smtClean="0"/>
              <a:t>Etre titulaire d’un diplôme de premier cycle + </a:t>
            </a:r>
            <a:br>
              <a:rPr lang="fr-BE" sz="2200" dirty="0" smtClean="0"/>
            </a:br>
            <a:r>
              <a:rPr lang="fr-BE" sz="2200" dirty="0" smtClean="0"/>
              <a:t>                                              Concours</a:t>
            </a:r>
            <a:br>
              <a:rPr lang="fr-BE" sz="2200" dirty="0" smtClean="0"/>
            </a:br>
            <a:endParaRPr lang="fr-BE" sz="800" dirty="0" smtClean="0"/>
          </a:p>
          <a:p>
            <a:r>
              <a:rPr lang="fr-BE" sz="2200" b="1" dirty="0"/>
              <a:t>	</a:t>
            </a:r>
            <a:r>
              <a:rPr lang="fr-BE" sz="2200" b="1" dirty="0" smtClean="0"/>
              <a:t>Domaine	:</a:t>
            </a:r>
            <a:r>
              <a:rPr lang="fr-BE" sz="2200" b="1" dirty="0"/>
              <a:t> </a:t>
            </a:r>
            <a:r>
              <a:rPr lang="fr-BE" sz="2200" dirty="0" smtClean="0"/>
              <a:t>Droit et Sciences Politiques</a:t>
            </a:r>
          </a:p>
          <a:p>
            <a:r>
              <a:rPr lang="fr-BE" sz="2200" b="1" dirty="0"/>
              <a:t>	</a:t>
            </a:r>
            <a:r>
              <a:rPr lang="fr-BE" sz="2200" b="1" dirty="0" smtClean="0"/>
              <a:t>Filières		: </a:t>
            </a:r>
            <a:r>
              <a:rPr lang="fr-BE" sz="2200" dirty="0" smtClean="0"/>
              <a:t>Sciences Politiques</a:t>
            </a:r>
            <a:endParaRPr lang="fr-BE" sz="2200" dirty="0"/>
          </a:p>
        </p:txBody>
      </p:sp>
      <p:graphicFrame>
        <p:nvGraphicFramePr>
          <p:cNvPr id="6" name="Diagramme 5"/>
          <p:cNvGraphicFramePr/>
          <p:nvPr>
            <p:extLst>
              <p:ext uri="{D42A27DB-BD31-4B8C-83A1-F6EECF244321}">
                <p14:modId xmlns:p14="http://schemas.microsoft.com/office/powerpoint/2010/main" val="1171596415"/>
              </p:ext>
            </p:extLst>
          </p:nvPr>
        </p:nvGraphicFramePr>
        <p:xfrm>
          <a:off x="2051720" y="3861048"/>
          <a:ext cx="5832648" cy="2983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2483768" y="3936616"/>
            <a:ext cx="677108" cy="3020775"/>
          </a:xfrm>
          <a:prstGeom prst="rect">
            <a:avLst/>
          </a:prstGeom>
          <a:noFill/>
        </p:spPr>
        <p:txBody>
          <a:bodyPr vert="vert270" wrap="square" rtlCol="0">
            <a:spAutoFit/>
          </a:bodyPr>
          <a:lstStyle/>
          <a:p>
            <a:pPr algn="ctr"/>
            <a:r>
              <a:rPr lang="fr-FR" sz="3200" b="1" dirty="0" smtClean="0">
                <a:solidFill>
                  <a:schemeClr val="accent2">
                    <a:lumMod val="75000"/>
                  </a:schemeClr>
                </a:solidFill>
              </a:rPr>
              <a:t>EMPLOYABILITE</a:t>
            </a:r>
            <a:endParaRPr lang="fr-FR" sz="3200" b="1" dirty="0">
              <a:solidFill>
                <a:schemeClr val="accent2">
                  <a:lumMod val="75000"/>
                </a:schemeClr>
              </a:solidFill>
            </a:endParaRPr>
          </a:p>
        </p:txBody>
      </p:sp>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val="3623268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dans les Ecoles Nationales Supérieures</a:t>
            </a:r>
            <a:endParaRPr lang="fr-BE" dirty="0"/>
          </a:p>
        </p:txBody>
      </p:sp>
      <p:sp>
        <p:nvSpPr>
          <p:cNvPr id="2" name="Rectangle 1"/>
          <p:cNvSpPr/>
          <p:nvPr/>
        </p:nvSpPr>
        <p:spPr>
          <a:xfrm>
            <a:off x="251520" y="1595115"/>
            <a:ext cx="8892480" cy="2308324"/>
          </a:xfrm>
          <a:prstGeom prst="rect">
            <a:avLst/>
          </a:prstGeom>
        </p:spPr>
        <p:txBody>
          <a:bodyPr wrap="square">
            <a:spAutoFit/>
          </a:bodyPr>
          <a:lstStyle/>
          <a:p>
            <a:pPr marL="342900" indent="-342900">
              <a:buFont typeface="Wingdings" pitchFamily="2" charset="2"/>
              <a:buChar char="v"/>
            </a:pPr>
            <a:r>
              <a:rPr lang="fr-BE" sz="2400" b="1" dirty="0" smtClean="0"/>
              <a:t> Ecole Nationale Supérieure de Management (ENSM)</a:t>
            </a:r>
          </a:p>
          <a:p>
            <a:r>
              <a:rPr lang="fr-BE" sz="2400" b="1" dirty="0" smtClean="0"/>
              <a:t>	</a:t>
            </a:r>
          </a:p>
          <a:p>
            <a:r>
              <a:rPr lang="fr-BE" sz="2200" b="1" dirty="0"/>
              <a:t>	</a:t>
            </a:r>
            <a:r>
              <a:rPr lang="fr-BE" sz="2200" b="1" dirty="0" smtClean="0"/>
              <a:t>Accès</a:t>
            </a:r>
            <a:r>
              <a:rPr lang="fr-BE" sz="2200" b="1" dirty="0"/>
              <a:t>		: </a:t>
            </a:r>
            <a:r>
              <a:rPr lang="fr-BE" sz="2200" dirty="0" smtClean="0"/>
              <a:t>Etre titulaire d’un diplôme de premier cycle + </a:t>
            </a:r>
            <a:br>
              <a:rPr lang="fr-BE" sz="2200" dirty="0" smtClean="0"/>
            </a:br>
            <a:r>
              <a:rPr lang="fr-BE" sz="2200" dirty="0" smtClean="0"/>
              <a:t>                                              Concours</a:t>
            </a:r>
            <a:br>
              <a:rPr lang="fr-BE" sz="2200" dirty="0" smtClean="0"/>
            </a:br>
            <a:endParaRPr lang="fr-BE" sz="800" dirty="0" smtClean="0"/>
          </a:p>
          <a:p>
            <a:r>
              <a:rPr lang="fr-BE" sz="2200" b="1" dirty="0"/>
              <a:t>	</a:t>
            </a:r>
            <a:r>
              <a:rPr lang="fr-BE" sz="2200" b="1" dirty="0" smtClean="0"/>
              <a:t>Domaine	: </a:t>
            </a:r>
            <a:r>
              <a:rPr lang="fr-BE" sz="2200" dirty="0" smtClean="0"/>
              <a:t>Sciences économiques, de gestion et Commerciales </a:t>
            </a:r>
          </a:p>
          <a:p>
            <a:r>
              <a:rPr lang="fr-BE" sz="2200" b="1" dirty="0" smtClean="0"/>
              <a:t>	Filières		: </a:t>
            </a:r>
            <a:r>
              <a:rPr lang="fr-BE" sz="2200" dirty="0" smtClean="0"/>
              <a:t>Sciences de Gestion, Sciences Economiques</a:t>
            </a:r>
            <a:endParaRPr lang="fr-BE" sz="2200" b="1" dirty="0" smtClean="0"/>
          </a:p>
        </p:txBody>
      </p:sp>
      <p:graphicFrame>
        <p:nvGraphicFramePr>
          <p:cNvPr id="6" name="Diagramme 5"/>
          <p:cNvGraphicFramePr/>
          <p:nvPr>
            <p:extLst>
              <p:ext uri="{D42A27DB-BD31-4B8C-83A1-F6EECF244321}">
                <p14:modId xmlns:p14="http://schemas.microsoft.com/office/powerpoint/2010/main" val="1171596415"/>
              </p:ext>
            </p:extLst>
          </p:nvPr>
        </p:nvGraphicFramePr>
        <p:xfrm>
          <a:off x="2051720" y="3861048"/>
          <a:ext cx="5832648" cy="2983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2483768" y="3936616"/>
            <a:ext cx="677108" cy="3020775"/>
          </a:xfrm>
          <a:prstGeom prst="rect">
            <a:avLst/>
          </a:prstGeom>
          <a:noFill/>
        </p:spPr>
        <p:txBody>
          <a:bodyPr vert="vert270" wrap="square" rtlCol="0">
            <a:spAutoFit/>
          </a:bodyPr>
          <a:lstStyle/>
          <a:p>
            <a:pPr algn="ctr"/>
            <a:r>
              <a:rPr lang="fr-FR" sz="3200" b="1" dirty="0" smtClean="0">
                <a:solidFill>
                  <a:schemeClr val="accent2">
                    <a:lumMod val="75000"/>
                  </a:schemeClr>
                </a:solidFill>
              </a:rPr>
              <a:t>EMPLOYABILITE</a:t>
            </a:r>
            <a:endParaRPr lang="fr-FR" sz="3200" b="1" dirty="0">
              <a:solidFill>
                <a:schemeClr val="accent2">
                  <a:lumMod val="75000"/>
                </a:schemeClr>
              </a:solidFill>
            </a:endParaRPr>
          </a:p>
        </p:txBody>
      </p:sp>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val="3623268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1697901"/>
            <a:ext cx="9036496" cy="2739211"/>
          </a:xfrm>
          <a:prstGeom prst="rect">
            <a:avLst/>
          </a:prstGeom>
        </p:spPr>
        <p:txBody>
          <a:bodyPr wrap="square">
            <a:spAutoFit/>
          </a:bodyPr>
          <a:lstStyle/>
          <a:p>
            <a:pPr marL="342900" indent="-342900">
              <a:buFont typeface="Wingdings" pitchFamily="2" charset="2"/>
              <a:buChar char="v"/>
            </a:pPr>
            <a:r>
              <a:rPr lang="fr-BE" sz="2400" b="1" dirty="0"/>
              <a:t>Ecole </a:t>
            </a:r>
            <a:r>
              <a:rPr lang="fr-BE" sz="2400" b="1" dirty="0" smtClean="0"/>
              <a:t>Nationale Supérieure </a:t>
            </a:r>
            <a:r>
              <a:rPr lang="fr-BE" sz="2400" b="1" dirty="0"/>
              <a:t>de Journalisme et des Sciences de l'Information (</a:t>
            </a:r>
            <a:r>
              <a:rPr lang="fr-BE" sz="2400" b="1" dirty="0" smtClean="0"/>
              <a:t>ENSJSI</a:t>
            </a:r>
            <a:r>
              <a:rPr lang="fr-BE" sz="2400" b="1" dirty="0"/>
              <a:t>)</a:t>
            </a:r>
          </a:p>
          <a:p>
            <a:pPr marL="342900" indent="-342900">
              <a:buFont typeface="Wingdings" pitchFamily="2" charset="2"/>
              <a:buChar char="v"/>
            </a:pPr>
            <a:endParaRPr lang="fr-BE" sz="600" b="1" dirty="0"/>
          </a:p>
          <a:p>
            <a:r>
              <a:rPr lang="fr-BE" b="1" dirty="0"/>
              <a:t>	</a:t>
            </a:r>
            <a:r>
              <a:rPr lang="fr-BE" sz="2200" b="1" dirty="0"/>
              <a:t>Accès		: </a:t>
            </a:r>
            <a:r>
              <a:rPr lang="fr-BE" sz="2200" dirty="0" smtClean="0"/>
              <a:t>Etre titulaire d’un diplôme de premier cycle + </a:t>
            </a:r>
            <a:br>
              <a:rPr lang="fr-BE" sz="2200" dirty="0" smtClean="0"/>
            </a:br>
            <a:r>
              <a:rPr lang="fr-BE" sz="2200" dirty="0" smtClean="0"/>
              <a:t>                                              Concours</a:t>
            </a:r>
            <a:br>
              <a:rPr lang="fr-BE" sz="2200" dirty="0" smtClean="0"/>
            </a:br>
            <a:endParaRPr lang="fr-BE" sz="800" b="1" dirty="0"/>
          </a:p>
          <a:p>
            <a:r>
              <a:rPr lang="fr-BE" sz="2200" b="1" dirty="0"/>
              <a:t>	Domaine	: </a:t>
            </a:r>
            <a:r>
              <a:rPr lang="fr-BE" sz="2200" dirty="0"/>
              <a:t>Sciences Humaines et Sociales</a:t>
            </a:r>
          </a:p>
          <a:p>
            <a:r>
              <a:rPr lang="fr-BE" sz="2200" b="1" dirty="0"/>
              <a:t>	Filières		: </a:t>
            </a:r>
            <a:r>
              <a:rPr lang="fr-BE" sz="2200" dirty="0"/>
              <a:t>Sciences Humaines-Sciences de l'information et de </a:t>
            </a:r>
            <a:br>
              <a:rPr lang="fr-BE" sz="2200" dirty="0"/>
            </a:br>
            <a:r>
              <a:rPr lang="fr-BE" sz="2200" dirty="0"/>
              <a:t>                                             la communication</a:t>
            </a:r>
          </a:p>
        </p:txBody>
      </p:sp>
      <p:sp>
        <p:nvSpPr>
          <p:cNvPr id="5" name="Titre 1"/>
          <p:cNvSpPr>
            <a:spLocks noGrp="1"/>
          </p:cNvSpPr>
          <p:nvPr>
            <p:ph type="title"/>
          </p:nvPr>
        </p:nvSpPr>
        <p:spPr>
          <a:xfrm>
            <a:off x="6350" y="4763"/>
            <a:ext cx="9137650" cy="1525587"/>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dans les Ecoles Nationales Supérieures</a:t>
            </a:r>
            <a:endParaRPr lang="fr-BE" dirty="0"/>
          </a:p>
        </p:txBody>
      </p:sp>
      <p:graphicFrame>
        <p:nvGraphicFramePr>
          <p:cNvPr id="7" name="Diagramme 6"/>
          <p:cNvGraphicFramePr/>
          <p:nvPr>
            <p:extLst>
              <p:ext uri="{D42A27DB-BD31-4B8C-83A1-F6EECF244321}">
                <p14:modId xmlns:p14="http://schemas.microsoft.com/office/powerpoint/2010/main" val="1192506265"/>
              </p:ext>
            </p:extLst>
          </p:nvPr>
        </p:nvGraphicFramePr>
        <p:xfrm>
          <a:off x="2051720" y="4151986"/>
          <a:ext cx="5688632" cy="2692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p:cNvSpPr txBox="1"/>
          <p:nvPr/>
        </p:nvSpPr>
        <p:spPr>
          <a:xfrm>
            <a:off x="2084239" y="3936616"/>
            <a:ext cx="615553" cy="3020775"/>
          </a:xfrm>
          <a:prstGeom prst="rect">
            <a:avLst/>
          </a:prstGeom>
          <a:noFill/>
        </p:spPr>
        <p:txBody>
          <a:bodyPr vert="vert270" wrap="square" rtlCol="0">
            <a:spAutoFit/>
          </a:bodyPr>
          <a:lstStyle/>
          <a:p>
            <a:pPr algn="ctr"/>
            <a:r>
              <a:rPr lang="fr-FR" sz="2800" b="1" dirty="0" smtClean="0">
                <a:solidFill>
                  <a:srgbClr val="0070C0"/>
                </a:solidFill>
              </a:rPr>
              <a:t>EMPLOYABILITE</a:t>
            </a:r>
            <a:endParaRPr lang="fr-FR" sz="2800" b="1" dirty="0">
              <a:solidFill>
                <a:srgbClr val="0070C0"/>
              </a:solidFill>
            </a:endParaRPr>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val="6988520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179512" y="1616020"/>
            <a:ext cx="8892480" cy="2308324"/>
          </a:xfrm>
          <a:prstGeom prst="rect">
            <a:avLst/>
          </a:prstGeom>
        </p:spPr>
        <p:txBody>
          <a:bodyPr wrap="square">
            <a:spAutoFit/>
          </a:bodyPr>
          <a:lstStyle/>
          <a:p>
            <a:pPr marL="342900" indent="-342900">
              <a:buFont typeface="Wingdings" pitchFamily="2" charset="2"/>
              <a:buChar char="v"/>
            </a:pPr>
            <a:r>
              <a:rPr lang="fr-BE" sz="2400" b="1" dirty="0"/>
              <a:t> Ecole Nationale Supérieure </a:t>
            </a:r>
            <a:r>
              <a:rPr lang="fr-BE" sz="2400" b="1" dirty="0" smtClean="0"/>
              <a:t>Vétérinaire  (ENSV – El Harrach)	</a:t>
            </a:r>
          </a:p>
          <a:p>
            <a:pPr marL="342900" indent="-342900">
              <a:buFont typeface="Wingdings" pitchFamily="2" charset="2"/>
              <a:buChar char="v"/>
            </a:pPr>
            <a:endParaRPr lang="fr-BE" sz="800" b="1" dirty="0" smtClean="0"/>
          </a:p>
          <a:p>
            <a:r>
              <a:rPr lang="fr-BE" sz="2400" b="1" dirty="0"/>
              <a:t>	</a:t>
            </a:r>
            <a:r>
              <a:rPr lang="fr-BE" sz="2200" b="1" dirty="0" smtClean="0"/>
              <a:t>Accès</a:t>
            </a:r>
            <a:r>
              <a:rPr lang="fr-BE" sz="2200" b="1" dirty="0"/>
              <a:t>		</a:t>
            </a:r>
            <a:r>
              <a:rPr lang="fr-BE" sz="2200" b="1" dirty="0" smtClean="0"/>
              <a:t>: Formation système classique</a:t>
            </a:r>
            <a:endParaRPr lang="fr-BE" sz="800" b="1" dirty="0" smtClean="0"/>
          </a:p>
          <a:p>
            <a:endParaRPr lang="fr-BE" sz="2200" dirty="0" smtClean="0"/>
          </a:p>
          <a:p>
            <a:r>
              <a:rPr lang="fr-BE" sz="2200" b="1" dirty="0"/>
              <a:t>	</a:t>
            </a:r>
            <a:r>
              <a:rPr lang="fr-BE" sz="2200" b="1" dirty="0" smtClean="0"/>
              <a:t>Filière		: </a:t>
            </a:r>
            <a:r>
              <a:rPr lang="fr-BE" sz="2200" dirty="0" smtClean="0"/>
              <a:t>Sciences vétérinaires</a:t>
            </a:r>
          </a:p>
          <a:p>
            <a:r>
              <a:rPr lang="fr-BE" sz="2200" b="1" dirty="0" smtClean="0"/>
              <a:t>	Diplôme	: </a:t>
            </a:r>
            <a:r>
              <a:rPr lang="fr-BE" sz="2200" dirty="0" smtClean="0"/>
              <a:t>Docteur Vétérinaire</a:t>
            </a:r>
            <a:r>
              <a:rPr lang="fr-BE" sz="2200" b="1" dirty="0" smtClean="0"/>
              <a:t> </a:t>
            </a:r>
          </a:p>
          <a:p>
            <a:endParaRPr lang="fr-BE" sz="2200" b="1" dirty="0"/>
          </a:p>
        </p:txBody>
      </p:sp>
      <p:graphicFrame>
        <p:nvGraphicFramePr>
          <p:cNvPr id="4" name="Diagramme 3"/>
          <p:cNvGraphicFramePr/>
          <p:nvPr>
            <p:extLst>
              <p:ext uri="{D42A27DB-BD31-4B8C-83A1-F6EECF244321}">
                <p14:modId xmlns:p14="http://schemas.microsoft.com/office/powerpoint/2010/main" val="2342614993"/>
              </p:ext>
            </p:extLst>
          </p:nvPr>
        </p:nvGraphicFramePr>
        <p:xfrm>
          <a:off x="1979712" y="3860394"/>
          <a:ext cx="5688632" cy="2692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2012231" y="3645024"/>
            <a:ext cx="615553" cy="3020775"/>
          </a:xfrm>
          <a:prstGeom prst="rect">
            <a:avLst/>
          </a:prstGeom>
          <a:noFill/>
        </p:spPr>
        <p:txBody>
          <a:bodyPr vert="vert270" wrap="square" rtlCol="0">
            <a:spAutoFit/>
          </a:bodyPr>
          <a:lstStyle/>
          <a:p>
            <a:pPr algn="ctr"/>
            <a:r>
              <a:rPr lang="fr-FR" sz="2800" b="1" dirty="0" smtClean="0">
                <a:solidFill>
                  <a:schemeClr val="tx1">
                    <a:lumMod val="95000"/>
                    <a:lumOff val="5000"/>
                  </a:schemeClr>
                </a:solidFill>
              </a:rPr>
              <a:t>EMPLOYABILITE</a:t>
            </a:r>
            <a:endParaRPr lang="fr-FR" sz="2800" b="1" dirty="0">
              <a:solidFill>
                <a:schemeClr val="tx1">
                  <a:lumMod val="95000"/>
                  <a:lumOff val="5000"/>
                </a:schemeClr>
              </a:solidFill>
            </a:endParaRPr>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val="35030348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a:xfrm>
            <a:off x="6807" y="1672209"/>
            <a:ext cx="9137193" cy="2476871"/>
          </a:xfrm>
        </p:spPr>
        <p:txBody>
          <a:bodyPr>
            <a:normAutofit lnSpcReduction="10000"/>
          </a:bodyPr>
          <a:lstStyle/>
          <a:p>
            <a:pPr algn="just">
              <a:buFont typeface="Wingdings" pitchFamily="2" charset="2"/>
              <a:buChar char="v"/>
            </a:pPr>
            <a:r>
              <a:rPr lang="fr-BE" sz="2400" b="1" dirty="0"/>
              <a:t>Ecole </a:t>
            </a:r>
            <a:r>
              <a:rPr lang="fr-BE" sz="2400" b="1" dirty="0" smtClean="0"/>
              <a:t>Nationale Supérieure </a:t>
            </a:r>
            <a:r>
              <a:rPr lang="fr-BE" sz="2400" b="1" dirty="0"/>
              <a:t>des Sciences Marines et de l’Aménagement </a:t>
            </a:r>
            <a:r>
              <a:rPr lang="fr-BE" sz="2400" b="1" dirty="0" smtClean="0"/>
              <a:t>du </a:t>
            </a:r>
            <a:r>
              <a:rPr lang="fr-BE" sz="2400" b="1" dirty="0"/>
              <a:t>Littoral (</a:t>
            </a:r>
            <a:r>
              <a:rPr lang="fr-BE" sz="2400" b="1" dirty="0" smtClean="0"/>
              <a:t>ENSSMAL</a:t>
            </a:r>
            <a:r>
              <a:rPr lang="fr-BE" sz="2400" b="1" dirty="0"/>
              <a:t>)</a:t>
            </a:r>
          </a:p>
          <a:p>
            <a:endParaRPr lang="fr-BE" sz="500" b="1" dirty="0"/>
          </a:p>
          <a:p>
            <a:pPr marL="0" indent="0">
              <a:buNone/>
            </a:pPr>
            <a:r>
              <a:rPr lang="fr-BE" sz="2200" b="1" dirty="0" smtClean="0"/>
              <a:t>Accès</a:t>
            </a:r>
            <a:r>
              <a:rPr lang="fr-BE" sz="2200" b="1" dirty="0"/>
              <a:t>		</a:t>
            </a:r>
            <a:r>
              <a:rPr lang="fr-BE" sz="2200" b="1" dirty="0" smtClean="0"/>
              <a:t>: </a:t>
            </a:r>
            <a:r>
              <a:rPr lang="fr-BE" sz="2200" dirty="0" smtClean="0"/>
              <a:t>1</a:t>
            </a:r>
            <a:r>
              <a:rPr lang="fr-BE" sz="2200" baseline="30000" dirty="0" smtClean="0"/>
              <a:t>ère</a:t>
            </a:r>
            <a:r>
              <a:rPr lang="fr-BE" sz="2200" dirty="0" smtClean="0"/>
              <a:t> année de deuxième cycle après un concours  national </a:t>
            </a:r>
          </a:p>
          <a:p>
            <a:pPr marL="0" indent="0">
              <a:buNone/>
            </a:pPr>
            <a:r>
              <a:rPr lang="fr-BE" sz="2200" dirty="0" smtClean="0"/>
              <a:t>                                des classes préparatoires</a:t>
            </a:r>
          </a:p>
          <a:p>
            <a:pPr marL="0" indent="0">
              <a:buNone/>
            </a:pPr>
            <a:endParaRPr lang="fr-BE" sz="500" dirty="0" smtClean="0"/>
          </a:p>
          <a:p>
            <a:pPr marL="0" indent="0">
              <a:buNone/>
            </a:pPr>
            <a:r>
              <a:rPr lang="fr-BE" sz="2200" b="1" dirty="0" smtClean="0"/>
              <a:t>Domaine</a:t>
            </a:r>
            <a:r>
              <a:rPr lang="fr-BE" sz="2200" b="1" dirty="0"/>
              <a:t>	: </a:t>
            </a:r>
            <a:r>
              <a:rPr lang="fr-BE" sz="2200" dirty="0"/>
              <a:t>Sciences de la Nature et de la Vie</a:t>
            </a:r>
          </a:p>
          <a:p>
            <a:pPr marL="0" indent="0">
              <a:buNone/>
            </a:pPr>
            <a:r>
              <a:rPr lang="fr-BE" sz="2200" b="1" dirty="0" smtClean="0"/>
              <a:t>Filière</a:t>
            </a:r>
            <a:r>
              <a:rPr lang="fr-BE" sz="2200" b="1" dirty="0"/>
              <a:t>		: </a:t>
            </a:r>
            <a:r>
              <a:rPr lang="fr-BE" sz="2200" dirty="0"/>
              <a:t>Hydrobiologie marine et continentale</a:t>
            </a:r>
          </a:p>
          <a:p>
            <a:pPr marL="0" indent="0">
              <a:buNone/>
            </a:pPr>
            <a:endParaRPr lang="fr-BE" dirty="0"/>
          </a:p>
        </p:txBody>
      </p:sp>
      <p:sp>
        <p:nvSpPr>
          <p:cNvPr id="4"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dirty="0" smtClean="0"/>
              <a:t>Formations des Ecoles Nationales Supérieures</a:t>
            </a:r>
            <a:endParaRPr lang="fr-BE" dirty="0"/>
          </a:p>
        </p:txBody>
      </p:sp>
      <p:graphicFrame>
        <p:nvGraphicFramePr>
          <p:cNvPr id="5" name="Diagramme 4"/>
          <p:cNvGraphicFramePr/>
          <p:nvPr>
            <p:extLst>
              <p:ext uri="{D42A27DB-BD31-4B8C-83A1-F6EECF244321}">
                <p14:modId xmlns:p14="http://schemas.microsoft.com/office/powerpoint/2010/main" val="982554942"/>
              </p:ext>
            </p:extLst>
          </p:nvPr>
        </p:nvGraphicFramePr>
        <p:xfrm>
          <a:off x="1979712" y="4079979"/>
          <a:ext cx="5688632" cy="2692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2012231" y="3864609"/>
            <a:ext cx="615553" cy="3020775"/>
          </a:xfrm>
          <a:prstGeom prst="rect">
            <a:avLst/>
          </a:prstGeom>
          <a:noFill/>
        </p:spPr>
        <p:txBody>
          <a:bodyPr vert="vert270" wrap="square" rtlCol="0">
            <a:spAutoFit/>
          </a:bodyPr>
          <a:lstStyle/>
          <a:p>
            <a:pPr algn="ctr"/>
            <a:r>
              <a:rPr lang="fr-FR" sz="2800" b="1" dirty="0" smtClean="0">
                <a:solidFill>
                  <a:schemeClr val="tx1">
                    <a:lumMod val="95000"/>
                    <a:lumOff val="5000"/>
                  </a:schemeClr>
                </a:solidFill>
              </a:rPr>
              <a:t>EMPLOYABILITE</a:t>
            </a:r>
            <a:endParaRPr lang="fr-FR" sz="2800" b="1" dirty="0">
              <a:solidFill>
                <a:schemeClr val="tx1">
                  <a:lumMod val="95000"/>
                  <a:lumOff val="5000"/>
                </a:schemeClr>
              </a:solidFill>
            </a:endParaRPr>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val="41926026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581755"/>
            <a:ext cx="8892480" cy="5447645"/>
          </a:xfrm>
          <a:prstGeom prst="rect">
            <a:avLst/>
          </a:prstGeom>
        </p:spPr>
        <p:txBody>
          <a:bodyPr wrap="square">
            <a:spAutoFit/>
          </a:bodyPr>
          <a:lstStyle/>
          <a:p>
            <a:pPr marL="342900" indent="-342900">
              <a:buFont typeface="Wingdings" pitchFamily="2" charset="2"/>
              <a:buChar char="v"/>
            </a:pPr>
            <a:r>
              <a:rPr lang="fr-BE" sz="2400" b="1" dirty="0"/>
              <a:t> </a:t>
            </a:r>
            <a:r>
              <a:rPr lang="fr-BE" sz="2400" b="1" dirty="0" smtClean="0"/>
              <a:t>Ecole des Hautes Etudes Commerciales (EHEC – El </a:t>
            </a:r>
            <a:r>
              <a:rPr lang="fr-BE" sz="2400" b="1" dirty="0" err="1" smtClean="0"/>
              <a:t>Koléa</a:t>
            </a:r>
            <a:r>
              <a:rPr lang="fr-BE" sz="2400" b="1" dirty="0" smtClean="0"/>
              <a:t>)</a:t>
            </a:r>
          </a:p>
          <a:p>
            <a:pPr marL="342900" indent="-342900">
              <a:buFont typeface="Wingdings" pitchFamily="2" charset="2"/>
              <a:buChar char="v"/>
            </a:pPr>
            <a:endParaRPr lang="fr-BE" sz="800" b="1" dirty="0" smtClean="0"/>
          </a:p>
          <a:p>
            <a:r>
              <a:rPr lang="fr-BE" sz="2400" b="1" dirty="0" smtClean="0"/>
              <a:t>	Accès		</a:t>
            </a:r>
            <a:r>
              <a:rPr lang="fr-BE" sz="2200" b="1" dirty="0" smtClean="0"/>
              <a:t>: </a:t>
            </a:r>
            <a:r>
              <a:rPr lang="fr-BE" sz="2200" dirty="0" smtClean="0"/>
              <a:t>1</a:t>
            </a:r>
            <a:r>
              <a:rPr lang="fr-BE" sz="2200" baseline="30000" dirty="0" smtClean="0"/>
              <a:t>ère</a:t>
            </a:r>
            <a:r>
              <a:rPr lang="fr-BE" sz="2200" dirty="0" smtClean="0"/>
              <a:t> année de deuxième cycle après un 	concours </a:t>
            </a:r>
            <a:br>
              <a:rPr lang="fr-BE" sz="2200" dirty="0" smtClean="0"/>
            </a:br>
            <a:r>
              <a:rPr lang="fr-BE" sz="2200" dirty="0" smtClean="0"/>
              <a:t>                                              national des classes préparatoires</a:t>
            </a:r>
            <a:endParaRPr lang="fr-BE" sz="2200" b="1" dirty="0" smtClean="0"/>
          </a:p>
          <a:p>
            <a:endParaRPr lang="fr-BE" sz="800" b="1" dirty="0" smtClean="0"/>
          </a:p>
          <a:p>
            <a:r>
              <a:rPr lang="fr-BE" sz="2200" b="1" dirty="0"/>
              <a:t>	</a:t>
            </a:r>
            <a:r>
              <a:rPr lang="fr-BE" sz="2200" b="1" dirty="0" smtClean="0"/>
              <a:t>Domaine	:</a:t>
            </a:r>
            <a:r>
              <a:rPr lang="fr-BE" sz="2200" b="1" dirty="0"/>
              <a:t> </a:t>
            </a:r>
            <a:r>
              <a:rPr lang="fr-BE" sz="2200" dirty="0" smtClean="0"/>
              <a:t>Sciences économiques, de gestion et Commerciales</a:t>
            </a:r>
          </a:p>
          <a:p>
            <a:r>
              <a:rPr lang="fr-BE" sz="2200" b="1" dirty="0"/>
              <a:t>	</a:t>
            </a:r>
            <a:r>
              <a:rPr lang="fr-BE" sz="2200" b="1" dirty="0" smtClean="0"/>
              <a:t>Filière		: </a:t>
            </a:r>
            <a:r>
              <a:rPr lang="fr-BE" sz="2200" dirty="0" smtClean="0"/>
              <a:t>Sciences Commerciales</a:t>
            </a:r>
            <a:endParaRPr lang="fr-BE" sz="2200" b="1" dirty="0" smtClean="0"/>
          </a:p>
          <a:p>
            <a:endParaRPr lang="fr-BE" sz="2200" b="1" dirty="0"/>
          </a:p>
          <a:p>
            <a:pPr marL="342900" indent="-342900">
              <a:buFont typeface="Wingdings" pitchFamily="2" charset="2"/>
              <a:buChar char="v"/>
            </a:pPr>
            <a:r>
              <a:rPr lang="fr-BE" sz="2200" b="1" dirty="0"/>
              <a:t>Ecole </a:t>
            </a:r>
            <a:r>
              <a:rPr lang="fr-BE" sz="2200" b="1" dirty="0" smtClean="0"/>
              <a:t>Nationale Supérieure </a:t>
            </a:r>
            <a:r>
              <a:rPr lang="fr-BE" sz="2200" b="1" dirty="0"/>
              <a:t>en Statistique et en </a:t>
            </a:r>
            <a:r>
              <a:rPr lang="fr-BE" sz="2400" b="1" dirty="0"/>
              <a:t>Economie </a:t>
            </a:r>
            <a:br>
              <a:rPr lang="fr-BE" sz="2400" b="1" dirty="0"/>
            </a:br>
            <a:r>
              <a:rPr lang="fr-BE" sz="2400" b="1" dirty="0"/>
              <a:t> Appliquée  (</a:t>
            </a:r>
            <a:r>
              <a:rPr lang="fr-BE" sz="2400" b="1" dirty="0" smtClean="0"/>
              <a:t>ENSSEA – El </a:t>
            </a:r>
            <a:r>
              <a:rPr lang="fr-BE" sz="2400" b="1" dirty="0" err="1" smtClean="0"/>
              <a:t>Koléa</a:t>
            </a:r>
            <a:r>
              <a:rPr lang="fr-BE" sz="2400" b="1" dirty="0" smtClean="0"/>
              <a:t>)</a:t>
            </a:r>
            <a:r>
              <a:rPr lang="fr-BE" sz="2400" b="1" dirty="0"/>
              <a:t>	</a:t>
            </a:r>
          </a:p>
          <a:p>
            <a:pPr marL="342900" indent="-342900">
              <a:buFont typeface="Wingdings" pitchFamily="2" charset="2"/>
              <a:buChar char="v"/>
            </a:pPr>
            <a:endParaRPr lang="fr-BE" sz="800" b="1" dirty="0" smtClean="0"/>
          </a:p>
          <a:p>
            <a:r>
              <a:rPr lang="fr-BE" sz="2200" b="1" dirty="0" smtClean="0"/>
              <a:t>	 </a:t>
            </a:r>
            <a:r>
              <a:rPr lang="fr-BE" sz="2200" b="1" dirty="0"/>
              <a:t>Accès		: </a:t>
            </a:r>
            <a:r>
              <a:rPr lang="fr-BE" sz="2200" dirty="0"/>
              <a:t>1</a:t>
            </a:r>
            <a:r>
              <a:rPr lang="fr-BE" sz="2200" baseline="30000" dirty="0"/>
              <a:t>ère</a:t>
            </a:r>
            <a:r>
              <a:rPr lang="fr-BE" sz="2200" dirty="0"/>
              <a:t> année de deuxième cycle après un 	</a:t>
            </a:r>
            <a:r>
              <a:rPr lang="fr-BE" sz="2200" dirty="0" smtClean="0"/>
              <a:t>concours 			   national </a:t>
            </a:r>
            <a:r>
              <a:rPr lang="fr-BE" sz="2200" dirty="0"/>
              <a:t>des classes </a:t>
            </a:r>
            <a:r>
              <a:rPr lang="fr-BE" sz="2200" dirty="0" smtClean="0"/>
              <a:t>préparatoires</a:t>
            </a:r>
          </a:p>
          <a:p>
            <a:endParaRPr lang="fr-BE" sz="2200" b="1" dirty="0" smtClean="0"/>
          </a:p>
          <a:p>
            <a:r>
              <a:rPr lang="fr-BE" sz="2200" b="1" dirty="0"/>
              <a:t>	</a:t>
            </a:r>
            <a:r>
              <a:rPr lang="fr-BE" sz="2200" b="1" dirty="0" smtClean="0"/>
              <a:t>Domaine</a:t>
            </a:r>
            <a:r>
              <a:rPr lang="fr-BE" sz="2200" b="1" dirty="0"/>
              <a:t>	: </a:t>
            </a:r>
            <a:r>
              <a:rPr lang="fr-BE" sz="2200" dirty="0"/>
              <a:t>Sciences économiques, de gestion et </a:t>
            </a:r>
            <a:r>
              <a:rPr lang="fr-BE" sz="2200" dirty="0" smtClean="0"/>
              <a:t>Commerciales </a:t>
            </a:r>
            <a:r>
              <a:rPr lang="fr-BE" sz="2200" b="1" dirty="0"/>
              <a:t>	</a:t>
            </a:r>
            <a:r>
              <a:rPr lang="fr-BE" sz="2200" b="1" dirty="0" smtClean="0"/>
              <a:t>Filières</a:t>
            </a:r>
            <a:r>
              <a:rPr lang="fr-BE" sz="2200" b="1" dirty="0"/>
              <a:t>		: </a:t>
            </a:r>
            <a:r>
              <a:rPr lang="fr-BE" sz="2200" dirty="0" smtClean="0"/>
              <a:t>Sciences de Gestion, Sciences Economiques, 				  Comptabilité et Sciences Financières</a:t>
            </a:r>
            <a:r>
              <a:rPr lang="fr-BE" sz="2200" b="1" dirty="0" smtClean="0"/>
              <a:t> </a:t>
            </a:r>
            <a:endParaRPr lang="fr-BE" sz="2200" dirty="0" smtClean="0"/>
          </a:p>
          <a:p>
            <a:endParaRPr lang="fr-BE" sz="800"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val="10969705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642730"/>
            <a:ext cx="8892480" cy="2554545"/>
          </a:xfrm>
          <a:prstGeom prst="rect">
            <a:avLst/>
          </a:prstGeom>
        </p:spPr>
        <p:txBody>
          <a:bodyPr wrap="square">
            <a:spAutoFit/>
          </a:bodyPr>
          <a:lstStyle/>
          <a:p>
            <a:pPr marL="342900" indent="-342900">
              <a:buFont typeface="Wingdings" pitchFamily="2" charset="2"/>
              <a:buChar char="v"/>
            </a:pPr>
            <a:r>
              <a:rPr lang="fr-BE" sz="2400" b="1" dirty="0" smtClean="0"/>
              <a:t>Ecole Supérieure de </a:t>
            </a:r>
            <a:r>
              <a:rPr lang="fr-BE" sz="2400" b="1" dirty="0"/>
              <a:t>Commerce </a:t>
            </a:r>
            <a:r>
              <a:rPr lang="fr-BE" sz="2400" b="1" dirty="0" smtClean="0"/>
              <a:t>(ESC – El </a:t>
            </a:r>
            <a:r>
              <a:rPr lang="fr-BE" sz="2400" b="1" dirty="0" err="1" smtClean="0"/>
              <a:t>Koléa</a:t>
            </a:r>
            <a:r>
              <a:rPr lang="fr-BE" sz="2400" b="1" dirty="0"/>
              <a:t>)</a:t>
            </a:r>
            <a:endParaRPr lang="fr-BE" sz="2400" b="1" dirty="0" smtClean="0"/>
          </a:p>
          <a:p>
            <a:endParaRPr lang="fr-BE" sz="800" b="1" dirty="0" smtClean="0"/>
          </a:p>
          <a:p>
            <a:r>
              <a:rPr lang="fr-BE" sz="2400" b="1" dirty="0" smtClean="0"/>
              <a:t>	</a:t>
            </a:r>
            <a:r>
              <a:rPr lang="fr-BE" sz="2200" b="1" dirty="0" smtClean="0"/>
              <a:t>Accès		: </a:t>
            </a:r>
            <a:r>
              <a:rPr lang="fr-BE" sz="2200" dirty="0" smtClean="0"/>
              <a:t>1</a:t>
            </a:r>
            <a:r>
              <a:rPr lang="fr-BE" sz="2200" baseline="30000" dirty="0" smtClean="0"/>
              <a:t>ère</a:t>
            </a:r>
            <a:r>
              <a:rPr lang="fr-BE" sz="2200" dirty="0" smtClean="0"/>
              <a:t> année de deuxième cycle après un 	concours </a:t>
            </a:r>
            <a:br>
              <a:rPr lang="fr-BE" sz="2200" dirty="0" smtClean="0"/>
            </a:br>
            <a:r>
              <a:rPr lang="fr-BE" sz="2200" dirty="0" smtClean="0"/>
              <a:t>                                              national des classes préparatoires</a:t>
            </a:r>
          </a:p>
          <a:p>
            <a:endParaRPr lang="fr-BE" sz="800" b="1" dirty="0" smtClean="0"/>
          </a:p>
          <a:p>
            <a:endParaRPr lang="fr-BE" sz="800" b="1" dirty="0" smtClean="0"/>
          </a:p>
          <a:p>
            <a:r>
              <a:rPr lang="fr-BE" sz="2200" b="1" dirty="0"/>
              <a:t>	</a:t>
            </a:r>
            <a:r>
              <a:rPr lang="fr-BE" sz="2200" b="1" dirty="0" smtClean="0"/>
              <a:t>Domaine</a:t>
            </a:r>
            <a:r>
              <a:rPr lang="fr-BE" sz="2200" b="1" dirty="0"/>
              <a:t>	: </a:t>
            </a:r>
            <a:r>
              <a:rPr lang="fr-BE" sz="2200" dirty="0"/>
              <a:t>Sciences économiques, de gestion et Commerciales </a:t>
            </a:r>
            <a:r>
              <a:rPr lang="fr-BE" sz="2200" b="1" dirty="0"/>
              <a:t>	</a:t>
            </a:r>
            <a:r>
              <a:rPr lang="fr-BE" sz="2200" b="1" dirty="0" smtClean="0"/>
              <a:t>Filières</a:t>
            </a:r>
            <a:r>
              <a:rPr lang="fr-BE" sz="2200" b="1" dirty="0"/>
              <a:t>		: </a:t>
            </a:r>
            <a:r>
              <a:rPr lang="fr-BE" sz="2200" dirty="0" smtClean="0"/>
              <a:t>Sciences Commerciales, Sciences de Gestion,</a:t>
            </a:r>
            <a:br>
              <a:rPr lang="fr-BE" sz="2200" dirty="0" smtClean="0"/>
            </a:br>
            <a:r>
              <a:rPr lang="fr-BE" sz="2200" dirty="0" smtClean="0"/>
              <a:t>                                             Comptabilité et Sciences Financières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val="10969705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a:p>
            <a:r>
              <a:rPr lang="fr-FR" dirty="0" smtClean="0"/>
              <a:t>(ESC, EHEC, ENSSEA)</a:t>
            </a:r>
          </a:p>
        </p:txBody>
      </p:sp>
      <p:graphicFrame>
        <p:nvGraphicFramePr>
          <p:cNvPr id="6" name="Diagramme 5"/>
          <p:cNvGraphicFramePr/>
          <p:nvPr>
            <p:extLst>
              <p:ext uri="{D42A27DB-BD31-4B8C-83A1-F6EECF244321}">
                <p14:modId xmlns:p14="http://schemas.microsoft.com/office/powerpoint/2010/main" val="959453573"/>
              </p:ext>
            </p:extLst>
          </p:nvPr>
        </p:nvGraphicFramePr>
        <p:xfrm>
          <a:off x="1043608" y="2317328"/>
          <a:ext cx="7008440"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819453" y="2276872"/>
            <a:ext cx="800219" cy="4248472"/>
          </a:xfrm>
          <a:prstGeom prst="rect">
            <a:avLst/>
          </a:prstGeom>
          <a:noFill/>
        </p:spPr>
        <p:txBody>
          <a:bodyPr vert="vert270" wrap="square" rtlCol="0">
            <a:spAutoFit/>
          </a:bodyPr>
          <a:lstStyle/>
          <a:p>
            <a:pPr algn="ctr"/>
            <a:r>
              <a:rPr lang="fr-FR" sz="4000" b="1" dirty="0" smtClean="0"/>
              <a:t>EMPLOYABILITE</a:t>
            </a:r>
            <a:endParaRPr lang="fr-FR" sz="4000" b="1" dirty="0"/>
          </a:p>
        </p:txBody>
      </p:sp>
    </p:spTree>
    <p:extLst>
      <p:ext uri="{BB962C8B-B14F-4D97-AF65-F5344CB8AC3E}">
        <p14:creationId xmlns:p14="http://schemas.microsoft.com/office/powerpoint/2010/main" val="729274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smtClean="0"/>
              <a:t>ENERGIES RENOUVELABLES</a:t>
            </a:r>
            <a:endParaRPr lang="fr-FR" dirty="0"/>
          </a:p>
        </p:txBody>
      </p:sp>
      <p:sp>
        <p:nvSpPr>
          <p:cNvPr id="7" name="Espace réservé du contenu 3"/>
          <p:cNvSpPr>
            <a:spLocks noGrp="1"/>
          </p:cNvSpPr>
          <p:nvPr>
            <p:ph idx="1"/>
          </p:nvPr>
        </p:nvSpPr>
        <p:spPr>
          <a:xfrm>
            <a:off x="251520" y="1600200"/>
            <a:ext cx="8640960" cy="4979825"/>
          </a:xfrm>
          <a:prstGeom prst="rect">
            <a:avLst/>
          </a:prstGeom>
        </p:spPr>
        <p:txBody>
          <a:bodyPr wrap="square">
            <a:spAutoFit/>
          </a:bodyPr>
          <a:lstStyle/>
          <a:p>
            <a:pPr algn="just">
              <a:buFontTx/>
              <a:buChar char="-"/>
            </a:pPr>
            <a:endParaRPr lang="fr-FR" sz="2000" b="1" dirty="0" smtClean="0">
              <a:solidFill>
                <a:srgbClr val="000099"/>
              </a:solidFill>
            </a:endParaRPr>
          </a:p>
          <a:p>
            <a:pPr algn="just">
              <a:buFontTx/>
              <a:buChar char="-"/>
            </a:pPr>
            <a:endParaRPr lang="fr-FR" sz="2000" b="1" dirty="0" smtClean="0">
              <a:solidFill>
                <a:srgbClr val="000099"/>
              </a:solidFill>
            </a:endParaRPr>
          </a:p>
          <a:p>
            <a:pPr algn="just">
              <a:buFontTx/>
              <a:buChar char="-"/>
            </a:pPr>
            <a:r>
              <a:rPr lang="fr-FR" sz="2000" b="1" dirty="0" smtClean="0">
                <a:solidFill>
                  <a:srgbClr val="000099"/>
                </a:solidFill>
              </a:rPr>
              <a:t>L’effort de formation dans le domaine d’énergies nouvelles, que les établissements universitaires sont appelés à fournir, est considérable. La formation a pour ambition de former des cadres répondant à la demande du marché de l’emploi dans le secteur des énergies renouvelables. </a:t>
            </a:r>
          </a:p>
          <a:p>
            <a:pPr algn="just">
              <a:buFontTx/>
              <a:buChar char="-"/>
            </a:pPr>
            <a:endParaRPr lang="fr-FR" sz="2000" b="1" dirty="0" smtClean="0">
              <a:solidFill>
                <a:srgbClr val="000099"/>
              </a:solidFill>
            </a:endParaRPr>
          </a:p>
          <a:p>
            <a:pPr algn="just">
              <a:buFontTx/>
              <a:buChar char="-"/>
            </a:pPr>
            <a:r>
              <a:rPr lang="fr-FR" sz="2000" b="1" dirty="0" smtClean="0">
                <a:solidFill>
                  <a:srgbClr val="000099"/>
                </a:solidFill>
              </a:rPr>
              <a:t>L’Algérie étant dotée d’atouts naturels, ressources en eau, énergies: solaire et éolienne, se doit de préparer des cadres techniques qualifiés pour toute étude et pour toute recherche dans le domaine des sciences de l’énergie propre.</a:t>
            </a:r>
          </a:p>
          <a:p>
            <a:pPr algn="just">
              <a:buFontTx/>
              <a:buChar char="-"/>
            </a:pPr>
            <a:endParaRPr lang="fr-FR" sz="2000" b="1" dirty="0" smtClean="0">
              <a:solidFill>
                <a:srgbClr val="000099"/>
              </a:solidFill>
            </a:endParaRPr>
          </a:p>
          <a:p>
            <a:pPr marL="0" indent="0" algn="ctr">
              <a:buNone/>
            </a:pPr>
            <a:r>
              <a:rPr lang="fr-FR" sz="2400" b="1" u="sng" dirty="0" smtClean="0">
                <a:solidFill>
                  <a:srgbClr val="000099"/>
                </a:solidFill>
              </a:rPr>
              <a:t>Universités</a:t>
            </a:r>
          </a:p>
          <a:p>
            <a:pPr marL="0" indent="0" algn="ctr">
              <a:buNone/>
            </a:pPr>
            <a:r>
              <a:rPr lang="fr-FR" sz="2400" b="1" dirty="0" smtClean="0">
                <a:solidFill>
                  <a:srgbClr val="FF0000"/>
                </a:solidFill>
              </a:rPr>
              <a:t>BLIDA 1, BISKRA</a:t>
            </a:r>
            <a:endParaRPr lang="fr-FR" sz="2400" b="1" dirty="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ELECTROTECHNIQUE</a:t>
            </a:r>
          </a:p>
          <a:p>
            <a:r>
              <a:rPr lang="fr-FR" sz="3600" dirty="0"/>
              <a:t>(</a:t>
            </a:r>
            <a:r>
              <a:rPr lang="fr-FR" sz="3600" dirty="0" smtClean="0"/>
              <a:t>ENERGIES RENOUVELABLES)</a:t>
            </a:r>
          </a:p>
        </p:txBody>
      </p:sp>
    </p:spTree>
    <p:extLst>
      <p:ext uri="{BB962C8B-B14F-4D97-AF65-F5344CB8AC3E}">
        <p14:creationId xmlns:p14="http://schemas.microsoft.com/office/powerpoint/2010/main" val="1902920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700808"/>
            <a:ext cx="8892480" cy="4801314"/>
          </a:xfrm>
          <a:prstGeom prst="rect">
            <a:avLst/>
          </a:prstGeom>
        </p:spPr>
        <p:txBody>
          <a:bodyPr wrap="square">
            <a:spAutoFit/>
          </a:bodyPr>
          <a:lstStyle/>
          <a:p>
            <a:pPr marL="342900" indent="-342900">
              <a:buFont typeface="Wingdings" pitchFamily="2" charset="2"/>
              <a:buChar char="v"/>
            </a:pPr>
            <a:r>
              <a:rPr lang="fr-BE" sz="2400" b="1" dirty="0"/>
              <a:t> Ecole </a:t>
            </a:r>
            <a:r>
              <a:rPr lang="fr-BE" sz="2400" b="1" dirty="0" smtClean="0"/>
              <a:t>Supérieure </a:t>
            </a:r>
            <a:r>
              <a:rPr lang="fr-BE" sz="2400" b="1" dirty="0"/>
              <a:t>d'Informatique (</a:t>
            </a:r>
            <a:r>
              <a:rPr lang="fr-BE" sz="2400" b="1" dirty="0" smtClean="0"/>
              <a:t>ESI </a:t>
            </a:r>
            <a:r>
              <a:rPr lang="fr-BE" sz="2400" b="1" dirty="0"/>
              <a:t>– El Harrach</a:t>
            </a:r>
            <a:r>
              <a:rPr lang="fr-BE" sz="2400" b="1" dirty="0" smtClean="0"/>
              <a:t>)</a:t>
            </a:r>
          </a:p>
          <a:p>
            <a:pPr marL="342900" indent="-342900">
              <a:buFont typeface="Wingdings" pitchFamily="2" charset="2"/>
              <a:buChar char="v"/>
            </a:pPr>
            <a:endParaRPr lang="fr-BE" sz="800" b="1" dirty="0"/>
          </a:p>
          <a:p>
            <a:r>
              <a:rPr lang="fr-BE" sz="2800" b="1" dirty="0"/>
              <a:t>	</a:t>
            </a:r>
            <a:r>
              <a:rPr lang="fr-BE" sz="2200" b="1" dirty="0"/>
              <a:t> Accès		: </a:t>
            </a:r>
            <a:r>
              <a:rPr lang="fr-BE" sz="2200" dirty="0"/>
              <a:t>1</a:t>
            </a:r>
            <a:r>
              <a:rPr lang="fr-BE" sz="2200" baseline="30000" dirty="0"/>
              <a:t>ère</a:t>
            </a:r>
            <a:r>
              <a:rPr lang="fr-BE" sz="2200" dirty="0"/>
              <a:t> année de deuxième cycle après un concours </a:t>
            </a:r>
            <a:br>
              <a:rPr lang="fr-BE" sz="2200" dirty="0"/>
            </a:br>
            <a:r>
              <a:rPr lang="fr-BE" sz="2200" dirty="0"/>
              <a:t>                                              national des classes préparatoires</a:t>
            </a:r>
          </a:p>
          <a:p>
            <a:endParaRPr lang="fr-BE" sz="800" dirty="0"/>
          </a:p>
          <a:p>
            <a:r>
              <a:rPr lang="fr-BE" sz="2200" dirty="0"/>
              <a:t> 	</a:t>
            </a:r>
            <a:r>
              <a:rPr lang="fr-BE" sz="2200" b="1" dirty="0"/>
              <a:t>Domaine	: </a:t>
            </a:r>
            <a:r>
              <a:rPr lang="fr-BE" sz="2200" dirty="0"/>
              <a:t>Mathématiques-Informatique</a:t>
            </a:r>
          </a:p>
          <a:p>
            <a:r>
              <a:rPr lang="fr-BE" sz="2200" b="1" dirty="0"/>
              <a:t>	Filière		: </a:t>
            </a:r>
            <a:r>
              <a:rPr lang="fr-BE" sz="2200" dirty="0" smtClean="0"/>
              <a:t>Informatique</a:t>
            </a:r>
          </a:p>
          <a:p>
            <a:endParaRPr lang="fr-BE" sz="2200" dirty="0" smtClean="0"/>
          </a:p>
          <a:p>
            <a:endParaRPr lang="fr-BE" sz="2200" dirty="0"/>
          </a:p>
          <a:p>
            <a:pPr marL="342900" indent="-342900">
              <a:buFont typeface="Wingdings" pitchFamily="2" charset="2"/>
              <a:buChar char="v"/>
            </a:pPr>
            <a:r>
              <a:rPr lang="fr-BE" sz="2400" b="1" dirty="0"/>
              <a:t>Ecole </a:t>
            </a:r>
            <a:r>
              <a:rPr lang="fr-BE" sz="2400" b="1" dirty="0" smtClean="0"/>
              <a:t>Supérieure </a:t>
            </a:r>
            <a:r>
              <a:rPr lang="fr-BE" sz="2400" b="1" dirty="0"/>
              <a:t>d'Informatique (</a:t>
            </a:r>
            <a:r>
              <a:rPr lang="fr-BE" sz="2400" b="1" dirty="0" smtClean="0"/>
              <a:t>ESI </a:t>
            </a:r>
            <a:r>
              <a:rPr lang="fr-BE" sz="2400" b="1" dirty="0"/>
              <a:t>– </a:t>
            </a:r>
            <a:r>
              <a:rPr lang="fr-BE" sz="2400" b="1" dirty="0" smtClean="0"/>
              <a:t>Sidi Bel Abbes)</a:t>
            </a:r>
          </a:p>
          <a:p>
            <a:pPr marL="342900" indent="-342900">
              <a:buFont typeface="Wingdings" pitchFamily="2" charset="2"/>
              <a:buChar char="v"/>
            </a:pPr>
            <a:endParaRPr lang="fr-BE" sz="800" b="1" dirty="0" smtClean="0"/>
          </a:p>
          <a:p>
            <a:r>
              <a:rPr lang="fr-BE" sz="2200" b="1" dirty="0" smtClean="0"/>
              <a:t>	Accès		: </a:t>
            </a:r>
            <a:r>
              <a:rPr lang="fr-BE" sz="2200" dirty="0"/>
              <a:t>1</a:t>
            </a:r>
            <a:r>
              <a:rPr lang="fr-BE" sz="2200" baseline="30000" dirty="0"/>
              <a:t>ère</a:t>
            </a:r>
            <a:r>
              <a:rPr lang="fr-BE" sz="2200" dirty="0"/>
              <a:t> année de deuxième cycle après un concours </a:t>
            </a:r>
            <a:br>
              <a:rPr lang="fr-BE" sz="2200" dirty="0"/>
            </a:br>
            <a:r>
              <a:rPr lang="fr-BE" sz="2200" dirty="0"/>
              <a:t>                                              national des classes préparatoires</a:t>
            </a:r>
          </a:p>
          <a:p>
            <a:endParaRPr lang="fr-BE" sz="800" dirty="0"/>
          </a:p>
          <a:p>
            <a:r>
              <a:rPr lang="fr-BE" sz="2200" dirty="0"/>
              <a:t> 	</a:t>
            </a:r>
            <a:r>
              <a:rPr lang="fr-BE" sz="2200" b="1" dirty="0"/>
              <a:t>Domaine	: </a:t>
            </a:r>
            <a:r>
              <a:rPr lang="fr-BE" sz="2200" dirty="0"/>
              <a:t>Mathématiques-Informatique</a:t>
            </a:r>
          </a:p>
          <a:p>
            <a:r>
              <a:rPr lang="fr-BE" sz="2200" b="1" dirty="0"/>
              <a:t>	Filière		: </a:t>
            </a:r>
            <a:r>
              <a:rPr lang="fr-BE" sz="2200" dirty="0" smtClean="0"/>
              <a:t>Informatique</a:t>
            </a:r>
            <a:endParaRPr lang="fr-BE" sz="22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val="12006910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graphicFrame>
        <p:nvGraphicFramePr>
          <p:cNvPr id="6" name="Diagramme 5"/>
          <p:cNvGraphicFramePr/>
          <p:nvPr>
            <p:extLst>
              <p:ext uri="{D42A27DB-BD31-4B8C-83A1-F6EECF244321}">
                <p14:modId xmlns:p14="http://schemas.microsoft.com/office/powerpoint/2010/main" val="1534755095"/>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1115616" y="2132856"/>
            <a:ext cx="800219" cy="4248472"/>
          </a:xfrm>
          <a:prstGeom prst="rect">
            <a:avLst/>
          </a:prstGeom>
          <a:noFill/>
        </p:spPr>
        <p:txBody>
          <a:bodyPr vert="vert270" wrap="square" rtlCol="0">
            <a:spAutoFit/>
          </a:bodyPr>
          <a:lstStyle/>
          <a:p>
            <a:pPr algn="ctr"/>
            <a:r>
              <a:rPr lang="fr-FR" sz="4000" b="1" dirty="0" smtClean="0">
                <a:solidFill>
                  <a:schemeClr val="accent2">
                    <a:lumMod val="75000"/>
                  </a:schemeClr>
                </a:solidFill>
              </a:rPr>
              <a:t>EMPLOYABILITE</a:t>
            </a:r>
            <a:endParaRPr lang="fr-FR" sz="4000" b="1" dirty="0">
              <a:solidFill>
                <a:schemeClr val="accent2">
                  <a:lumMod val="75000"/>
                </a:schemeClr>
              </a:solidFill>
            </a:endParaRPr>
          </a:p>
        </p:txBody>
      </p:sp>
    </p:spTree>
    <p:extLst>
      <p:ext uri="{BB962C8B-B14F-4D97-AF65-F5344CB8AC3E}">
        <p14:creationId xmlns:p14="http://schemas.microsoft.com/office/powerpoint/2010/main" val="23095049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179512" y="1628800"/>
            <a:ext cx="8892480" cy="2215991"/>
          </a:xfrm>
          <a:prstGeom prst="rect">
            <a:avLst/>
          </a:prstGeom>
        </p:spPr>
        <p:txBody>
          <a:bodyPr wrap="square">
            <a:spAutoFit/>
          </a:bodyPr>
          <a:lstStyle/>
          <a:p>
            <a:pPr marL="342900" indent="-342900">
              <a:buFont typeface="Wingdings" pitchFamily="2" charset="2"/>
              <a:buChar char="v"/>
            </a:pPr>
            <a:r>
              <a:rPr lang="fr-BE" sz="2400" b="1" dirty="0"/>
              <a:t> Ecole </a:t>
            </a:r>
            <a:r>
              <a:rPr lang="fr-BE" sz="2400" b="1" dirty="0" smtClean="0"/>
              <a:t>Nationale Supérieure Agronomique (ENSA – El Harrach)	</a:t>
            </a:r>
          </a:p>
          <a:p>
            <a:pPr marL="342900" indent="-342900">
              <a:buFont typeface="Wingdings" pitchFamily="2" charset="2"/>
              <a:buChar char="v"/>
            </a:pPr>
            <a:endParaRPr lang="fr-BE" sz="800" b="1" dirty="0" smtClean="0"/>
          </a:p>
          <a:p>
            <a:r>
              <a:rPr lang="fr-BE" sz="2400" b="1" dirty="0"/>
              <a:t>	</a:t>
            </a:r>
            <a:r>
              <a:rPr lang="fr-BE" sz="2200" b="1" dirty="0" smtClean="0"/>
              <a:t>Accès</a:t>
            </a:r>
            <a:r>
              <a:rPr lang="fr-BE" sz="2200" b="1" dirty="0"/>
              <a:t>		: </a:t>
            </a:r>
            <a:r>
              <a:rPr lang="fr-BE" sz="2200" dirty="0"/>
              <a:t>1</a:t>
            </a:r>
            <a:r>
              <a:rPr lang="fr-BE" sz="2200" baseline="30000" dirty="0"/>
              <a:t>ère</a:t>
            </a:r>
            <a:r>
              <a:rPr lang="fr-BE" sz="2200" dirty="0"/>
              <a:t> année de deuxième cycle après un 	</a:t>
            </a:r>
            <a:r>
              <a:rPr lang="fr-BE" sz="2200" dirty="0" smtClean="0"/>
              <a:t>concours</a:t>
            </a:r>
            <a:br>
              <a:rPr lang="fr-BE" sz="2200" dirty="0" smtClean="0"/>
            </a:br>
            <a:r>
              <a:rPr lang="fr-BE" sz="2200" dirty="0" smtClean="0"/>
              <a:t>                                              </a:t>
            </a:r>
            <a:r>
              <a:rPr lang="fr-BE" sz="2200" dirty="0"/>
              <a:t>national des classes préparatoires</a:t>
            </a:r>
            <a:endParaRPr lang="fr-BE" sz="2200" b="1" dirty="0"/>
          </a:p>
          <a:p>
            <a:pPr marL="342900" indent="-342900">
              <a:buFont typeface="Wingdings" pitchFamily="2" charset="2"/>
              <a:buChar char="v"/>
            </a:pPr>
            <a:endParaRPr lang="fr-BE" sz="800" b="1" dirty="0" smtClean="0"/>
          </a:p>
          <a:p>
            <a:pPr marL="342900" indent="-342900">
              <a:buFont typeface="Wingdings" pitchFamily="2" charset="2"/>
              <a:buChar char="v"/>
            </a:pPr>
            <a:endParaRPr lang="fr-BE" sz="800" b="1" dirty="0" smtClean="0"/>
          </a:p>
          <a:p>
            <a:r>
              <a:rPr lang="fr-BE" sz="2200" b="1" dirty="0"/>
              <a:t>	</a:t>
            </a:r>
            <a:r>
              <a:rPr lang="fr-BE" sz="2200" b="1" dirty="0" smtClean="0"/>
              <a:t>Domaine	:</a:t>
            </a:r>
            <a:r>
              <a:rPr lang="fr-BE" sz="2200" b="1" dirty="0"/>
              <a:t> </a:t>
            </a:r>
            <a:r>
              <a:rPr lang="fr-BE" sz="2200" dirty="0" smtClean="0"/>
              <a:t>Sciences de la Nature et de la Vie</a:t>
            </a:r>
          </a:p>
          <a:p>
            <a:r>
              <a:rPr lang="fr-BE" sz="2200" b="1" dirty="0"/>
              <a:t>	</a:t>
            </a:r>
            <a:r>
              <a:rPr lang="fr-BE" sz="2200" b="1" dirty="0" smtClean="0"/>
              <a:t>Filière		: </a:t>
            </a:r>
            <a:r>
              <a:rPr lang="fr-BE" sz="2200" dirty="0" smtClean="0"/>
              <a:t>Sciences agronomiques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
        <p:nvSpPr>
          <p:cNvPr id="7" name="ZoneTexte 6"/>
          <p:cNvSpPr txBox="1"/>
          <p:nvPr/>
        </p:nvSpPr>
        <p:spPr>
          <a:xfrm>
            <a:off x="1559277" y="3698019"/>
            <a:ext cx="523220" cy="2961741"/>
          </a:xfrm>
          <a:prstGeom prst="rect">
            <a:avLst/>
          </a:prstGeom>
          <a:noFill/>
        </p:spPr>
        <p:txBody>
          <a:bodyPr vert="vert270" wrap="square" rtlCol="0">
            <a:spAutoFit/>
          </a:bodyPr>
          <a:lstStyle/>
          <a:p>
            <a:pPr algn="ctr"/>
            <a:r>
              <a:rPr lang="fr-FR" sz="2200" b="1" dirty="0" smtClean="0">
                <a:solidFill>
                  <a:srgbClr val="336600"/>
                </a:solidFill>
              </a:rPr>
              <a:t>EMPLOYABILITE</a:t>
            </a:r>
            <a:endParaRPr lang="fr-FR" sz="2200" b="1" dirty="0">
              <a:solidFill>
                <a:srgbClr val="336600"/>
              </a:solidFill>
            </a:endParaRPr>
          </a:p>
        </p:txBody>
      </p:sp>
      <p:grpSp>
        <p:nvGrpSpPr>
          <p:cNvPr id="8" name="Groupe 7"/>
          <p:cNvGrpSpPr/>
          <p:nvPr/>
        </p:nvGrpSpPr>
        <p:grpSpPr>
          <a:xfrm>
            <a:off x="1992059" y="3779440"/>
            <a:ext cx="5631143" cy="3033936"/>
            <a:chOff x="1704027" y="2254920"/>
            <a:chExt cx="6621051" cy="4352032"/>
          </a:xfrm>
        </p:grpSpPr>
        <p:sp>
          <p:nvSpPr>
            <p:cNvPr id="9" name="Triangle isocèle 8"/>
            <p:cNvSpPr/>
            <p:nvPr/>
          </p:nvSpPr>
          <p:spPr>
            <a:xfrm rot="5400000">
              <a:off x="1704027" y="2254920"/>
              <a:ext cx="4352032" cy="4352032"/>
            </a:xfrm>
            <a:prstGeom prst="triangle">
              <a:avLst/>
            </a:prstGeom>
            <a:solidFill>
              <a:srgbClr val="00B0F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0" name="Forme libre 9"/>
            <p:cNvSpPr/>
            <p:nvPr/>
          </p:nvSpPr>
          <p:spPr>
            <a:xfrm>
              <a:off x="3787041" y="4262361"/>
              <a:ext cx="4538037" cy="1105088"/>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b="1" kern="1200" dirty="0" smtClean="0">
                  <a:solidFill>
                    <a:srgbClr val="660066"/>
                  </a:solidFill>
                </a:rPr>
                <a:t>Industrie Agro-alimentaire, Services agricoles de  contrôle et d’expertise de la qualité des aliments</a:t>
              </a:r>
              <a:endParaRPr lang="fr-FR" b="1" kern="1200" dirty="0">
                <a:solidFill>
                  <a:srgbClr val="660066"/>
                </a:solidFill>
              </a:endParaRPr>
            </a:p>
          </p:txBody>
        </p:sp>
        <p:sp>
          <p:nvSpPr>
            <p:cNvPr id="12" name="Forme libre 11"/>
            <p:cNvSpPr/>
            <p:nvPr/>
          </p:nvSpPr>
          <p:spPr>
            <a:xfrm>
              <a:off x="3902545" y="2991734"/>
              <a:ext cx="4422533" cy="1019872"/>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b="1" dirty="0" smtClean="0">
                  <a:solidFill>
                    <a:srgbClr val="660066"/>
                  </a:solidFill>
                </a:rPr>
                <a:t>Secteur de l’agriculture et du développement rural </a:t>
              </a:r>
            </a:p>
          </p:txBody>
        </p:sp>
      </p:grpSp>
    </p:spTree>
    <p:extLst>
      <p:ext uri="{BB962C8B-B14F-4D97-AF65-F5344CB8AC3E}">
        <p14:creationId xmlns:p14="http://schemas.microsoft.com/office/powerpoint/2010/main" val="213024228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
        <p:nvSpPr>
          <p:cNvPr id="6" name="Rectangle 5"/>
          <p:cNvSpPr/>
          <p:nvPr/>
        </p:nvSpPr>
        <p:spPr>
          <a:xfrm>
            <a:off x="117895" y="1657080"/>
            <a:ext cx="8856984" cy="2492990"/>
          </a:xfrm>
          <a:prstGeom prst="rect">
            <a:avLst/>
          </a:prstGeom>
        </p:spPr>
        <p:txBody>
          <a:bodyPr wrap="square">
            <a:spAutoFit/>
          </a:bodyPr>
          <a:lstStyle/>
          <a:p>
            <a:pPr marL="342900" indent="-342900">
              <a:buFont typeface="Wingdings" pitchFamily="2" charset="2"/>
              <a:buChar char="v"/>
            </a:pPr>
            <a:r>
              <a:rPr lang="fr-BE" sz="2400" b="1" dirty="0"/>
              <a:t>Ecole </a:t>
            </a:r>
            <a:r>
              <a:rPr lang="fr-BE" sz="2400" b="1" dirty="0" smtClean="0"/>
              <a:t>Nationale Supérieure </a:t>
            </a:r>
            <a:r>
              <a:rPr lang="fr-BE" sz="2400" b="1" dirty="0"/>
              <a:t>de Biotechnologies (</a:t>
            </a:r>
            <a:r>
              <a:rPr lang="fr-BE" sz="2400" b="1" dirty="0" smtClean="0"/>
              <a:t>ENSB-Constantine</a:t>
            </a:r>
            <a:r>
              <a:rPr lang="fr-BE" sz="2400" b="1" dirty="0"/>
              <a:t>)</a:t>
            </a:r>
          </a:p>
          <a:p>
            <a:pPr marL="342900" indent="-342900">
              <a:buFont typeface="Wingdings" pitchFamily="2" charset="2"/>
              <a:buChar char="v"/>
            </a:pPr>
            <a:endParaRPr lang="fr-BE" sz="600" b="1" dirty="0"/>
          </a:p>
          <a:p>
            <a:endParaRPr lang="fr-BE" sz="600" b="1" dirty="0"/>
          </a:p>
          <a:p>
            <a:r>
              <a:rPr lang="fr-BE" b="1" dirty="0"/>
              <a:t>	</a:t>
            </a:r>
            <a:r>
              <a:rPr lang="fr-BE" sz="2200" b="1" dirty="0"/>
              <a:t>Accès		: </a:t>
            </a:r>
            <a:r>
              <a:rPr lang="fr-BE" sz="2200" dirty="0"/>
              <a:t>1</a:t>
            </a:r>
            <a:r>
              <a:rPr lang="fr-BE" sz="2200" baseline="30000" dirty="0"/>
              <a:t>ère</a:t>
            </a:r>
            <a:r>
              <a:rPr lang="fr-BE" sz="2200" dirty="0"/>
              <a:t> année de deuxième cycle après un 	concours</a:t>
            </a:r>
            <a:br>
              <a:rPr lang="fr-BE" sz="2200" dirty="0"/>
            </a:br>
            <a:r>
              <a:rPr lang="fr-BE" sz="2200" dirty="0"/>
              <a:t>                                              national des classes préparatoires</a:t>
            </a:r>
            <a:endParaRPr lang="fr-BE" sz="2200" b="1" dirty="0"/>
          </a:p>
          <a:p>
            <a:pPr marL="342900" indent="-342900">
              <a:buFont typeface="Wingdings" pitchFamily="2" charset="2"/>
              <a:buChar char="v"/>
            </a:pPr>
            <a:endParaRPr lang="fr-BE" sz="800" b="1" dirty="0"/>
          </a:p>
          <a:p>
            <a:r>
              <a:rPr lang="fr-BE" sz="2200" b="1" dirty="0"/>
              <a:t>	Domaine	: </a:t>
            </a:r>
            <a:r>
              <a:rPr lang="fr-BE" sz="2200" dirty="0"/>
              <a:t>Sciences de la Nature et de la Vie</a:t>
            </a:r>
          </a:p>
          <a:p>
            <a:r>
              <a:rPr lang="fr-BE" sz="2200" b="1" dirty="0"/>
              <a:t>	Filière		: </a:t>
            </a:r>
            <a:r>
              <a:rPr lang="fr-BE" sz="2200" dirty="0"/>
              <a:t>Biotechnologies</a:t>
            </a:r>
          </a:p>
        </p:txBody>
      </p:sp>
      <p:graphicFrame>
        <p:nvGraphicFramePr>
          <p:cNvPr id="15" name="Diagramme 14"/>
          <p:cNvGraphicFramePr/>
          <p:nvPr>
            <p:extLst>
              <p:ext uri="{D42A27DB-BD31-4B8C-83A1-F6EECF244321}">
                <p14:modId xmlns:p14="http://schemas.microsoft.com/office/powerpoint/2010/main" val="2525510908"/>
              </p:ext>
            </p:extLst>
          </p:nvPr>
        </p:nvGraphicFramePr>
        <p:xfrm>
          <a:off x="1109702" y="4005064"/>
          <a:ext cx="8070810" cy="2695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ZoneTexte 15"/>
          <p:cNvSpPr txBox="1"/>
          <p:nvPr/>
        </p:nvSpPr>
        <p:spPr>
          <a:xfrm>
            <a:off x="1763688" y="4077072"/>
            <a:ext cx="553998" cy="2491109"/>
          </a:xfrm>
          <a:prstGeom prst="rect">
            <a:avLst/>
          </a:prstGeom>
          <a:noFill/>
        </p:spPr>
        <p:txBody>
          <a:bodyPr vert="vert270" wrap="square" rtlCol="0">
            <a:spAutoFit/>
          </a:bodyPr>
          <a:lstStyle/>
          <a:p>
            <a:pPr algn="ctr"/>
            <a:r>
              <a:rPr lang="fr-FR" sz="2400" b="1" dirty="0" smtClean="0">
                <a:solidFill>
                  <a:schemeClr val="accent2">
                    <a:lumMod val="75000"/>
                  </a:schemeClr>
                </a:solidFill>
              </a:rPr>
              <a:t>EMPLOYABILITE</a:t>
            </a:r>
            <a:endParaRPr lang="fr-FR" sz="2400" b="1" dirty="0">
              <a:solidFill>
                <a:schemeClr val="accent2">
                  <a:lumMod val="75000"/>
                </a:schemeClr>
              </a:solidFill>
            </a:endParaRPr>
          </a:p>
        </p:txBody>
      </p:sp>
    </p:spTree>
    <p:extLst>
      <p:ext uri="{BB962C8B-B14F-4D97-AF65-F5344CB8AC3E}">
        <p14:creationId xmlns:p14="http://schemas.microsoft.com/office/powerpoint/2010/main" val="26440781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628800"/>
            <a:ext cx="8892480" cy="5293757"/>
          </a:xfrm>
          <a:prstGeom prst="rect">
            <a:avLst/>
          </a:prstGeom>
        </p:spPr>
        <p:txBody>
          <a:bodyPr wrap="square">
            <a:spAutoFit/>
          </a:bodyPr>
          <a:lstStyle/>
          <a:p>
            <a:pPr marL="342900" indent="-342900">
              <a:buFont typeface="Wingdings" pitchFamily="2" charset="2"/>
              <a:buChar char="v"/>
            </a:pPr>
            <a:r>
              <a:rPr lang="fr-BE" sz="2400" b="1" dirty="0"/>
              <a:t> Ecole </a:t>
            </a:r>
            <a:r>
              <a:rPr lang="fr-BE" sz="2400" b="1" dirty="0" smtClean="0"/>
              <a:t>Nationale Supérieure </a:t>
            </a:r>
            <a:r>
              <a:rPr lang="fr-BE" sz="2400" b="1" dirty="0"/>
              <a:t>de </a:t>
            </a:r>
            <a:r>
              <a:rPr lang="fr-BE" sz="2400" b="1" dirty="0" smtClean="0"/>
              <a:t>Technologie (ENST) </a:t>
            </a:r>
          </a:p>
          <a:p>
            <a:pPr marL="342900" indent="-342900">
              <a:buFont typeface="Wingdings" pitchFamily="2" charset="2"/>
              <a:buChar char="v"/>
            </a:pPr>
            <a:endParaRPr lang="fr-BE" sz="800" b="1" dirty="0" smtClean="0"/>
          </a:p>
          <a:p>
            <a:r>
              <a:rPr lang="fr-BE" sz="2400" b="1" dirty="0"/>
              <a:t>	</a:t>
            </a:r>
            <a:r>
              <a:rPr lang="fr-BE" sz="2200" b="1" dirty="0" smtClean="0"/>
              <a:t>Accès</a:t>
            </a:r>
            <a:r>
              <a:rPr lang="fr-BE" sz="2200" b="1" dirty="0"/>
              <a:t>		: </a:t>
            </a:r>
            <a:r>
              <a:rPr lang="fr-BE" sz="2200" dirty="0"/>
              <a:t>1</a:t>
            </a:r>
            <a:r>
              <a:rPr lang="fr-BE" sz="2200" baseline="30000" dirty="0"/>
              <a:t>ère</a:t>
            </a:r>
            <a:r>
              <a:rPr lang="fr-BE" sz="2200" dirty="0"/>
              <a:t> année de deuxième cycle après un 	</a:t>
            </a:r>
            <a:r>
              <a:rPr lang="fr-BE" sz="2200" dirty="0" smtClean="0"/>
              <a:t>concours</a:t>
            </a:r>
            <a:br>
              <a:rPr lang="fr-BE" sz="2200" dirty="0" smtClean="0"/>
            </a:br>
            <a:r>
              <a:rPr lang="fr-BE" sz="2200" dirty="0" smtClean="0"/>
              <a:t>                                              </a:t>
            </a:r>
            <a:r>
              <a:rPr lang="fr-BE" sz="2200" dirty="0"/>
              <a:t>national des classes préparatoires</a:t>
            </a:r>
            <a:endParaRPr lang="fr-BE" sz="2200" b="1" dirty="0"/>
          </a:p>
          <a:p>
            <a:pPr marL="342900" indent="-342900">
              <a:buFont typeface="Wingdings" pitchFamily="2" charset="2"/>
              <a:buChar char="v"/>
            </a:pPr>
            <a:endParaRPr lang="fr-BE" sz="800" b="1" dirty="0" smtClean="0"/>
          </a:p>
          <a:p>
            <a:r>
              <a:rPr lang="fr-BE" sz="2200" b="1" dirty="0"/>
              <a:t>	</a:t>
            </a:r>
            <a:r>
              <a:rPr lang="fr-BE" sz="2200" b="1" dirty="0" smtClean="0"/>
              <a:t>Domaine	:</a:t>
            </a:r>
            <a:r>
              <a:rPr lang="fr-BE" sz="2200" b="1" dirty="0"/>
              <a:t> </a:t>
            </a:r>
            <a:r>
              <a:rPr lang="fr-BE" sz="2200" dirty="0" smtClean="0"/>
              <a:t>Sciences et Technologies</a:t>
            </a:r>
          </a:p>
          <a:p>
            <a:r>
              <a:rPr lang="fr-BE" sz="2200" b="1" dirty="0"/>
              <a:t>	</a:t>
            </a:r>
            <a:r>
              <a:rPr lang="fr-BE" sz="2200" b="1" dirty="0" smtClean="0"/>
              <a:t>Filières		: </a:t>
            </a:r>
            <a:r>
              <a:rPr lang="fr-BE" sz="2200" dirty="0" smtClean="0"/>
              <a:t>Génie Electrique et Informatique Industrielle,</a:t>
            </a:r>
            <a:br>
              <a:rPr lang="fr-BE" sz="2200" dirty="0" smtClean="0"/>
            </a:br>
            <a:r>
              <a:rPr lang="fr-BE" sz="2200" dirty="0" smtClean="0"/>
              <a:t>                                              Génie de industriel et maintenance, Génie </a:t>
            </a:r>
            <a:br>
              <a:rPr lang="fr-BE" sz="2200" dirty="0" smtClean="0"/>
            </a:br>
            <a:r>
              <a:rPr lang="fr-BE" sz="2200" dirty="0" smtClean="0"/>
              <a:t>                                              Logistique et Transport, Génie mécanique et </a:t>
            </a:r>
            <a:br>
              <a:rPr lang="fr-BE" sz="2200" dirty="0" smtClean="0"/>
            </a:br>
            <a:r>
              <a:rPr lang="fr-BE" sz="2200" dirty="0" smtClean="0"/>
              <a:t>                                              productique </a:t>
            </a:r>
          </a:p>
          <a:p>
            <a:endParaRPr lang="fr-BE" sz="1600" b="1" dirty="0"/>
          </a:p>
          <a:p>
            <a:pPr marL="342900" indent="-342900">
              <a:buFont typeface="Wingdings" pitchFamily="2" charset="2"/>
              <a:buChar char="v"/>
            </a:pPr>
            <a:r>
              <a:rPr lang="fr-BE" sz="2200" b="1" dirty="0" smtClean="0"/>
              <a:t>Ecole Nationale Supérieure </a:t>
            </a:r>
            <a:r>
              <a:rPr lang="fr-BE" sz="2200" b="1" dirty="0"/>
              <a:t>des Mines et de la </a:t>
            </a:r>
            <a:r>
              <a:rPr lang="fr-BE" sz="2200" b="1" dirty="0" smtClean="0"/>
              <a:t>Métallurgie (ENSMM)</a:t>
            </a:r>
          </a:p>
          <a:p>
            <a:pPr marL="342900" indent="-342900">
              <a:buFont typeface="Wingdings" pitchFamily="2" charset="2"/>
              <a:buChar char="v"/>
            </a:pPr>
            <a:endParaRPr lang="fr-BE" sz="800" b="1" dirty="0" smtClean="0"/>
          </a:p>
          <a:p>
            <a:r>
              <a:rPr lang="fr-BE" sz="2200" b="1" dirty="0" smtClean="0"/>
              <a:t>	Accès</a:t>
            </a:r>
            <a:r>
              <a:rPr lang="fr-BE" sz="2200" b="1" dirty="0"/>
              <a:t>		: </a:t>
            </a:r>
            <a:r>
              <a:rPr lang="fr-BE" sz="2200" dirty="0"/>
              <a:t>1</a:t>
            </a:r>
            <a:r>
              <a:rPr lang="fr-BE" sz="2200" baseline="30000" dirty="0"/>
              <a:t>ère</a:t>
            </a:r>
            <a:r>
              <a:rPr lang="fr-BE" sz="2200" dirty="0"/>
              <a:t> année de deuxième cycle après un 	concours</a:t>
            </a:r>
            <a:br>
              <a:rPr lang="fr-BE" sz="2200" dirty="0"/>
            </a:br>
            <a:r>
              <a:rPr lang="fr-BE" sz="2200" dirty="0"/>
              <a:t>                                              national des classes </a:t>
            </a:r>
            <a:r>
              <a:rPr lang="fr-BE" sz="2200" dirty="0" smtClean="0"/>
              <a:t>préparatoires</a:t>
            </a:r>
            <a:endParaRPr lang="fr-BE" sz="800" b="1" dirty="0"/>
          </a:p>
          <a:p>
            <a:pPr marL="342900" indent="-342900">
              <a:buFont typeface="Wingdings" pitchFamily="2" charset="2"/>
              <a:buChar char="v"/>
            </a:pPr>
            <a:endParaRPr lang="fr-BE" sz="800" b="1" dirty="0"/>
          </a:p>
          <a:p>
            <a:r>
              <a:rPr lang="fr-BE" sz="2200" b="1" dirty="0"/>
              <a:t>	Domaine	: </a:t>
            </a:r>
            <a:r>
              <a:rPr lang="fr-BE" sz="2200" dirty="0"/>
              <a:t>Sciences et Technologies</a:t>
            </a:r>
          </a:p>
          <a:p>
            <a:r>
              <a:rPr lang="fr-BE" sz="2200" b="1" dirty="0"/>
              <a:t>	Filières		: </a:t>
            </a:r>
            <a:r>
              <a:rPr lang="fr-BE" sz="2200" dirty="0"/>
              <a:t>Génie </a:t>
            </a:r>
            <a:r>
              <a:rPr lang="fr-BE" sz="2200" dirty="0" smtClean="0"/>
              <a:t>minier et Métallurgie</a:t>
            </a:r>
            <a:endParaRPr lang="fr-BE" sz="2200" b="1"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val="23468877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551558"/>
            <a:ext cx="8892480" cy="5693866"/>
          </a:xfrm>
          <a:prstGeom prst="rect">
            <a:avLst/>
          </a:prstGeom>
        </p:spPr>
        <p:txBody>
          <a:bodyPr wrap="square">
            <a:spAutoFit/>
          </a:bodyPr>
          <a:lstStyle/>
          <a:p>
            <a:pPr marL="342900" indent="-342900">
              <a:buFont typeface="Wingdings" pitchFamily="2" charset="2"/>
              <a:buChar char="v"/>
            </a:pPr>
            <a:r>
              <a:rPr lang="fr-BE" sz="2400" b="1" dirty="0"/>
              <a:t> Ecole </a:t>
            </a:r>
            <a:r>
              <a:rPr lang="fr-BE" sz="2400" b="1" dirty="0" smtClean="0"/>
              <a:t>Nationale Polytechnique </a:t>
            </a:r>
            <a:r>
              <a:rPr lang="fr-BE" sz="2400" b="1" dirty="0"/>
              <a:t>Alger (</a:t>
            </a:r>
            <a:r>
              <a:rPr lang="fr-BE" sz="2400" b="1" dirty="0" smtClean="0"/>
              <a:t>ENPA)</a:t>
            </a:r>
          </a:p>
          <a:p>
            <a:pPr marL="342900" indent="-342900">
              <a:buFont typeface="Wingdings" pitchFamily="2" charset="2"/>
              <a:buChar char="v"/>
            </a:pPr>
            <a:endParaRPr lang="fr-BE" sz="800" b="1" dirty="0"/>
          </a:p>
          <a:p>
            <a:pPr marL="361950"/>
            <a:r>
              <a:rPr lang="fr-BE" sz="2200" b="1" dirty="0" smtClean="0"/>
              <a:t>Accès</a:t>
            </a:r>
            <a:r>
              <a:rPr lang="fr-BE" sz="2200" b="1" dirty="0"/>
              <a:t>		: </a:t>
            </a:r>
            <a:r>
              <a:rPr lang="fr-BE" sz="2200" dirty="0"/>
              <a:t>1</a:t>
            </a:r>
            <a:r>
              <a:rPr lang="fr-BE" sz="2200" baseline="30000" dirty="0"/>
              <a:t>ère</a:t>
            </a:r>
            <a:r>
              <a:rPr lang="fr-BE" sz="2200" dirty="0"/>
              <a:t> année de deuxième cycle après un 	concours </a:t>
            </a:r>
            <a:br>
              <a:rPr lang="fr-BE" sz="2200" dirty="0"/>
            </a:br>
            <a:r>
              <a:rPr lang="fr-BE" sz="2200" dirty="0"/>
              <a:t>                                              national des classes </a:t>
            </a:r>
            <a:r>
              <a:rPr lang="fr-BE" sz="2200" dirty="0" smtClean="0"/>
              <a:t>préparatoires</a:t>
            </a:r>
          </a:p>
          <a:p>
            <a:pPr marL="361950"/>
            <a:endParaRPr lang="fr-BE" sz="800" b="1" dirty="0"/>
          </a:p>
          <a:p>
            <a:pPr marL="361950"/>
            <a:r>
              <a:rPr lang="fr-BE" sz="2200" b="1" dirty="0" smtClean="0"/>
              <a:t>Domaine</a:t>
            </a:r>
            <a:r>
              <a:rPr lang="fr-BE" sz="2200" b="1" dirty="0"/>
              <a:t>	</a:t>
            </a:r>
            <a:r>
              <a:rPr lang="fr-BE" sz="2200" b="1" dirty="0" smtClean="0"/>
              <a:t>	: </a:t>
            </a:r>
            <a:r>
              <a:rPr lang="fr-BE" sz="2200" dirty="0"/>
              <a:t>Sciences et Technologies</a:t>
            </a:r>
            <a:r>
              <a:rPr lang="fr-BE" sz="2200" b="1" dirty="0"/>
              <a:t>	</a:t>
            </a:r>
            <a:endParaRPr lang="fr-BE" sz="2200" b="1" dirty="0" smtClean="0"/>
          </a:p>
          <a:p>
            <a:pPr marL="361950"/>
            <a:r>
              <a:rPr lang="fr-BE" sz="2200" b="1" dirty="0" smtClean="0"/>
              <a:t>Filières</a:t>
            </a:r>
            <a:r>
              <a:rPr lang="fr-BE" sz="2200" b="1" dirty="0"/>
              <a:t>		: </a:t>
            </a:r>
            <a:r>
              <a:rPr lang="fr-BE" sz="2200" dirty="0"/>
              <a:t>Automatique, Electronique, Electrotechnique, </a:t>
            </a:r>
            <a:br>
              <a:rPr lang="fr-BE" sz="2200" dirty="0"/>
            </a:br>
            <a:r>
              <a:rPr lang="fr-BE" sz="2200" dirty="0"/>
              <a:t>                                        </a:t>
            </a:r>
            <a:r>
              <a:rPr lang="fr-BE" sz="2200" dirty="0" smtClean="0"/>
              <a:t>Génie </a:t>
            </a:r>
            <a:r>
              <a:rPr lang="fr-BE" sz="2200" dirty="0"/>
              <a:t>Civil,  </a:t>
            </a:r>
            <a:r>
              <a:rPr lang="fr-BE" sz="2200" dirty="0" smtClean="0"/>
              <a:t>Génie des procédés, Génie Industriel, </a:t>
            </a:r>
            <a:br>
              <a:rPr lang="fr-BE" sz="2200" dirty="0" smtClean="0"/>
            </a:br>
            <a:r>
              <a:rPr lang="fr-BE" sz="2200" dirty="0" smtClean="0"/>
              <a:t>                                        Génie Mécanique, Génie Minier, Hydraulique, </a:t>
            </a:r>
            <a:br>
              <a:rPr lang="fr-BE" sz="2200" dirty="0" smtClean="0"/>
            </a:br>
            <a:r>
              <a:rPr lang="fr-BE" sz="2200" dirty="0" smtClean="0"/>
              <a:t>                                        Hygiène et sécurité industrielle, Métallurgie.</a:t>
            </a:r>
          </a:p>
          <a:p>
            <a:endParaRPr lang="fr-BE" sz="800" dirty="0"/>
          </a:p>
          <a:p>
            <a:pPr marL="342900" indent="-342900">
              <a:buFont typeface="Wingdings" pitchFamily="2" charset="2"/>
              <a:buChar char="v"/>
            </a:pPr>
            <a:r>
              <a:rPr lang="fr-BE" sz="2200" b="1" dirty="0"/>
              <a:t>Ecole </a:t>
            </a:r>
            <a:r>
              <a:rPr lang="fr-BE" sz="2200" b="1" dirty="0" smtClean="0"/>
              <a:t>Nationale Polytechnique </a:t>
            </a:r>
            <a:r>
              <a:rPr lang="fr-BE" sz="2200" b="1" dirty="0"/>
              <a:t>de </a:t>
            </a:r>
            <a:r>
              <a:rPr lang="fr-BE" sz="2200" b="1" dirty="0" smtClean="0"/>
              <a:t>Constantine (ENPC)</a:t>
            </a:r>
          </a:p>
          <a:p>
            <a:pPr marL="342900" indent="-342900">
              <a:buFont typeface="Wingdings" pitchFamily="2" charset="2"/>
              <a:buChar char="v"/>
            </a:pPr>
            <a:endParaRPr lang="fr-BE" sz="800" b="1" dirty="0" smtClean="0"/>
          </a:p>
          <a:p>
            <a:r>
              <a:rPr lang="fr-BE" sz="2200" b="1" dirty="0"/>
              <a:t>	</a:t>
            </a:r>
            <a:r>
              <a:rPr lang="fr-BE" sz="2200" b="1" dirty="0" smtClean="0"/>
              <a:t>Accès</a:t>
            </a:r>
            <a:r>
              <a:rPr lang="fr-BE" sz="2200" b="1" dirty="0"/>
              <a:t>		: </a:t>
            </a:r>
            <a:r>
              <a:rPr lang="fr-BE" sz="2200" dirty="0"/>
              <a:t>1</a:t>
            </a:r>
            <a:r>
              <a:rPr lang="fr-BE" sz="2200" baseline="30000" dirty="0"/>
              <a:t>ère</a:t>
            </a:r>
            <a:r>
              <a:rPr lang="fr-BE" sz="2200" dirty="0"/>
              <a:t> année de deuxième cycle après un 	concours </a:t>
            </a:r>
            <a:br>
              <a:rPr lang="fr-BE" sz="2200" dirty="0"/>
            </a:br>
            <a:r>
              <a:rPr lang="fr-BE" sz="2200" dirty="0"/>
              <a:t>                                              national des classes préparatoires</a:t>
            </a:r>
          </a:p>
          <a:p>
            <a:endParaRPr lang="fr-BE" sz="800" b="1" dirty="0"/>
          </a:p>
          <a:p>
            <a:r>
              <a:rPr lang="fr-BE" sz="2200" b="1" dirty="0"/>
              <a:t>	Domaine	: </a:t>
            </a:r>
            <a:r>
              <a:rPr lang="fr-BE" sz="2200" dirty="0"/>
              <a:t>Sciences et Technologies</a:t>
            </a:r>
            <a:r>
              <a:rPr lang="fr-BE" sz="2200" b="1" dirty="0"/>
              <a:t>	</a:t>
            </a:r>
          </a:p>
          <a:p>
            <a:r>
              <a:rPr lang="fr-BE" sz="2200" b="1" dirty="0"/>
              <a:t>	Filières		: </a:t>
            </a:r>
            <a:r>
              <a:rPr lang="fr-BE" sz="2200" dirty="0" smtClean="0"/>
              <a:t>Electrotechnique</a:t>
            </a:r>
            <a:r>
              <a:rPr lang="fr-BE" sz="2200" dirty="0"/>
              <a:t>, </a:t>
            </a:r>
            <a:r>
              <a:rPr lang="fr-BE" sz="2200" dirty="0" smtClean="0"/>
              <a:t> Génie des matériaux, Génie des</a:t>
            </a:r>
            <a:br>
              <a:rPr lang="fr-BE" sz="2200" dirty="0" smtClean="0"/>
            </a:br>
            <a:r>
              <a:rPr lang="fr-BE" sz="2200" dirty="0" smtClean="0"/>
              <a:t>                                             procédés, </a:t>
            </a:r>
            <a:r>
              <a:rPr lang="fr-BE" sz="2200" dirty="0"/>
              <a:t>Génie </a:t>
            </a:r>
            <a:r>
              <a:rPr lang="fr-BE" sz="2200" dirty="0" smtClean="0"/>
              <a:t>Mécanique.</a:t>
            </a:r>
            <a:endParaRPr lang="fr-BE" sz="2200"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val="16442648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652022"/>
            <a:ext cx="8892480" cy="2431435"/>
          </a:xfrm>
          <a:prstGeom prst="rect">
            <a:avLst/>
          </a:prstGeom>
        </p:spPr>
        <p:txBody>
          <a:bodyPr wrap="square">
            <a:spAutoFit/>
          </a:bodyPr>
          <a:lstStyle/>
          <a:p>
            <a:pPr marL="342900" indent="-342900">
              <a:buFont typeface="Wingdings" pitchFamily="2" charset="2"/>
              <a:buChar char="v"/>
            </a:pPr>
            <a:r>
              <a:rPr lang="fr-BE" sz="2400" b="1" dirty="0"/>
              <a:t> Ecole </a:t>
            </a:r>
            <a:r>
              <a:rPr lang="fr-BE" sz="2400" b="1" dirty="0" smtClean="0"/>
              <a:t>Nationale Polytechnique d'Oran (ENPO)	</a:t>
            </a:r>
          </a:p>
          <a:p>
            <a:pPr marL="342900" indent="-342900">
              <a:buFont typeface="Wingdings" pitchFamily="2" charset="2"/>
              <a:buChar char="v"/>
            </a:pPr>
            <a:endParaRPr lang="fr-BE" sz="800" b="1" dirty="0" smtClean="0"/>
          </a:p>
          <a:p>
            <a:pPr marL="361950"/>
            <a:r>
              <a:rPr lang="fr-BE" sz="2400" b="1" dirty="0"/>
              <a:t>	</a:t>
            </a:r>
            <a:r>
              <a:rPr lang="fr-BE" sz="2200" b="1" dirty="0"/>
              <a:t>Accès		: </a:t>
            </a:r>
            <a:r>
              <a:rPr lang="fr-BE" sz="2200" dirty="0"/>
              <a:t>1</a:t>
            </a:r>
            <a:r>
              <a:rPr lang="fr-BE" sz="2200" baseline="30000" dirty="0"/>
              <a:t>ère</a:t>
            </a:r>
            <a:r>
              <a:rPr lang="fr-BE" sz="2200" dirty="0"/>
              <a:t> année de deuxième cycle après un 	concours </a:t>
            </a:r>
            <a:br>
              <a:rPr lang="fr-BE" sz="2200" dirty="0"/>
            </a:br>
            <a:r>
              <a:rPr lang="fr-BE" sz="2200" dirty="0"/>
              <a:t>                                         </a:t>
            </a:r>
            <a:r>
              <a:rPr lang="fr-BE" sz="2200" dirty="0" smtClean="0"/>
              <a:t>national </a:t>
            </a:r>
            <a:r>
              <a:rPr lang="fr-BE" sz="2200" dirty="0"/>
              <a:t>des classes préparatoires</a:t>
            </a:r>
          </a:p>
          <a:p>
            <a:pPr marL="361950"/>
            <a:endParaRPr lang="fr-BE" sz="800" b="1" dirty="0"/>
          </a:p>
          <a:p>
            <a:pPr marL="361950"/>
            <a:r>
              <a:rPr lang="fr-BE" sz="2200" b="1" dirty="0" smtClean="0"/>
              <a:t>	Domaine</a:t>
            </a:r>
            <a:r>
              <a:rPr lang="fr-BE" sz="2200" b="1" dirty="0"/>
              <a:t>	</a:t>
            </a:r>
            <a:r>
              <a:rPr lang="fr-BE" sz="2200" b="1" dirty="0" smtClean="0"/>
              <a:t>: </a:t>
            </a:r>
            <a:r>
              <a:rPr lang="fr-BE" sz="2200" dirty="0"/>
              <a:t>Sciences et Technologies</a:t>
            </a:r>
            <a:r>
              <a:rPr lang="fr-BE" sz="2200" b="1" dirty="0"/>
              <a:t>	</a:t>
            </a:r>
          </a:p>
          <a:p>
            <a:pPr marL="361950"/>
            <a:r>
              <a:rPr lang="fr-BE" sz="2200" b="1" dirty="0" smtClean="0"/>
              <a:t>	Filières</a:t>
            </a:r>
            <a:r>
              <a:rPr lang="fr-BE" sz="2200" b="1" dirty="0"/>
              <a:t>		: </a:t>
            </a:r>
            <a:r>
              <a:rPr lang="fr-BE" sz="2200" dirty="0"/>
              <a:t>Automatique, Electronique, Electrotechnique, </a:t>
            </a:r>
            <a:br>
              <a:rPr lang="fr-BE" sz="2200" dirty="0"/>
            </a:br>
            <a:r>
              <a:rPr lang="fr-BE" sz="2200" dirty="0"/>
              <a:t>                                       </a:t>
            </a:r>
            <a:r>
              <a:rPr lang="fr-BE" sz="2200" dirty="0" smtClean="0"/>
              <a:t>Génie </a:t>
            </a:r>
            <a:r>
              <a:rPr lang="fr-BE" sz="2200" dirty="0"/>
              <a:t>Civil,  Génie des procédés</a:t>
            </a:r>
            <a:r>
              <a:rPr lang="fr-BE" sz="2200" dirty="0" smtClean="0"/>
              <a:t>,</a:t>
            </a:r>
            <a:r>
              <a:rPr lang="fr-BE" sz="2200" dirty="0"/>
              <a:t> </a:t>
            </a:r>
            <a:r>
              <a:rPr lang="fr-BE" sz="2200" dirty="0" smtClean="0"/>
              <a:t>Génie Mécanique, </a:t>
            </a:r>
            <a:endParaRPr lang="fr-BE" sz="800" b="1"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val="10691808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 </a:t>
            </a:r>
          </a:p>
          <a:p>
            <a:r>
              <a:rPr lang="fr-FR" dirty="0" smtClean="0"/>
              <a:t>(ENST, ENSSM, ENPA, ENPC, ENPO)</a:t>
            </a:r>
          </a:p>
        </p:txBody>
      </p:sp>
      <p:graphicFrame>
        <p:nvGraphicFramePr>
          <p:cNvPr id="6" name="Diagramme 5"/>
          <p:cNvGraphicFramePr/>
          <p:nvPr>
            <p:extLst>
              <p:ext uri="{D42A27DB-BD31-4B8C-83A1-F6EECF244321}">
                <p14:modId xmlns:p14="http://schemas.microsoft.com/office/powerpoint/2010/main" val="3807837967"/>
              </p:ext>
            </p:extLst>
          </p:nvPr>
        </p:nvGraphicFramePr>
        <p:xfrm>
          <a:off x="1515726" y="2204864"/>
          <a:ext cx="6536322"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1467525" y="2132856"/>
            <a:ext cx="800219" cy="4248472"/>
          </a:xfrm>
          <a:prstGeom prst="rect">
            <a:avLst/>
          </a:prstGeom>
          <a:noFill/>
        </p:spPr>
        <p:txBody>
          <a:bodyPr vert="vert270" wrap="square" rtlCol="0">
            <a:spAutoFit/>
          </a:bodyPr>
          <a:lstStyle/>
          <a:p>
            <a:pPr algn="ctr"/>
            <a:r>
              <a:rPr lang="fr-FR" sz="4000" b="1" dirty="0" smtClean="0">
                <a:solidFill>
                  <a:schemeClr val="accent2">
                    <a:lumMod val="75000"/>
                  </a:schemeClr>
                </a:solidFill>
              </a:rPr>
              <a:t>EMPLOYABILITE</a:t>
            </a:r>
            <a:endParaRPr lang="fr-FR" sz="4000" b="1" dirty="0">
              <a:solidFill>
                <a:schemeClr val="accent2">
                  <a:lumMod val="75000"/>
                </a:schemeClr>
              </a:solidFill>
            </a:endParaRPr>
          </a:p>
        </p:txBody>
      </p:sp>
    </p:spTree>
    <p:extLst>
      <p:ext uri="{BB962C8B-B14F-4D97-AF65-F5344CB8AC3E}">
        <p14:creationId xmlns:p14="http://schemas.microsoft.com/office/powerpoint/2010/main" val="12876583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4" name="Rectangle 3"/>
          <p:cNvSpPr/>
          <p:nvPr/>
        </p:nvSpPr>
        <p:spPr>
          <a:xfrm>
            <a:off x="67546" y="1772816"/>
            <a:ext cx="8957681" cy="1985159"/>
          </a:xfrm>
          <a:prstGeom prst="rect">
            <a:avLst/>
          </a:prstGeom>
        </p:spPr>
        <p:txBody>
          <a:bodyPr wrap="square">
            <a:spAutoFit/>
          </a:bodyPr>
          <a:lstStyle/>
          <a:p>
            <a:pPr marL="342900" indent="-342900">
              <a:buFont typeface="Wingdings" pitchFamily="2" charset="2"/>
              <a:buChar char="v"/>
            </a:pPr>
            <a:r>
              <a:rPr lang="fr-BE" sz="2400" b="1" dirty="0"/>
              <a:t>Ecole Nationale Supérieure des Travaux Publics (ENSTP)</a:t>
            </a:r>
          </a:p>
          <a:p>
            <a:r>
              <a:rPr lang="fr-BE" b="1" dirty="0"/>
              <a:t>	</a:t>
            </a:r>
            <a:r>
              <a:rPr lang="fr-BE" sz="2200" b="1" dirty="0"/>
              <a:t>Accès		: </a:t>
            </a:r>
            <a:r>
              <a:rPr lang="fr-BE" sz="2200" dirty="0"/>
              <a:t>1</a:t>
            </a:r>
            <a:r>
              <a:rPr lang="fr-BE" sz="2200" baseline="30000" dirty="0"/>
              <a:t>ère</a:t>
            </a:r>
            <a:r>
              <a:rPr lang="fr-BE" sz="2200" dirty="0"/>
              <a:t> année de deuxième cycle après un 	concours </a:t>
            </a:r>
            <a:br>
              <a:rPr lang="fr-BE" sz="2200" dirty="0"/>
            </a:br>
            <a:r>
              <a:rPr lang="fr-BE" sz="2200" dirty="0"/>
              <a:t>                                              national des classes préparatoires</a:t>
            </a:r>
          </a:p>
          <a:p>
            <a:endParaRPr lang="fr-BE" sz="1100" b="1" dirty="0"/>
          </a:p>
          <a:p>
            <a:pPr marL="361950"/>
            <a:r>
              <a:rPr lang="fr-BE" sz="2200" b="1" dirty="0"/>
              <a:t>	Domaine	: </a:t>
            </a:r>
            <a:r>
              <a:rPr lang="fr-BE" sz="2200" dirty="0"/>
              <a:t>Sciences et Technologies</a:t>
            </a:r>
            <a:r>
              <a:rPr lang="fr-BE" sz="2200" b="1" dirty="0"/>
              <a:t>	</a:t>
            </a:r>
          </a:p>
          <a:p>
            <a:pPr marL="361950"/>
            <a:r>
              <a:rPr lang="fr-BE" sz="2200" b="1" dirty="0"/>
              <a:t>	Filières		: </a:t>
            </a:r>
            <a:r>
              <a:rPr lang="fr-BE" sz="2200" dirty="0"/>
              <a:t>Travaux publics</a:t>
            </a:r>
          </a:p>
        </p:txBody>
      </p:sp>
      <p:sp>
        <p:nvSpPr>
          <p:cNvPr id="5"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dirty="0" smtClean="0"/>
              <a:t>Formations des Ecoles Nationales Supérieures</a:t>
            </a:r>
            <a:endParaRPr lang="fr-BE"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graphicFrame>
        <p:nvGraphicFramePr>
          <p:cNvPr id="9" name="Diagramme 8"/>
          <p:cNvGraphicFramePr/>
          <p:nvPr>
            <p:extLst>
              <p:ext uri="{D42A27DB-BD31-4B8C-83A1-F6EECF244321}">
                <p14:modId xmlns:p14="http://schemas.microsoft.com/office/powerpoint/2010/main" val="944801021"/>
              </p:ext>
            </p:extLst>
          </p:nvPr>
        </p:nvGraphicFramePr>
        <p:xfrm>
          <a:off x="1983707" y="3973968"/>
          <a:ext cx="5688632" cy="2692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9"/>
          <p:cNvSpPr txBox="1"/>
          <p:nvPr/>
        </p:nvSpPr>
        <p:spPr>
          <a:xfrm>
            <a:off x="2016226" y="3758598"/>
            <a:ext cx="615553" cy="3020775"/>
          </a:xfrm>
          <a:prstGeom prst="rect">
            <a:avLst/>
          </a:prstGeom>
          <a:noFill/>
        </p:spPr>
        <p:txBody>
          <a:bodyPr vert="vert270" wrap="square" rtlCol="0">
            <a:spAutoFit/>
          </a:bodyPr>
          <a:lstStyle/>
          <a:p>
            <a:pPr algn="ctr"/>
            <a:r>
              <a:rPr lang="fr-FR" sz="2800" b="1" dirty="0" smtClean="0">
                <a:solidFill>
                  <a:schemeClr val="tx1">
                    <a:lumMod val="95000"/>
                    <a:lumOff val="5000"/>
                  </a:schemeClr>
                </a:solidFill>
              </a:rPr>
              <a:t>EMPLOYABILITE</a:t>
            </a:r>
            <a:endParaRPr lang="fr-FR" sz="2800" b="1" dirty="0">
              <a:solidFill>
                <a:schemeClr val="tx1">
                  <a:lumMod val="95000"/>
                  <a:lumOff val="5000"/>
                </a:schemeClr>
              </a:solidFill>
            </a:endParaRPr>
          </a:p>
        </p:txBody>
      </p:sp>
    </p:spTree>
    <p:extLst>
      <p:ext uri="{BB962C8B-B14F-4D97-AF65-F5344CB8AC3E}">
        <p14:creationId xmlns:p14="http://schemas.microsoft.com/office/powerpoint/2010/main" val="26862417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651441"/>
            <a:ext cx="8892480" cy="2215991"/>
          </a:xfrm>
          <a:prstGeom prst="rect">
            <a:avLst/>
          </a:prstGeom>
        </p:spPr>
        <p:txBody>
          <a:bodyPr wrap="square">
            <a:spAutoFit/>
          </a:bodyPr>
          <a:lstStyle/>
          <a:p>
            <a:pPr marL="342900" indent="-342900">
              <a:buFont typeface="Wingdings" pitchFamily="2" charset="2"/>
              <a:buChar char="v"/>
            </a:pPr>
            <a:r>
              <a:rPr lang="fr-BE" sz="2400" b="1" dirty="0"/>
              <a:t>Ecole </a:t>
            </a:r>
            <a:r>
              <a:rPr lang="fr-BE" sz="2400" b="1" dirty="0" smtClean="0"/>
              <a:t>Nationale Supérieure d'Hydraulique (ENSH –Blida)</a:t>
            </a:r>
            <a:endParaRPr lang="fr-BE" sz="800" b="1" dirty="0" smtClean="0"/>
          </a:p>
          <a:p>
            <a:r>
              <a:rPr lang="fr-BE" sz="2400" b="1" dirty="0"/>
              <a:t>	</a:t>
            </a:r>
            <a:r>
              <a:rPr lang="fr-BE" sz="2200" b="1" dirty="0" smtClean="0"/>
              <a:t>Accès</a:t>
            </a:r>
            <a:r>
              <a:rPr lang="fr-BE" sz="2200" b="1" dirty="0"/>
              <a:t>		: </a:t>
            </a:r>
            <a:r>
              <a:rPr lang="fr-BE" sz="2200" dirty="0"/>
              <a:t>1</a:t>
            </a:r>
            <a:r>
              <a:rPr lang="fr-BE" sz="2200" baseline="30000" dirty="0"/>
              <a:t>ère</a:t>
            </a:r>
            <a:r>
              <a:rPr lang="fr-BE" sz="2200" dirty="0"/>
              <a:t> année de deuxième cycle après un 	</a:t>
            </a:r>
            <a:r>
              <a:rPr lang="fr-BE" sz="2200" dirty="0" smtClean="0"/>
              <a:t>concours</a:t>
            </a:r>
            <a:br>
              <a:rPr lang="fr-BE" sz="2200" dirty="0" smtClean="0"/>
            </a:br>
            <a:r>
              <a:rPr lang="fr-BE" sz="2200" dirty="0" smtClean="0"/>
              <a:t>                                              </a:t>
            </a:r>
            <a:r>
              <a:rPr lang="fr-BE" sz="2200" dirty="0"/>
              <a:t>national des classes préparatoires</a:t>
            </a:r>
            <a:endParaRPr lang="fr-BE" sz="2200" b="1" dirty="0"/>
          </a:p>
          <a:p>
            <a:pPr marL="342900" indent="-342900">
              <a:buFont typeface="Wingdings" pitchFamily="2" charset="2"/>
              <a:buChar char="v"/>
            </a:pPr>
            <a:endParaRPr lang="fr-BE" sz="800" b="1" dirty="0" smtClean="0"/>
          </a:p>
          <a:p>
            <a:pPr marL="342900" indent="-342900">
              <a:buFont typeface="Wingdings" pitchFamily="2" charset="2"/>
              <a:buChar char="v"/>
            </a:pPr>
            <a:endParaRPr lang="fr-BE" sz="800" b="1" dirty="0" smtClean="0"/>
          </a:p>
          <a:p>
            <a:r>
              <a:rPr lang="fr-BE" sz="2200" b="1" dirty="0"/>
              <a:t>	</a:t>
            </a:r>
            <a:r>
              <a:rPr lang="fr-BE" sz="2200" b="1" dirty="0" smtClean="0"/>
              <a:t>Domaine	:</a:t>
            </a:r>
            <a:r>
              <a:rPr lang="fr-BE" sz="2200" b="1" dirty="0"/>
              <a:t> </a:t>
            </a:r>
            <a:r>
              <a:rPr lang="fr-BE" sz="2200" dirty="0"/>
              <a:t>Sciences </a:t>
            </a:r>
            <a:r>
              <a:rPr lang="fr-BE" sz="2200" dirty="0" smtClean="0"/>
              <a:t>et Technologie </a:t>
            </a:r>
          </a:p>
          <a:p>
            <a:r>
              <a:rPr lang="fr-BE" sz="2200" b="1" dirty="0"/>
              <a:t>	</a:t>
            </a:r>
            <a:r>
              <a:rPr lang="fr-BE" sz="2200" b="1" dirty="0" smtClean="0"/>
              <a:t>Filières		: </a:t>
            </a:r>
            <a:r>
              <a:rPr lang="fr-BE" sz="2200" dirty="0" smtClean="0"/>
              <a:t>Hydraulique</a:t>
            </a:r>
            <a:endParaRPr lang="fr-BE" sz="2200" b="1" dirty="0" smtClean="0"/>
          </a:p>
          <a:p>
            <a:endParaRPr lang="fr-BE" sz="800" b="1"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graphicFrame>
        <p:nvGraphicFramePr>
          <p:cNvPr id="7" name="Diagramme 6"/>
          <p:cNvGraphicFramePr/>
          <p:nvPr>
            <p:extLst>
              <p:ext uri="{D42A27DB-BD31-4B8C-83A1-F6EECF244321}">
                <p14:modId xmlns:p14="http://schemas.microsoft.com/office/powerpoint/2010/main" val="1091594523"/>
              </p:ext>
            </p:extLst>
          </p:nvPr>
        </p:nvGraphicFramePr>
        <p:xfrm>
          <a:off x="2555776" y="3717032"/>
          <a:ext cx="5496272"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2444279" y="3787285"/>
            <a:ext cx="615553" cy="2882075"/>
          </a:xfrm>
          <a:prstGeom prst="rect">
            <a:avLst/>
          </a:prstGeom>
          <a:noFill/>
        </p:spPr>
        <p:txBody>
          <a:bodyPr vert="vert270" wrap="square" rtlCol="0">
            <a:spAutoFit/>
          </a:bodyPr>
          <a:lstStyle/>
          <a:p>
            <a:pPr algn="ctr"/>
            <a:r>
              <a:rPr lang="fr-FR" sz="2800" b="1" dirty="0" smtClean="0">
                <a:solidFill>
                  <a:srgbClr val="00B050"/>
                </a:solidFill>
              </a:rPr>
              <a:t>EMPLOYABILITE</a:t>
            </a:r>
            <a:endParaRPr lang="fr-FR" sz="2800" b="1" dirty="0">
              <a:solidFill>
                <a:srgbClr val="00B050"/>
              </a:solidFill>
            </a:endParaRPr>
          </a:p>
        </p:txBody>
      </p:sp>
    </p:spTree>
    <p:extLst>
      <p:ext uri="{BB962C8B-B14F-4D97-AF65-F5344CB8AC3E}">
        <p14:creationId xmlns:p14="http://schemas.microsoft.com/office/powerpoint/2010/main" val="1069180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5407</TotalTime>
  <Words>4677</Words>
  <Application>Microsoft Office PowerPoint</Application>
  <PresentationFormat>Affichage à l'écran (4:3)</PresentationFormat>
  <Paragraphs>1141</Paragraphs>
  <Slides>113</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113</vt:i4>
      </vt:variant>
    </vt:vector>
  </HeadingPairs>
  <TitlesOfParts>
    <vt:vector size="117" baseType="lpstr">
      <vt:lpstr>Arial</vt:lpstr>
      <vt:lpstr>Calibri</vt:lpstr>
      <vt:lpstr>Wingdings</vt:lpstr>
      <vt:lpstr>Thème Office</vt:lpstr>
      <vt:lpstr>Présentation PowerPoint</vt:lpstr>
      <vt:lpstr>HYDRAULIQUE</vt:lpstr>
      <vt:lpstr>HYDRAULIQUE</vt:lpstr>
      <vt:lpstr>AERONAUTIQUE</vt:lpstr>
      <vt:lpstr>Présentation PowerPoint</vt:lpstr>
      <vt:lpstr>Présentation PowerPoint</vt:lpstr>
      <vt:lpstr>Présentation PowerPoint</vt:lpstr>
      <vt:lpstr>Présentation PowerPoint</vt:lpstr>
      <vt:lpstr>ENERGIES RENOUVELABLES</vt:lpstr>
      <vt:lpstr>ENERGIES RENOUVELABLES</vt:lpstr>
      <vt:lpstr>Présentation PowerPoint</vt:lpstr>
      <vt:lpstr>GENIE DES POLYMERES</vt:lpstr>
      <vt:lpstr>GENIE DES POLYMERES</vt:lpstr>
      <vt:lpstr>Présentation PowerPoint</vt:lpstr>
      <vt:lpstr>Présentation PowerPoint</vt:lpstr>
      <vt:lpstr>HYDROCARBURES</vt:lpstr>
      <vt:lpstr>HYDROCARBURES</vt:lpstr>
      <vt:lpstr>HYDROCARBURES</vt:lpstr>
      <vt:lpstr>INGENIERIE ELECTRIQUE &amp; ELECTRONIQUE</vt:lpstr>
      <vt:lpstr>Présentation PowerPoint</vt:lpstr>
      <vt:lpstr>HYGIENE &amp; SECURITE INDUSTRIELLE</vt:lpstr>
      <vt:lpstr>Présentation PowerPoint</vt:lpstr>
      <vt:lpstr>GENIE MINIER</vt:lpstr>
      <vt:lpstr>GENIE MINIER</vt:lpstr>
      <vt:lpstr>GENIE MINIER</vt:lpstr>
      <vt:lpstr>OPTIQUE ET MECANIQUE DE PRECISION</vt:lpstr>
      <vt:lpstr>OPTIQUE ET MECANIQUE DE PRECISION</vt:lpstr>
      <vt:lpstr>INDUSTRIES PETROCHIMIQUES</vt:lpstr>
      <vt:lpstr>INDUSTRIES PETROCHIMIQUES</vt:lpstr>
      <vt:lpstr>METALLURGIE</vt:lpstr>
      <vt:lpstr>METALLURGIE</vt:lpstr>
      <vt:lpstr>INGENIERIE DES TRANSPORTS </vt:lpstr>
      <vt:lpstr>Présentation PowerPoint</vt:lpstr>
      <vt:lpstr>Présentation PowerPoint</vt:lpstr>
      <vt:lpstr>INGENIERIE MECANIQUE</vt:lpstr>
      <vt:lpstr>Présentation PowerPoint</vt:lpstr>
      <vt:lpstr>GENIE BIOMEDICAL</vt:lpstr>
      <vt:lpstr>GENIE BIOMEDICAL</vt:lpstr>
      <vt:lpstr>PRODUCTIQUE  (Génie Industriel)</vt:lpstr>
      <vt:lpstr>PRODUCTIQUE  (Génie Industriel)</vt:lpstr>
      <vt:lpstr>Présentation PowerPoint</vt:lpstr>
      <vt:lpstr>Présentation PowerPoint</vt:lpstr>
      <vt:lpstr>Présentation PowerPoint</vt:lpstr>
      <vt:lpstr>Présentation PowerPoint</vt:lpstr>
      <vt:lpstr>ARCHITECTURE URBANISME MANAGEMENT DE PROJETS</vt:lpstr>
      <vt:lpstr>ARCHITECTURE URBANISME MANAGEMENT DE PROJETS</vt:lpstr>
      <vt:lpstr>ARCHITECTURE URBANISME MANAGEMENT DE PROJETS</vt:lpstr>
      <vt:lpstr>Présentation PowerPoint</vt:lpstr>
      <vt:lpstr>GENIE MARITIME</vt:lpstr>
      <vt:lpstr>GENIE MARITIME</vt:lpstr>
      <vt:lpstr>Présentation PowerPoint</vt:lpstr>
      <vt:lpstr>Présentation PowerPoint</vt:lpstr>
      <vt:lpstr>MATHEMATIQUES</vt:lpstr>
      <vt:lpstr>Présentation PowerPoint</vt:lpstr>
      <vt:lpstr>INFORMATIQUE</vt:lpstr>
      <vt:lpstr>Présentation PowerPoint</vt:lpstr>
      <vt:lpstr>SCIENCES AGRONOMIQUES, FORESTERIE, INATAA</vt:lpstr>
      <vt:lpstr>SCIENCES AGRONOMIQUES, INATAA</vt:lpstr>
      <vt:lpstr>EAU &amp; ENVIRONNEMENT (Sciences biologiques)</vt:lpstr>
      <vt:lpstr>EAU &amp; ENVIRONNEMENT (Sciences biologiques)</vt:lpstr>
      <vt:lpstr>Présentation PowerPoint</vt:lpstr>
      <vt:lpstr>Présentation PowerPoint</vt:lpstr>
      <vt:lpstr>Présentation PowerPoint</vt:lpstr>
      <vt:lpstr>Présentation PowerPoint</vt:lpstr>
      <vt:lpstr>C</vt:lpstr>
      <vt:lpstr>GEOLOGIE   &amp; ENVIRONNEMENT</vt:lpstr>
      <vt:lpstr>GEOLOGIE   &amp; ENVIRONNEMENT</vt:lpstr>
      <vt:lpstr>GEOLOGIE   &amp; ENVIRONNEMENT</vt:lpstr>
      <vt:lpstr>ARCHEOLOGIE</vt:lpstr>
      <vt:lpstr>ARCHEOLOGIE</vt:lpstr>
      <vt:lpstr>Sciences et Techniques des Activités Physiques et Sportives</vt:lpstr>
      <vt:lpstr>Sciences et Techniques des Activités Physiques et Sportives</vt:lpstr>
      <vt:lpstr>BIBLIOTHECONOMIE</vt:lpstr>
      <vt:lpstr>Présentation PowerPoint</vt:lpstr>
      <vt:lpstr>Présentation PowerPoint</vt:lpstr>
      <vt:lpstr>Présentation PowerPoint</vt:lpstr>
      <vt:lpstr>Présentation PowerPoint</vt:lpstr>
      <vt:lpstr>Licences des ISTA</vt:lpstr>
      <vt:lpstr>Licences des ISTA</vt:lpstr>
      <vt:lpstr>Licences des ISTA</vt:lpstr>
      <vt:lpstr>Présentation PowerPoint</vt:lpstr>
      <vt:lpstr>Formations dans les Ecoles Nationales Supérieures</vt:lpstr>
      <vt:lpstr>Formations dans les Ecoles Nationales Supérieures</vt:lpstr>
      <vt:lpstr>Formations dans les Ecoles Nationales Supérieures</vt:lpstr>
      <vt:lpstr>Formations des Ecoles Nationales Supérieures</vt:lpstr>
      <vt:lpstr>Présentation PowerPoint</vt:lpstr>
      <vt:lpstr>Formations des Ecoles Nationales Supérieures</vt:lpstr>
      <vt:lpstr>Formations des Ecoles Nationales Supérieures</vt:lpstr>
      <vt:lpstr>Présentation PowerPoint</vt:lpstr>
      <vt:lpstr>Formations des Ecoles Nationales Supérieures</vt:lpstr>
      <vt:lpstr>Présentation PowerPoint</vt:lpstr>
      <vt:lpstr>Formations des Ecoles Nationales Supérieures</vt:lpstr>
      <vt:lpstr>Présentation PowerPoint</vt:lpstr>
      <vt:lpstr>Formations des Ecoles Nationales Supérieures</vt:lpstr>
      <vt:lpstr>Formations des Ecoles Nationales Supérieures</vt:lpstr>
      <vt:lpstr>Formations des Ecoles Nationales Supérieures</vt:lpstr>
      <vt:lpstr>Présentation PowerPoint</vt:lpstr>
      <vt:lpstr>Présentation PowerPoint</vt:lpstr>
      <vt:lpstr>Formations des Ecoles Nationales Supérieures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Onlydoo</dc:creator>
  <cp:lastModifiedBy>pc</cp:lastModifiedBy>
  <cp:revision>319</cp:revision>
  <dcterms:created xsi:type="dcterms:W3CDTF">2014-04-01T19:48:59Z</dcterms:created>
  <dcterms:modified xsi:type="dcterms:W3CDTF">2023-12-07T15:11:14Z</dcterms:modified>
</cp:coreProperties>
</file>