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0"/>
  </p:notesMasterIdLst>
  <p:sldIdLst>
    <p:sldId id="256" r:id="rId2"/>
    <p:sldId id="297" r:id="rId3"/>
    <p:sldId id="260" r:id="rId4"/>
    <p:sldId id="339" r:id="rId5"/>
    <p:sldId id="301" r:id="rId6"/>
    <p:sldId id="303" r:id="rId7"/>
    <p:sldId id="300" r:id="rId8"/>
    <p:sldId id="336" r:id="rId9"/>
  </p:sldIdLst>
  <p:sldSz cx="9144000" cy="5143500" type="screen16x9"/>
  <p:notesSz cx="6858000" cy="9144000"/>
  <p:embeddedFontLst>
    <p:embeddedFont>
      <p:font typeface="Public Sans Medium" charset="0"/>
      <p:regular r:id="rId11"/>
      <p:bold r:id="rId12"/>
      <p:italic r:id="rId13"/>
      <p:boldItalic r:id="rId14"/>
    </p:embeddedFont>
    <p:embeddedFont>
      <p:font typeface="Anuphan" charset="-34"/>
      <p:regular r:id="rId15"/>
      <p:bold r:id="rId16"/>
    </p:embeddedFont>
    <p:embeddedFont>
      <p:font typeface="Public Sans" charset="0"/>
      <p:regular r:id="rId17"/>
      <p:bold r:id="rId18"/>
      <p:italic r:id="rId19"/>
      <p:boldItalic r:id="rId20"/>
    </p:embeddedFont>
    <p:embeddedFont>
      <p:font typeface="Calibri"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6D201-6CBE-496C-B4B7-863F941997A4}">
  <a:tblStyle styleId="{5946D201-6CBE-496C-B4B7-863F941997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BEF1F4E-DA4F-4968-A66D-E6A5417089A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9" d="100"/>
          <a:sy n="99" d="100"/>
        </p:scale>
        <p:origin x="-546" y="1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9A84B-3272-4F7E-A12F-5058FF31A2FC}" type="doc">
      <dgm:prSet loTypeId="urn:microsoft.com/office/officeart/2008/layout/VerticalCurvedList" loCatId="list" qsTypeId="urn:microsoft.com/office/officeart/2005/8/quickstyle/3d3" qsCatId="3D" csTypeId="urn:microsoft.com/office/officeart/2005/8/colors/accent2_3" csCatId="accent2" phldr="1"/>
      <dgm:spPr/>
      <dgm:t>
        <a:bodyPr/>
        <a:lstStyle/>
        <a:p>
          <a:endParaRPr lang="fr-FR"/>
        </a:p>
      </dgm:t>
    </dgm:pt>
    <dgm:pt modelId="{2AF56603-BA18-48A8-895D-BE857B31B0E0}">
      <dgm:prSet phldrT="[Texte]" custT="1"/>
      <dgm:spPr/>
      <dgm:t>
        <a:bodyPr/>
        <a:lstStyle/>
        <a:p>
          <a:r>
            <a:rPr lang="fr-FR" sz="2000" dirty="0">
              <a:latin typeface="Times New Roman" panose="02020603050405020304" pitchFamily="18" charset="0"/>
              <a:cs typeface="Times New Roman" panose="02020603050405020304" pitchFamily="18" charset="0"/>
            </a:rPr>
            <a:t>Introduction</a:t>
          </a:r>
        </a:p>
      </dgm:t>
    </dgm:pt>
    <dgm:pt modelId="{FFC4E894-440C-4F36-8B95-18E16ED27AC1}" type="parTrans" cxnId="{3EE6DF6E-1597-4AF8-8FF9-1B82DCA1DC00}">
      <dgm:prSet/>
      <dgm:spPr/>
      <dgm:t>
        <a:bodyPr/>
        <a:lstStyle/>
        <a:p>
          <a:endParaRPr lang="fr-FR"/>
        </a:p>
      </dgm:t>
    </dgm:pt>
    <dgm:pt modelId="{6C6C8C53-6570-48CD-88C3-04E20EADDDC4}" type="sibTrans" cxnId="{3EE6DF6E-1597-4AF8-8FF9-1B82DCA1DC00}">
      <dgm:prSet/>
      <dgm:spPr/>
      <dgm:t>
        <a:bodyPr/>
        <a:lstStyle/>
        <a:p>
          <a:endParaRPr lang="fr-FR"/>
        </a:p>
      </dgm:t>
    </dgm:pt>
    <dgm:pt modelId="{2EBF523B-8CBD-431F-A213-9E8CD42A4467}">
      <dgm:prSet phldrT="[Texte]" custT="1"/>
      <dgm:spPr/>
      <dgm:t>
        <a:bodyPr/>
        <a:lstStyle/>
        <a:p>
          <a:r>
            <a:rPr lang="fr-FR" sz="2000" dirty="0" smtClean="0"/>
            <a:t>Causes immédiates: une triple crise</a:t>
          </a:r>
          <a:endParaRPr lang="fr-FR" sz="2000" dirty="0"/>
        </a:p>
      </dgm:t>
    </dgm:pt>
    <dgm:pt modelId="{F189515E-8629-46C4-8317-2613036E8D0E}" type="parTrans" cxnId="{BEC2C6F6-FBEF-4D6C-9745-159E66D109D0}">
      <dgm:prSet/>
      <dgm:spPr/>
      <dgm:t>
        <a:bodyPr/>
        <a:lstStyle/>
        <a:p>
          <a:endParaRPr lang="fr-FR"/>
        </a:p>
      </dgm:t>
    </dgm:pt>
    <dgm:pt modelId="{58916112-3DBF-4229-8CFC-D9143AE69510}" type="sibTrans" cxnId="{BEC2C6F6-FBEF-4D6C-9745-159E66D109D0}">
      <dgm:prSet/>
      <dgm:spPr/>
      <dgm:t>
        <a:bodyPr/>
        <a:lstStyle/>
        <a:p>
          <a:endParaRPr lang="fr-FR"/>
        </a:p>
      </dgm:t>
    </dgm:pt>
    <dgm:pt modelId="{09AC58BE-1DBE-49E7-BA5E-BDEBC3B67EB5}">
      <dgm:prSet custT="1"/>
      <dgm:spPr/>
      <dgm:t>
        <a:bodyPr/>
        <a:lstStyle/>
        <a:p>
          <a:r>
            <a:rPr lang="fr-FR" sz="1700" dirty="0" smtClean="0"/>
            <a:t>Crise sociale</a:t>
          </a:r>
          <a:endParaRPr lang="fr-FR" sz="1700" dirty="0"/>
        </a:p>
      </dgm:t>
    </dgm:pt>
    <dgm:pt modelId="{8568CA37-0588-4953-94C5-A56DB732E12D}" type="parTrans" cxnId="{21A7D892-79BD-4556-9804-3E3A210074B6}">
      <dgm:prSet/>
      <dgm:spPr/>
      <dgm:t>
        <a:bodyPr/>
        <a:lstStyle/>
        <a:p>
          <a:endParaRPr lang="fr-FR"/>
        </a:p>
      </dgm:t>
    </dgm:pt>
    <dgm:pt modelId="{02F2E87B-1929-4026-A35B-D2E78730D4D8}" type="sibTrans" cxnId="{21A7D892-79BD-4556-9804-3E3A210074B6}">
      <dgm:prSet/>
      <dgm:spPr/>
      <dgm:t>
        <a:bodyPr/>
        <a:lstStyle/>
        <a:p>
          <a:endParaRPr lang="fr-FR"/>
        </a:p>
      </dgm:t>
    </dgm:pt>
    <dgm:pt modelId="{2F85C546-D3A8-4CBF-BFA5-42BA5E4487B4}">
      <dgm:prSet custT="1"/>
      <dgm:spPr/>
      <dgm:t>
        <a:bodyPr/>
        <a:lstStyle/>
        <a:p>
          <a:r>
            <a:rPr lang="fr-FR" sz="2000" dirty="0" smtClean="0">
              <a:latin typeface="Times New Roman" panose="02020603050405020304" pitchFamily="18" charset="0"/>
              <a:cs typeface="Times New Roman" panose="02020603050405020304" pitchFamily="18" charset="0"/>
            </a:rPr>
            <a:t>Crise politique</a:t>
          </a:r>
          <a:endParaRPr lang="fr-FR" sz="2000" dirty="0">
            <a:latin typeface="Times New Roman" panose="02020603050405020304" pitchFamily="18" charset="0"/>
            <a:cs typeface="Times New Roman" panose="02020603050405020304" pitchFamily="18" charset="0"/>
          </a:endParaRPr>
        </a:p>
      </dgm:t>
    </dgm:pt>
    <dgm:pt modelId="{6D403984-67CE-45E8-9A36-A114E8EAB574}" type="parTrans" cxnId="{D071DC35-639D-452D-8EAA-3C940B75C014}">
      <dgm:prSet/>
      <dgm:spPr/>
      <dgm:t>
        <a:bodyPr/>
        <a:lstStyle/>
        <a:p>
          <a:endParaRPr lang="fr-FR"/>
        </a:p>
      </dgm:t>
    </dgm:pt>
    <dgm:pt modelId="{DF019B2C-7885-40CB-8D30-87720F29D25B}" type="sibTrans" cxnId="{D071DC35-639D-452D-8EAA-3C940B75C014}">
      <dgm:prSet/>
      <dgm:spPr/>
      <dgm:t>
        <a:bodyPr/>
        <a:lstStyle/>
        <a:p>
          <a:endParaRPr lang="fr-FR"/>
        </a:p>
      </dgm:t>
    </dgm:pt>
    <dgm:pt modelId="{59957515-0B9E-4BE0-BCE5-543B89553006}">
      <dgm:prSet/>
      <dgm:spPr/>
      <dgm:t>
        <a:bodyPr/>
        <a:lstStyle/>
        <a:p>
          <a:r>
            <a:rPr lang="fr-FR" dirty="0" smtClean="0"/>
            <a:t>La révolte nobiliaire</a:t>
          </a:r>
          <a:endParaRPr lang="fr-FR" dirty="0"/>
        </a:p>
      </dgm:t>
    </dgm:pt>
    <dgm:pt modelId="{8582BAC9-45E0-45E5-93C5-95F992DCF659}" type="parTrans" cxnId="{5C84CFD2-EF2E-4329-B206-6B4B8A5C2A53}">
      <dgm:prSet/>
      <dgm:spPr/>
      <dgm:t>
        <a:bodyPr/>
        <a:lstStyle/>
        <a:p>
          <a:endParaRPr lang="fr-FR"/>
        </a:p>
      </dgm:t>
    </dgm:pt>
    <dgm:pt modelId="{5943B1B8-2939-4829-B2D5-9518BAAF908A}" type="sibTrans" cxnId="{5C84CFD2-EF2E-4329-B206-6B4B8A5C2A53}">
      <dgm:prSet/>
      <dgm:spPr/>
      <dgm:t>
        <a:bodyPr/>
        <a:lstStyle/>
        <a:p>
          <a:endParaRPr lang="fr-FR"/>
        </a:p>
      </dgm:t>
    </dgm:pt>
    <dgm:pt modelId="{29865BA8-EA9D-4FAD-804A-566576FAC158}">
      <dgm:prSet custT="1"/>
      <dgm:spPr/>
      <dgm:t>
        <a:bodyPr/>
        <a:lstStyle/>
        <a:p>
          <a:r>
            <a:rPr lang="fr-FR" sz="2000" dirty="0" smtClean="0">
              <a:latin typeface="Times New Roman" panose="02020603050405020304" pitchFamily="18" charset="0"/>
              <a:cs typeface="Times New Roman" panose="02020603050405020304" pitchFamily="18" charset="0"/>
            </a:rPr>
            <a:t>Crise économique</a:t>
          </a:r>
          <a:endParaRPr lang="fr-FR" sz="2000" dirty="0">
            <a:latin typeface="Times New Roman" panose="02020603050405020304" pitchFamily="18" charset="0"/>
            <a:cs typeface="Times New Roman" panose="02020603050405020304" pitchFamily="18" charset="0"/>
          </a:endParaRPr>
        </a:p>
      </dgm:t>
    </dgm:pt>
    <dgm:pt modelId="{4631D643-4461-4865-9204-B5A81F843C73}" type="parTrans" cxnId="{2620638F-17B1-43D7-A21D-D0410C6641F7}">
      <dgm:prSet/>
      <dgm:spPr/>
    </dgm:pt>
    <dgm:pt modelId="{091A75D3-4FF1-4223-8B24-B6787F0B52C1}" type="sibTrans" cxnId="{2620638F-17B1-43D7-A21D-D0410C6641F7}">
      <dgm:prSet/>
      <dgm:spPr/>
    </dgm:pt>
    <dgm:pt modelId="{1EB4579F-E14F-4FAA-A31C-ACF3D161943B}" type="pres">
      <dgm:prSet presAssocID="{BDC9A84B-3272-4F7E-A12F-5058FF31A2FC}" presName="Name0" presStyleCnt="0">
        <dgm:presLayoutVars>
          <dgm:chMax val="7"/>
          <dgm:chPref val="7"/>
          <dgm:dir/>
        </dgm:presLayoutVars>
      </dgm:prSet>
      <dgm:spPr/>
      <dgm:t>
        <a:bodyPr/>
        <a:lstStyle/>
        <a:p>
          <a:endParaRPr lang="fr-FR"/>
        </a:p>
      </dgm:t>
    </dgm:pt>
    <dgm:pt modelId="{3446E3AC-004F-4B3D-8AE7-FF2EBEBC2F7E}" type="pres">
      <dgm:prSet presAssocID="{BDC9A84B-3272-4F7E-A12F-5058FF31A2FC}" presName="Name1" presStyleCnt="0"/>
      <dgm:spPr/>
    </dgm:pt>
    <dgm:pt modelId="{91780E11-C1EF-4410-B8F6-7F73BACCB8C1}" type="pres">
      <dgm:prSet presAssocID="{BDC9A84B-3272-4F7E-A12F-5058FF31A2FC}" presName="cycle" presStyleCnt="0"/>
      <dgm:spPr/>
    </dgm:pt>
    <dgm:pt modelId="{6F7163FE-DBEC-43F8-8CE0-D6DDF1283F4B}" type="pres">
      <dgm:prSet presAssocID="{BDC9A84B-3272-4F7E-A12F-5058FF31A2FC}" presName="srcNode" presStyleLbl="node1" presStyleIdx="0" presStyleCnt="6"/>
      <dgm:spPr/>
    </dgm:pt>
    <dgm:pt modelId="{BACBCE45-B2B0-44CF-87E2-F4707ECA4C5A}" type="pres">
      <dgm:prSet presAssocID="{BDC9A84B-3272-4F7E-A12F-5058FF31A2FC}" presName="conn" presStyleLbl="parChTrans1D2" presStyleIdx="0" presStyleCnt="1"/>
      <dgm:spPr/>
      <dgm:t>
        <a:bodyPr/>
        <a:lstStyle/>
        <a:p>
          <a:endParaRPr lang="fr-FR"/>
        </a:p>
      </dgm:t>
    </dgm:pt>
    <dgm:pt modelId="{DDDF7FDD-13D9-4E2B-A7B6-C96FEF04C348}" type="pres">
      <dgm:prSet presAssocID="{BDC9A84B-3272-4F7E-A12F-5058FF31A2FC}" presName="extraNode" presStyleLbl="node1" presStyleIdx="0" presStyleCnt="6"/>
      <dgm:spPr/>
    </dgm:pt>
    <dgm:pt modelId="{912704E7-4A90-41BE-B669-F0C8489406C1}" type="pres">
      <dgm:prSet presAssocID="{BDC9A84B-3272-4F7E-A12F-5058FF31A2FC}" presName="dstNode" presStyleLbl="node1" presStyleIdx="0" presStyleCnt="6"/>
      <dgm:spPr/>
    </dgm:pt>
    <dgm:pt modelId="{7118D85E-F26E-4BA1-A39A-3D0270F446DB}" type="pres">
      <dgm:prSet presAssocID="{2AF56603-BA18-48A8-895D-BE857B31B0E0}" presName="text_1" presStyleLbl="node1" presStyleIdx="0" presStyleCnt="6">
        <dgm:presLayoutVars>
          <dgm:bulletEnabled val="1"/>
        </dgm:presLayoutVars>
      </dgm:prSet>
      <dgm:spPr/>
      <dgm:t>
        <a:bodyPr/>
        <a:lstStyle/>
        <a:p>
          <a:endParaRPr lang="fr-FR"/>
        </a:p>
      </dgm:t>
    </dgm:pt>
    <dgm:pt modelId="{E28E8972-29C5-4580-843C-311E81963C3C}" type="pres">
      <dgm:prSet presAssocID="{2AF56603-BA18-48A8-895D-BE857B31B0E0}" presName="accent_1" presStyleCnt="0"/>
      <dgm:spPr/>
    </dgm:pt>
    <dgm:pt modelId="{D9A62B77-AF0E-47F0-9DEA-478FEF985FC3}" type="pres">
      <dgm:prSet presAssocID="{2AF56603-BA18-48A8-895D-BE857B31B0E0}" presName="accentRepeatNode" presStyleLbl="solidFgAcc1" presStyleIdx="0" presStyleCnt="6"/>
      <dgm:spPr/>
    </dgm:pt>
    <dgm:pt modelId="{327A70A0-6501-430A-9B89-558FAFF6BE03}" type="pres">
      <dgm:prSet presAssocID="{2EBF523B-8CBD-431F-A213-9E8CD42A4467}" presName="text_2" presStyleLbl="node1" presStyleIdx="1" presStyleCnt="6">
        <dgm:presLayoutVars>
          <dgm:bulletEnabled val="1"/>
        </dgm:presLayoutVars>
      </dgm:prSet>
      <dgm:spPr/>
      <dgm:t>
        <a:bodyPr/>
        <a:lstStyle/>
        <a:p>
          <a:endParaRPr lang="fr-FR"/>
        </a:p>
      </dgm:t>
    </dgm:pt>
    <dgm:pt modelId="{F608EDEA-55B1-423B-AE05-4C981275CAB1}" type="pres">
      <dgm:prSet presAssocID="{2EBF523B-8CBD-431F-A213-9E8CD42A4467}" presName="accent_2" presStyleCnt="0"/>
      <dgm:spPr/>
    </dgm:pt>
    <dgm:pt modelId="{1499584E-61CA-4E1D-AEDB-9FD592FFB6A1}" type="pres">
      <dgm:prSet presAssocID="{2EBF523B-8CBD-431F-A213-9E8CD42A4467}" presName="accentRepeatNode" presStyleLbl="solidFgAcc1" presStyleIdx="1" presStyleCnt="6"/>
      <dgm:spPr/>
    </dgm:pt>
    <dgm:pt modelId="{660D2BEA-0E5F-4A96-B264-C57BFB3CD977}" type="pres">
      <dgm:prSet presAssocID="{09AC58BE-1DBE-49E7-BA5E-BDEBC3B67EB5}" presName="text_3" presStyleLbl="node1" presStyleIdx="2" presStyleCnt="6">
        <dgm:presLayoutVars>
          <dgm:bulletEnabled val="1"/>
        </dgm:presLayoutVars>
      </dgm:prSet>
      <dgm:spPr/>
      <dgm:t>
        <a:bodyPr/>
        <a:lstStyle/>
        <a:p>
          <a:endParaRPr lang="fr-FR"/>
        </a:p>
      </dgm:t>
    </dgm:pt>
    <dgm:pt modelId="{ECE97F09-E499-4BF9-815A-783C8FF4EDFF}" type="pres">
      <dgm:prSet presAssocID="{09AC58BE-1DBE-49E7-BA5E-BDEBC3B67EB5}" presName="accent_3" presStyleCnt="0"/>
      <dgm:spPr/>
    </dgm:pt>
    <dgm:pt modelId="{ADBA687F-1DDC-4990-9590-6502AE59B6B4}" type="pres">
      <dgm:prSet presAssocID="{09AC58BE-1DBE-49E7-BA5E-BDEBC3B67EB5}" presName="accentRepeatNode" presStyleLbl="solidFgAcc1" presStyleIdx="2" presStyleCnt="6"/>
      <dgm:spPr/>
    </dgm:pt>
    <dgm:pt modelId="{01933946-A316-4B01-BA35-493B33FA03D5}" type="pres">
      <dgm:prSet presAssocID="{2F85C546-D3A8-4CBF-BFA5-42BA5E4487B4}" presName="text_4" presStyleLbl="node1" presStyleIdx="3" presStyleCnt="6">
        <dgm:presLayoutVars>
          <dgm:bulletEnabled val="1"/>
        </dgm:presLayoutVars>
      </dgm:prSet>
      <dgm:spPr/>
      <dgm:t>
        <a:bodyPr/>
        <a:lstStyle/>
        <a:p>
          <a:endParaRPr lang="fr-FR"/>
        </a:p>
      </dgm:t>
    </dgm:pt>
    <dgm:pt modelId="{4406EBB2-01F4-47EC-94F8-3000237B97FA}" type="pres">
      <dgm:prSet presAssocID="{2F85C546-D3A8-4CBF-BFA5-42BA5E4487B4}" presName="accent_4" presStyleCnt="0"/>
      <dgm:spPr/>
    </dgm:pt>
    <dgm:pt modelId="{E7F9B1A9-381A-4DB2-A668-B2E02D1D5563}" type="pres">
      <dgm:prSet presAssocID="{2F85C546-D3A8-4CBF-BFA5-42BA5E4487B4}" presName="accentRepeatNode" presStyleLbl="solidFgAcc1" presStyleIdx="3" presStyleCnt="6"/>
      <dgm:spPr/>
    </dgm:pt>
    <dgm:pt modelId="{7B03069F-CF5B-48A1-8C5A-1011BE238B85}" type="pres">
      <dgm:prSet presAssocID="{29865BA8-EA9D-4FAD-804A-566576FAC158}" presName="text_5" presStyleLbl="node1" presStyleIdx="4" presStyleCnt="6">
        <dgm:presLayoutVars>
          <dgm:bulletEnabled val="1"/>
        </dgm:presLayoutVars>
      </dgm:prSet>
      <dgm:spPr/>
      <dgm:t>
        <a:bodyPr/>
        <a:lstStyle/>
        <a:p>
          <a:endParaRPr lang="fr-FR"/>
        </a:p>
      </dgm:t>
    </dgm:pt>
    <dgm:pt modelId="{753CDD64-0C2C-4FA5-ADDF-87750816AB23}" type="pres">
      <dgm:prSet presAssocID="{29865BA8-EA9D-4FAD-804A-566576FAC158}" presName="accent_5" presStyleCnt="0"/>
      <dgm:spPr/>
    </dgm:pt>
    <dgm:pt modelId="{7403C485-1CE5-4FAD-A2DF-F2E7DF10BACF}" type="pres">
      <dgm:prSet presAssocID="{29865BA8-EA9D-4FAD-804A-566576FAC158}" presName="accentRepeatNode" presStyleLbl="solidFgAcc1" presStyleIdx="4" presStyleCnt="6"/>
      <dgm:spPr/>
    </dgm:pt>
    <dgm:pt modelId="{F7829A7D-704F-4857-9177-9AF9C837643B}" type="pres">
      <dgm:prSet presAssocID="{59957515-0B9E-4BE0-BCE5-543B89553006}" presName="text_6" presStyleLbl="node1" presStyleIdx="5" presStyleCnt="6">
        <dgm:presLayoutVars>
          <dgm:bulletEnabled val="1"/>
        </dgm:presLayoutVars>
      </dgm:prSet>
      <dgm:spPr/>
      <dgm:t>
        <a:bodyPr/>
        <a:lstStyle/>
        <a:p>
          <a:endParaRPr lang="fr-FR"/>
        </a:p>
      </dgm:t>
    </dgm:pt>
    <dgm:pt modelId="{853BF19F-18D7-4E6A-B545-9BE4F8089713}" type="pres">
      <dgm:prSet presAssocID="{59957515-0B9E-4BE0-BCE5-543B89553006}" presName="accent_6" presStyleCnt="0"/>
      <dgm:spPr/>
    </dgm:pt>
    <dgm:pt modelId="{A22097BC-559F-4A20-9192-A939D28F742E}" type="pres">
      <dgm:prSet presAssocID="{59957515-0B9E-4BE0-BCE5-543B89553006}" presName="accentRepeatNode" presStyleLbl="solidFgAcc1" presStyleIdx="5" presStyleCnt="6"/>
      <dgm:spPr/>
    </dgm:pt>
  </dgm:ptLst>
  <dgm:cxnLst>
    <dgm:cxn modelId="{3EE6DF6E-1597-4AF8-8FF9-1B82DCA1DC00}" srcId="{BDC9A84B-3272-4F7E-A12F-5058FF31A2FC}" destId="{2AF56603-BA18-48A8-895D-BE857B31B0E0}" srcOrd="0" destOrd="0" parTransId="{FFC4E894-440C-4F36-8B95-18E16ED27AC1}" sibTransId="{6C6C8C53-6570-48CD-88C3-04E20EADDDC4}"/>
    <dgm:cxn modelId="{9318907B-7B78-4AEB-956C-17CB2E79EEF2}" type="presOf" srcId="{6C6C8C53-6570-48CD-88C3-04E20EADDDC4}" destId="{BACBCE45-B2B0-44CF-87E2-F4707ECA4C5A}" srcOrd="0" destOrd="0" presId="urn:microsoft.com/office/officeart/2008/layout/VerticalCurvedList"/>
    <dgm:cxn modelId="{3FAE86A8-EBB8-4A24-8B6D-B497DE76244F}" type="presOf" srcId="{BDC9A84B-3272-4F7E-A12F-5058FF31A2FC}" destId="{1EB4579F-E14F-4FAA-A31C-ACF3D161943B}" srcOrd="0" destOrd="0" presId="urn:microsoft.com/office/officeart/2008/layout/VerticalCurvedList"/>
    <dgm:cxn modelId="{B974C429-9F0B-4852-881B-6F0D4B8BE63E}" type="presOf" srcId="{29865BA8-EA9D-4FAD-804A-566576FAC158}" destId="{7B03069F-CF5B-48A1-8C5A-1011BE238B85}" srcOrd="0" destOrd="0" presId="urn:microsoft.com/office/officeart/2008/layout/VerticalCurvedList"/>
    <dgm:cxn modelId="{BEC2C6F6-FBEF-4D6C-9745-159E66D109D0}" srcId="{BDC9A84B-3272-4F7E-A12F-5058FF31A2FC}" destId="{2EBF523B-8CBD-431F-A213-9E8CD42A4467}" srcOrd="1" destOrd="0" parTransId="{F189515E-8629-46C4-8317-2613036E8D0E}" sibTransId="{58916112-3DBF-4229-8CFC-D9143AE69510}"/>
    <dgm:cxn modelId="{F63001F0-7B41-4528-B35C-0C7F2A3C8433}" type="presOf" srcId="{09AC58BE-1DBE-49E7-BA5E-BDEBC3B67EB5}" destId="{660D2BEA-0E5F-4A96-B264-C57BFB3CD977}" srcOrd="0" destOrd="0" presId="urn:microsoft.com/office/officeart/2008/layout/VerticalCurvedList"/>
    <dgm:cxn modelId="{5C84CFD2-EF2E-4329-B206-6B4B8A5C2A53}" srcId="{BDC9A84B-3272-4F7E-A12F-5058FF31A2FC}" destId="{59957515-0B9E-4BE0-BCE5-543B89553006}" srcOrd="5" destOrd="0" parTransId="{8582BAC9-45E0-45E5-93C5-95F992DCF659}" sibTransId="{5943B1B8-2939-4829-B2D5-9518BAAF908A}"/>
    <dgm:cxn modelId="{47E021C1-3608-4183-8C84-EAE9B4CE2AF4}" type="presOf" srcId="{59957515-0B9E-4BE0-BCE5-543B89553006}" destId="{F7829A7D-704F-4857-9177-9AF9C837643B}" srcOrd="0" destOrd="0" presId="urn:microsoft.com/office/officeart/2008/layout/VerticalCurvedList"/>
    <dgm:cxn modelId="{2620638F-17B1-43D7-A21D-D0410C6641F7}" srcId="{BDC9A84B-3272-4F7E-A12F-5058FF31A2FC}" destId="{29865BA8-EA9D-4FAD-804A-566576FAC158}" srcOrd="4" destOrd="0" parTransId="{4631D643-4461-4865-9204-B5A81F843C73}" sibTransId="{091A75D3-4FF1-4223-8B24-B6787F0B52C1}"/>
    <dgm:cxn modelId="{CBE67212-BFC0-42B8-812A-5F0BB9080E96}" type="presOf" srcId="{2EBF523B-8CBD-431F-A213-9E8CD42A4467}" destId="{327A70A0-6501-430A-9B89-558FAFF6BE03}" srcOrd="0" destOrd="0" presId="urn:microsoft.com/office/officeart/2008/layout/VerticalCurvedList"/>
    <dgm:cxn modelId="{21A7D892-79BD-4556-9804-3E3A210074B6}" srcId="{BDC9A84B-3272-4F7E-A12F-5058FF31A2FC}" destId="{09AC58BE-1DBE-49E7-BA5E-BDEBC3B67EB5}" srcOrd="2" destOrd="0" parTransId="{8568CA37-0588-4953-94C5-A56DB732E12D}" sibTransId="{02F2E87B-1929-4026-A35B-D2E78730D4D8}"/>
    <dgm:cxn modelId="{62736582-E06B-48AF-ADC7-E52431C113AA}" type="presOf" srcId="{2F85C546-D3A8-4CBF-BFA5-42BA5E4487B4}" destId="{01933946-A316-4B01-BA35-493B33FA03D5}" srcOrd="0" destOrd="0" presId="urn:microsoft.com/office/officeart/2008/layout/VerticalCurvedList"/>
    <dgm:cxn modelId="{D071DC35-639D-452D-8EAA-3C940B75C014}" srcId="{BDC9A84B-3272-4F7E-A12F-5058FF31A2FC}" destId="{2F85C546-D3A8-4CBF-BFA5-42BA5E4487B4}" srcOrd="3" destOrd="0" parTransId="{6D403984-67CE-45E8-9A36-A114E8EAB574}" sibTransId="{DF019B2C-7885-40CB-8D30-87720F29D25B}"/>
    <dgm:cxn modelId="{B2D17C39-A2FF-475A-BDAD-B013EB3FF08A}" type="presOf" srcId="{2AF56603-BA18-48A8-895D-BE857B31B0E0}" destId="{7118D85E-F26E-4BA1-A39A-3D0270F446DB}" srcOrd="0" destOrd="0" presId="urn:microsoft.com/office/officeart/2008/layout/VerticalCurvedList"/>
    <dgm:cxn modelId="{2FCA4735-0DCA-4A23-97E3-59B46162500B}" type="presParOf" srcId="{1EB4579F-E14F-4FAA-A31C-ACF3D161943B}" destId="{3446E3AC-004F-4B3D-8AE7-FF2EBEBC2F7E}" srcOrd="0" destOrd="0" presId="urn:microsoft.com/office/officeart/2008/layout/VerticalCurvedList"/>
    <dgm:cxn modelId="{0199074A-F75A-44A7-A280-AF2D26ED1679}" type="presParOf" srcId="{3446E3AC-004F-4B3D-8AE7-FF2EBEBC2F7E}" destId="{91780E11-C1EF-4410-B8F6-7F73BACCB8C1}" srcOrd="0" destOrd="0" presId="urn:microsoft.com/office/officeart/2008/layout/VerticalCurvedList"/>
    <dgm:cxn modelId="{C50D9FD5-BD40-4C9A-9B9D-52C66108686C}" type="presParOf" srcId="{91780E11-C1EF-4410-B8F6-7F73BACCB8C1}" destId="{6F7163FE-DBEC-43F8-8CE0-D6DDF1283F4B}" srcOrd="0" destOrd="0" presId="urn:microsoft.com/office/officeart/2008/layout/VerticalCurvedList"/>
    <dgm:cxn modelId="{37CA3C06-C3D7-4C40-A854-F9399630D1F4}" type="presParOf" srcId="{91780E11-C1EF-4410-B8F6-7F73BACCB8C1}" destId="{BACBCE45-B2B0-44CF-87E2-F4707ECA4C5A}" srcOrd="1" destOrd="0" presId="urn:microsoft.com/office/officeart/2008/layout/VerticalCurvedList"/>
    <dgm:cxn modelId="{09B8F67F-BDBA-4CD5-B0B8-B516510952BA}" type="presParOf" srcId="{91780E11-C1EF-4410-B8F6-7F73BACCB8C1}" destId="{DDDF7FDD-13D9-4E2B-A7B6-C96FEF04C348}" srcOrd="2" destOrd="0" presId="urn:microsoft.com/office/officeart/2008/layout/VerticalCurvedList"/>
    <dgm:cxn modelId="{80C53700-BF35-409D-8BCC-4D26EF725174}" type="presParOf" srcId="{91780E11-C1EF-4410-B8F6-7F73BACCB8C1}" destId="{912704E7-4A90-41BE-B669-F0C8489406C1}" srcOrd="3" destOrd="0" presId="urn:microsoft.com/office/officeart/2008/layout/VerticalCurvedList"/>
    <dgm:cxn modelId="{2B7A0B22-4174-40A1-BE44-BA17D352CC92}" type="presParOf" srcId="{3446E3AC-004F-4B3D-8AE7-FF2EBEBC2F7E}" destId="{7118D85E-F26E-4BA1-A39A-3D0270F446DB}" srcOrd="1" destOrd="0" presId="urn:microsoft.com/office/officeart/2008/layout/VerticalCurvedList"/>
    <dgm:cxn modelId="{EE1E805B-696D-41C9-99DC-2E18C60C0481}" type="presParOf" srcId="{3446E3AC-004F-4B3D-8AE7-FF2EBEBC2F7E}" destId="{E28E8972-29C5-4580-843C-311E81963C3C}" srcOrd="2" destOrd="0" presId="urn:microsoft.com/office/officeart/2008/layout/VerticalCurvedList"/>
    <dgm:cxn modelId="{01953AB7-1BEC-45B3-854B-3A0521FCC6AB}" type="presParOf" srcId="{E28E8972-29C5-4580-843C-311E81963C3C}" destId="{D9A62B77-AF0E-47F0-9DEA-478FEF985FC3}" srcOrd="0" destOrd="0" presId="urn:microsoft.com/office/officeart/2008/layout/VerticalCurvedList"/>
    <dgm:cxn modelId="{0FB27781-04E3-44BF-82A7-210CEAD565DF}" type="presParOf" srcId="{3446E3AC-004F-4B3D-8AE7-FF2EBEBC2F7E}" destId="{327A70A0-6501-430A-9B89-558FAFF6BE03}" srcOrd="3" destOrd="0" presId="urn:microsoft.com/office/officeart/2008/layout/VerticalCurvedList"/>
    <dgm:cxn modelId="{FADB6751-7EEC-492A-8395-52249AD6F678}" type="presParOf" srcId="{3446E3AC-004F-4B3D-8AE7-FF2EBEBC2F7E}" destId="{F608EDEA-55B1-423B-AE05-4C981275CAB1}" srcOrd="4" destOrd="0" presId="urn:microsoft.com/office/officeart/2008/layout/VerticalCurvedList"/>
    <dgm:cxn modelId="{1AA31F4E-6947-4B0E-BB52-1C99640AEBA9}" type="presParOf" srcId="{F608EDEA-55B1-423B-AE05-4C981275CAB1}" destId="{1499584E-61CA-4E1D-AEDB-9FD592FFB6A1}" srcOrd="0" destOrd="0" presId="urn:microsoft.com/office/officeart/2008/layout/VerticalCurvedList"/>
    <dgm:cxn modelId="{2C8CDFD8-EE3A-4B12-81FE-79742E2CE7D9}" type="presParOf" srcId="{3446E3AC-004F-4B3D-8AE7-FF2EBEBC2F7E}" destId="{660D2BEA-0E5F-4A96-B264-C57BFB3CD977}" srcOrd="5" destOrd="0" presId="urn:microsoft.com/office/officeart/2008/layout/VerticalCurvedList"/>
    <dgm:cxn modelId="{8479DC2F-9F08-4B93-B76C-E10D3B37967D}" type="presParOf" srcId="{3446E3AC-004F-4B3D-8AE7-FF2EBEBC2F7E}" destId="{ECE97F09-E499-4BF9-815A-783C8FF4EDFF}" srcOrd="6" destOrd="0" presId="urn:microsoft.com/office/officeart/2008/layout/VerticalCurvedList"/>
    <dgm:cxn modelId="{95B1B63B-D0AE-44FA-9ABF-E30DEAAA4915}" type="presParOf" srcId="{ECE97F09-E499-4BF9-815A-783C8FF4EDFF}" destId="{ADBA687F-1DDC-4990-9590-6502AE59B6B4}" srcOrd="0" destOrd="0" presId="urn:microsoft.com/office/officeart/2008/layout/VerticalCurvedList"/>
    <dgm:cxn modelId="{DC614429-1906-4344-9CFA-2DBA8155CC2D}" type="presParOf" srcId="{3446E3AC-004F-4B3D-8AE7-FF2EBEBC2F7E}" destId="{01933946-A316-4B01-BA35-493B33FA03D5}" srcOrd="7" destOrd="0" presId="urn:microsoft.com/office/officeart/2008/layout/VerticalCurvedList"/>
    <dgm:cxn modelId="{AC138228-4BD1-4C90-996C-4B67C48AC610}" type="presParOf" srcId="{3446E3AC-004F-4B3D-8AE7-FF2EBEBC2F7E}" destId="{4406EBB2-01F4-47EC-94F8-3000237B97FA}" srcOrd="8" destOrd="0" presId="urn:microsoft.com/office/officeart/2008/layout/VerticalCurvedList"/>
    <dgm:cxn modelId="{A0CCEE07-7F6A-49C5-A929-BB9D06A6E163}" type="presParOf" srcId="{4406EBB2-01F4-47EC-94F8-3000237B97FA}" destId="{E7F9B1A9-381A-4DB2-A668-B2E02D1D5563}" srcOrd="0" destOrd="0" presId="urn:microsoft.com/office/officeart/2008/layout/VerticalCurvedList"/>
    <dgm:cxn modelId="{E6A746D3-C1AF-4DFE-B68C-B693E92C7439}" type="presParOf" srcId="{3446E3AC-004F-4B3D-8AE7-FF2EBEBC2F7E}" destId="{7B03069F-CF5B-48A1-8C5A-1011BE238B85}" srcOrd="9" destOrd="0" presId="urn:microsoft.com/office/officeart/2008/layout/VerticalCurvedList"/>
    <dgm:cxn modelId="{68EEC4F3-1488-4CD8-AD1E-9F835959ED1D}" type="presParOf" srcId="{3446E3AC-004F-4B3D-8AE7-FF2EBEBC2F7E}" destId="{753CDD64-0C2C-4FA5-ADDF-87750816AB23}" srcOrd="10" destOrd="0" presId="urn:microsoft.com/office/officeart/2008/layout/VerticalCurvedList"/>
    <dgm:cxn modelId="{F4EBEF59-C3F0-43ED-BA5E-B785BE364E88}" type="presParOf" srcId="{753CDD64-0C2C-4FA5-ADDF-87750816AB23}" destId="{7403C485-1CE5-4FAD-A2DF-F2E7DF10BACF}" srcOrd="0" destOrd="0" presId="urn:microsoft.com/office/officeart/2008/layout/VerticalCurvedList"/>
    <dgm:cxn modelId="{386525CA-95D6-44B1-8EF1-38B83950082D}" type="presParOf" srcId="{3446E3AC-004F-4B3D-8AE7-FF2EBEBC2F7E}" destId="{F7829A7D-704F-4857-9177-9AF9C837643B}" srcOrd="11" destOrd="0" presId="urn:microsoft.com/office/officeart/2008/layout/VerticalCurvedList"/>
    <dgm:cxn modelId="{B9FD4EF4-38D3-4D92-9609-538390D27C91}" type="presParOf" srcId="{3446E3AC-004F-4B3D-8AE7-FF2EBEBC2F7E}" destId="{853BF19F-18D7-4E6A-B545-9BE4F8089713}" srcOrd="12" destOrd="0" presId="urn:microsoft.com/office/officeart/2008/layout/VerticalCurvedList"/>
    <dgm:cxn modelId="{6260AD0E-4D0D-4BA7-BA3B-D2119C3A3902}" type="presParOf" srcId="{853BF19F-18D7-4E6A-B545-9BE4F8089713}" destId="{A22097BC-559F-4A20-9192-A939D28F742E}" srcOrd="0" destOrd="0" presId="urn:microsoft.com/office/officeart/2008/layout/VerticalCurved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BCE45-B2B0-44CF-87E2-F4707ECA4C5A}">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18D85E-F26E-4BA1-A39A-3D0270F446DB}">
      <dsp:nvSpPr>
        <dsp:cNvPr id="0" name=""/>
        <dsp:cNvSpPr/>
      </dsp:nvSpPr>
      <dsp:spPr>
        <a:xfrm>
          <a:off x="328048" y="214010"/>
          <a:ext cx="5712764" cy="427857"/>
        </a:xfrm>
        <a:prstGeom prst="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9612" tIns="50800" rIns="50800" bIns="50800" numCol="1" spcCol="1270" anchor="ctr" anchorCtr="0">
          <a:noAutofit/>
        </a:bodyPr>
        <a:lstStyle/>
        <a:p>
          <a:pPr lvl="0" algn="l" defTabSz="889000">
            <a:lnSpc>
              <a:spcPct val="90000"/>
            </a:lnSpc>
            <a:spcBef>
              <a:spcPct val="0"/>
            </a:spcBef>
            <a:spcAft>
              <a:spcPct val="35000"/>
            </a:spcAft>
          </a:pPr>
          <a:r>
            <a:rPr lang="fr-FR" sz="2000" kern="1200" dirty="0">
              <a:latin typeface="Times New Roman" panose="02020603050405020304" pitchFamily="18" charset="0"/>
              <a:cs typeface="Times New Roman" panose="02020603050405020304" pitchFamily="18" charset="0"/>
            </a:rPr>
            <a:t>Introduction</a:t>
          </a:r>
        </a:p>
      </dsp:txBody>
      <dsp:txXfrm>
        <a:off x="328048" y="214010"/>
        <a:ext cx="5712764" cy="427857"/>
      </dsp:txXfrm>
    </dsp:sp>
    <dsp:sp modelId="{D9A62B77-AF0E-47F0-9DEA-478FEF985FC3}">
      <dsp:nvSpPr>
        <dsp:cNvPr id="0" name=""/>
        <dsp:cNvSpPr/>
      </dsp:nvSpPr>
      <dsp:spPr>
        <a:xfrm>
          <a:off x="60637" y="160528"/>
          <a:ext cx="534822" cy="53482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27A70A0-6501-430A-9B89-558FAFF6BE03}">
      <dsp:nvSpPr>
        <dsp:cNvPr id="0" name=""/>
        <dsp:cNvSpPr/>
      </dsp:nvSpPr>
      <dsp:spPr>
        <a:xfrm>
          <a:off x="679991" y="855715"/>
          <a:ext cx="5360822" cy="427857"/>
        </a:xfrm>
        <a:prstGeom prst="rect">
          <a:avLst/>
        </a:prstGeom>
        <a:solidFill>
          <a:schemeClr val="accent2">
            <a:shade val="80000"/>
            <a:hueOff val="-49981"/>
            <a:satOff val="-5581"/>
            <a:lumOff val="84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9612"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t>Causes immédiates: une triple crise</a:t>
          </a:r>
          <a:endParaRPr lang="fr-FR" sz="2000" kern="1200" dirty="0"/>
        </a:p>
      </dsp:txBody>
      <dsp:txXfrm>
        <a:off x="679991" y="855715"/>
        <a:ext cx="5360822" cy="427857"/>
      </dsp:txXfrm>
    </dsp:sp>
    <dsp:sp modelId="{1499584E-61CA-4E1D-AEDB-9FD592FFB6A1}">
      <dsp:nvSpPr>
        <dsp:cNvPr id="0" name=""/>
        <dsp:cNvSpPr/>
      </dsp:nvSpPr>
      <dsp:spPr>
        <a:xfrm>
          <a:off x="412579" y="802233"/>
          <a:ext cx="534822" cy="53482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60D2BEA-0E5F-4A96-B264-C57BFB3CD977}">
      <dsp:nvSpPr>
        <dsp:cNvPr id="0" name=""/>
        <dsp:cNvSpPr/>
      </dsp:nvSpPr>
      <dsp:spPr>
        <a:xfrm>
          <a:off x="840925" y="1497421"/>
          <a:ext cx="5199888" cy="427857"/>
        </a:xfrm>
        <a:prstGeom prst="rect">
          <a:avLst/>
        </a:prstGeom>
        <a:solidFill>
          <a:schemeClr val="accent2">
            <a:shade val="80000"/>
            <a:hueOff val="-99962"/>
            <a:satOff val="-11162"/>
            <a:lumOff val="1691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9612" tIns="43180" rIns="43180" bIns="43180" numCol="1" spcCol="1270" anchor="ctr" anchorCtr="0">
          <a:noAutofit/>
        </a:bodyPr>
        <a:lstStyle/>
        <a:p>
          <a:pPr lvl="0" algn="l" defTabSz="755650">
            <a:lnSpc>
              <a:spcPct val="90000"/>
            </a:lnSpc>
            <a:spcBef>
              <a:spcPct val="0"/>
            </a:spcBef>
            <a:spcAft>
              <a:spcPct val="35000"/>
            </a:spcAft>
          </a:pPr>
          <a:r>
            <a:rPr lang="fr-FR" sz="1700" kern="1200" dirty="0" smtClean="0"/>
            <a:t>Crise sociale</a:t>
          </a:r>
          <a:endParaRPr lang="fr-FR" sz="1700" kern="1200" dirty="0"/>
        </a:p>
      </dsp:txBody>
      <dsp:txXfrm>
        <a:off x="840925" y="1497421"/>
        <a:ext cx="5199888" cy="427857"/>
      </dsp:txXfrm>
    </dsp:sp>
    <dsp:sp modelId="{ADBA687F-1DDC-4990-9590-6502AE59B6B4}">
      <dsp:nvSpPr>
        <dsp:cNvPr id="0" name=""/>
        <dsp:cNvSpPr/>
      </dsp:nvSpPr>
      <dsp:spPr>
        <a:xfrm>
          <a:off x="573514" y="1443939"/>
          <a:ext cx="534822" cy="53482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1933946-A316-4B01-BA35-493B33FA03D5}">
      <dsp:nvSpPr>
        <dsp:cNvPr id="0" name=""/>
        <dsp:cNvSpPr/>
      </dsp:nvSpPr>
      <dsp:spPr>
        <a:xfrm>
          <a:off x="840925" y="2138720"/>
          <a:ext cx="5199888" cy="427857"/>
        </a:xfrm>
        <a:prstGeom prst="rect">
          <a:avLst/>
        </a:prstGeom>
        <a:solidFill>
          <a:schemeClr val="accent2">
            <a:shade val="80000"/>
            <a:hueOff val="-149944"/>
            <a:satOff val="-16742"/>
            <a:lumOff val="2536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9612"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Times New Roman" panose="02020603050405020304" pitchFamily="18" charset="0"/>
              <a:cs typeface="Times New Roman" panose="02020603050405020304" pitchFamily="18" charset="0"/>
            </a:rPr>
            <a:t>Crise politique</a:t>
          </a:r>
          <a:endParaRPr lang="fr-FR" sz="2000" kern="1200" dirty="0">
            <a:latin typeface="Times New Roman" panose="02020603050405020304" pitchFamily="18" charset="0"/>
            <a:cs typeface="Times New Roman" panose="02020603050405020304" pitchFamily="18" charset="0"/>
          </a:endParaRPr>
        </a:p>
      </dsp:txBody>
      <dsp:txXfrm>
        <a:off x="840925" y="2138720"/>
        <a:ext cx="5199888" cy="427857"/>
      </dsp:txXfrm>
    </dsp:sp>
    <dsp:sp modelId="{E7F9B1A9-381A-4DB2-A668-B2E02D1D5563}">
      <dsp:nvSpPr>
        <dsp:cNvPr id="0" name=""/>
        <dsp:cNvSpPr/>
      </dsp:nvSpPr>
      <dsp:spPr>
        <a:xfrm>
          <a:off x="573514" y="2085238"/>
          <a:ext cx="534822" cy="53482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B03069F-CF5B-48A1-8C5A-1011BE238B85}">
      <dsp:nvSpPr>
        <dsp:cNvPr id="0" name=""/>
        <dsp:cNvSpPr/>
      </dsp:nvSpPr>
      <dsp:spPr>
        <a:xfrm>
          <a:off x="679991" y="2780426"/>
          <a:ext cx="5360822" cy="427857"/>
        </a:xfrm>
        <a:prstGeom prst="rect">
          <a:avLst/>
        </a:prstGeom>
        <a:solidFill>
          <a:schemeClr val="accent2">
            <a:shade val="80000"/>
            <a:hueOff val="-199925"/>
            <a:satOff val="-22323"/>
            <a:lumOff val="3382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9612"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latin typeface="Times New Roman" panose="02020603050405020304" pitchFamily="18" charset="0"/>
              <a:cs typeface="Times New Roman" panose="02020603050405020304" pitchFamily="18" charset="0"/>
            </a:rPr>
            <a:t>Crise économique</a:t>
          </a:r>
          <a:endParaRPr lang="fr-FR" sz="2000" kern="1200" dirty="0">
            <a:latin typeface="Times New Roman" panose="02020603050405020304" pitchFamily="18" charset="0"/>
            <a:cs typeface="Times New Roman" panose="02020603050405020304" pitchFamily="18" charset="0"/>
          </a:endParaRPr>
        </a:p>
      </dsp:txBody>
      <dsp:txXfrm>
        <a:off x="679991" y="2780426"/>
        <a:ext cx="5360822" cy="427857"/>
      </dsp:txXfrm>
    </dsp:sp>
    <dsp:sp modelId="{7403C485-1CE5-4FAD-A2DF-F2E7DF10BACF}">
      <dsp:nvSpPr>
        <dsp:cNvPr id="0" name=""/>
        <dsp:cNvSpPr/>
      </dsp:nvSpPr>
      <dsp:spPr>
        <a:xfrm>
          <a:off x="412579" y="2726944"/>
          <a:ext cx="534822" cy="53482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7829A7D-704F-4857-9177-9AF9C837643B}">
      <dsp:nvSpPr>
        <dsp:cNvPr id="0" name=""/>
        <dsp:cNvSpPr/>
      </dsp:nvSpPr>
      <dsp:spPr>
        <a:xfrm>
          <a:off x="328048" y="3422131"/>
          <a:ext cx="5712764" cy="427857"/>
        </a:xfrm>
        <a:prstGeom prst="rect">
          <a:avLst/>
        </a:prstGeom>
        <a:solidFill>
          <a:schemeClr val="accent2">
            <a:shade val="80000"/>
            <a:hueOff val="-249906"/>
            <a:satOff val="-27904"/>
            <a:lumOff val="422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a:lnSpc>
              <a:spcPct val="90000"/>
            </a:lnSpc>
            <a:spcBef>
              <a:spcPct val="0"/>
            </a:spcBef>
            <a:spcAft>
              <a:spcPct val="35000"/>
            </a:spcAft>
          </a:pPr>
          <a:r>
            <a:rPr lang="fr-FR" sz="2300" kern="1200" dirty="0" smtClean="0"/>
            <a:t>La révolte nobiliaire</a:t>
          </a:r>
          <a:endParaRPr lang="fr-FR" sz="2300" kern="1200" dirty="0"/>
        </a:p>
      </dsp:txBody>
      <dsp:txXfrm>
        <a:off x="328048" y="3422131"/>
        <a:ext cx="5712764" cy="427857"/>
      </dsp:txXfrm>
    </dsp:sp>
    <dsp:sp modelId="{A22097BC-559F-4A20-9192-A939D28F742E}">
      <dsp:nvSpPr>
        <dsp:cNvPr id="0" name=""/>
        <dsp:cNvSpPr/>
      </dsp:nvSpPr>
      <dsp:spPr>
        <a:xfrm>
          <a:off x="60637" y="3368649"/>
          <a:ext cx="534822" cy="53482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87214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77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661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618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854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786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0" y="-17100"/>
            <a:ext cx="9143986" cy="5143500"/>
          </a:xfrm>
          <a:prstGeom prst="rect">
            <a:avLst/>
          </a:prstGeom>
          <a:noFill/>
          <a:ln>
            <a:noFill/>
          </a:ln>
        </p:spPr>
      </p:pic>
      <p:pic>
        <p:nvPicPr>
          <p:cNvPr id="10" name="Google Shape;10;p2"/>
          <p:cNvPicPr preferRelativeResize="0"/>
          <p:nvPr/>
        </p:nvPicPr>
        <p:blipFill rotWithShape="1">
          <a:blip r:embed="rId3">
            <a:alphaModFix/>
          </a:blip>
          <a:srcRect l="25097" r="25097"/>
          <a:stretch/>
        </p:blipFill>
        <p:spPr>
          <a:xfrm rot="5134996">
            <a:off x="-1227852" y="-1076918"/>
            <a:ext cx="2450730" cy="2766860"/>
          </a:xfrm>
          <a:prstGeom prst="rect">
            <a:avLst/>
          </a:prstGeom>
          <a:noFill/>
          <a:ln>
            <a:noFill/>
          </a:ln>
        </p:spPr>
      </p:pic>
      <p:pic>
        <p:nvPicPr>
          <p:cNvPr id="11" name="Google Shape;11;p2"/>
          <p:cNvPicPr preferRelativeResize="0"/>
          <p:nvPr/>
        </p:nvPicPr>
        <p:blipFill rotWithShape="1">
          <a:blip r:embed="rId4">
            <a:alphaModFix amt="70000"/>
          </a:blip>
          <a:srcRect l="21958" r="21952"/>
          <a:stretch/>
        </p:blipFill>
        <p:spPr>
          <a:xfrm rot="8569532">
            <a:off x="5116097" y="-1948512"/>
            <a:ext cx="2926307" cy="2933700"/>
          </a:xfrm>
          <a:prstGeom prst="rect">
            <a:avLst/>
          </a:prstGeom>
          <a:noFill/>
          <a:ln>
            <a:noFill/>
          </a:ln>
        </p:spPr>
      </p:pic>
      <p:sp>
        <p:nvSpPr>
          <p:cNvPr id="12" name="Google Shape;12;p2"/>
          <p:cNvSpPr txBox="1">
            <a:spLocks noGrp="1"/>
          </p:cNvSpPr>
          <p:nvPr>
            <p:ph type="ctrTitle"/>
          </p:nvPr>
        </p:nvSpPr>
        <p:spPr>
          <a:xfrm>
            <a:off x="3150815" y="1700000"/>
            <a:ext cx="5197800" cy="20043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4000"/>
              <a:buNone/>
              <a:defRPr sz="4000"/>
            </a:lvl1pPr>
            <a:lvl2pPr lvl="1" algn="ctr">
              <a:spcBef>
                <a:spcPts val="0"/>
              </a:spcBef>
              <a:spcAft>
                <a:spcPts val="0"/>
              </a:spcAft>
              <a:buClr>
                <a:srgbClr val="191919"/>
              </a:buClr>
              <a:buSzPts val="4000"/>
              <a:buNone/>
              <a:defRPr sz="4000">
                <a:solidFill>
                  <a:srgbClr val="191919"/>
                </a:solidFill>
              </a:defRPr>
            </a:lvl2pPr>
            <a:lvl3pPr lvl="2" algn="ctr">
              <a:spcBef>
                <a:spcPts val="0"/>
              </a:spcBef>
              <a:spcAft>
                <a:spcPts val="0"/>
              </a:spcAft>
              <a:buClr>
                <a:srgbClr val="191919"/>
              </a:buClr>
              <a:buSzPts val="4000"/>
              <a:buNone/>
              <a:defRPr sz="4000">
                <a:solidFill>
                  <a:srgbClr val="191919"/>
                </a:solidFill>
              </a:defRPr>
            </a:lvl3pPr>
            <a:lvl4pPr lvl="3" algn="ctr">
              <a:spcBef>
                <a:spcPts val="0"/>
              </a:spcBef>
              <a:spcAft>
                <a:spcPts val="0"/>
              </a:spcAft>
              <a:buClr>
                <a:srgbClr val="191919"/>
              </a:buClr>
              <a:buSzPts val="4000"/>
              <a:buNone/>
              <a:defRPr sz="4000">
                <a:solidFill>
                  <a:srgbClr val="191919"/>
                </a:solidFill>
              </a:defRPr>
            </a:lvl4pPr>
            <a:lvl5pPr lvl="4" algn="ctr">
              <a:spcBef>
                <a:spcPts val="0"/>
              </a:spcBef>
              <a:spcAft>
                <a:spcPts val="0"/>
              </a:spcAft>
              <a:buClr>
                <a:srgbClr val="191919"/>
              </a:buClr>
              <a:buSzPts val="4000"/>
              <a:buNone/>
              <a:defRPr sz="4000">
                <a:solidFill>
                  <a:srgbClr val="191919"/>
                </a:solidFill>
              </a:defRPr>
            </a:lvl5pPr>
            <a:lvl6pPr lvl="5" algn="ctr">
              <a:spcBef>
                <a:spcPts val="0"/>
              </a:spcBef>
              <a:spcAft>
                <a:spcPts val="0"/>
              </a:spcAft>
              <a:buClr>
                <a:srgbClr val="191919"/>
              </a:buClr>
              <a:buSzPts val="4000"/>
              <a:buNone/>
              <a:defRPr sz="4000">
                <a:solidFill>
                  <a:srgbClr val="191919"/>
                </a:solidFill>
              </a:defRPr>
            </a:lvl6pPr>
            <a:lvl7pPr lvl="6" algn="ctr">
              <a:spcBef>
                <a:spcPts val="0"/>
              </a:spcBef>
              <a:spcAft>
                <a:spcPts val="0"/>
              </a:spcAft>
              <a:buClr>
                <a:srgbClr val="191919"/>
              </a:buClr>
              <a:buSzPts val="4000"/>
              <a:buNone/>
              <a:defRPr sz="4000">
                <a:solidFill>
                  <a:srgbClr val="191919"/>
                </a:solidFill>
              </a:defRPr>
            </a:lvl7pPr>
            <a:lvl8pPr lvl="7" algn="ctr">
              <a:spcBef>
                <a:spcPts val="0"/>
              </a:spcBef>
              <a:spcAft>
                <a:spcPts val="0"/>
              </a:spcAft>
              <a:buClr>
                <a:srgbClr val="191919"/>
              </a:buClr>
              <a:buSzPts val="4000"/>
              <a:buNone/>
              <a:defRPr sz="4000">
                <a:solidFill>
                  <a:srgbClr val="191919"/>
                </a:solidFill>
              </a:defRPr>
            </a:lvl8pPr>
            <a:lvl9pPr lvl="8" algn="ctr">
              <a:spcBef>
                <a:spcPts val="0"/>
              </a:spcBef>
              <a:spcAft>
                <a:spcPts val="0"/>
              </a:spcAft>
              <a:buClr>
                <a:srgbClr val="191919"/>
              </a:buClr>
              <a:buSzPts val="4000"/>
              <a:buNone/>
              <a:defRPr sz="4000">
                <a:solidFill>
                  <a:srgbClr val="191919"/>
                </a:solidFill>
              </a:defRPr>
            </a:lvl9pPr>
          </a:lstStyle>
          <a:p>
            <a:endParaRPr/>
          </a:p>
        </p:txBody>
      </p:sp>
      <p:sp>
        <p:nvSpPr>
          <p:cNvPr id="13" name="Google Shape;13;p2"/>
          <p:cNvSpPr txBox="1">
            <a:spLocks noGrp="1"/>
          </p:cNvSpPr>
          <p:nvPr>
            <p:ph type="subTitle" idx="1"/>
          </p:nvPr>
        </p:nvSpPr>
        <p:spPr>
          <a:xfrm>
            <a:off x="3150763" y="3792800"/>
            <a:ext cx="5197800" cy="411600"/>
          </a:xfrm>
          <a:prstGeom prst="rect">
            <a:avLst/>
          </a:prstGeom>
        </p:spPr>
        <p:txBody>
          <a:bodyPr spcFirstLastPara="1" wrap="square" lIns="91425" tIns="91425" rIns="91425" bIns="91425" anchor="t" anchorCtr="0">
            <a:noAutofit/>
          </a:bodyPr>
          <a:lstStyle>
            <a:lvl1pPr lvl="0" algn="r">
              <a:lnSpc>
                <a:spcPct val="115000"/>
              </a:lnSpc>
              <a:spcBef>
                <a:spcPts val="0"/>
              </a:spcBef>
              <a:spcAft>
                <a:spcPts val="0"/>
              </a:spcAft>
              <a:buSzPts val="1600"/>
              <a:buNone/>
              <a:defRPr sz="1600">
                <a:solidFill>
                  <a:schemeClr val="dk1"/>
                </a:solidFill>
                <a:latin typeface="Anuphan"/>
                <a:ea typeface="Anuphan"/>
                <a:cs typeface="Anuphan"/>
                <a:sym typeface="Anuphan"/>
              </a:defRPr>
            </a:lvl1pPr>
            <a:lvl2pPr lvl="1" algn="ctr">
              <a:lnSpc>
                <a:spcPct val="115000"/>
              </a:lnSpc>
              <a:spcBef>
                <a:spcPts val="0"/>
              </a:spcBef>
              <a:spcAft>
                <a:spcPts val="0"/>
              </a:spcAft>
              <a:buSzPts val="1600"/>
              <a:buNone/>
              <a:defRPr sz="1600"/>
            </a:lvl2pPr>
            <a:lvl3pPr lvl="2" algn="ctr">
              <a:lnSpc>
                <a:spcPct val="115000"/>
              </a:lnSpc>
              <a:spcBef>
                <a:spcPts val="0"/>
              </a:spcBef>
              <a:spcAft>
                <a:spcPts val="0"/>
              </a:spcAft>
              <a:buSzPts val="1600"/>
              <a:buNone/>
              <a:defRPr sz="1600"/>
            </a:lvl3pPr>
            <a:lvl4pPr lvl="3" algn="ctr">
              <a:lnSpc>
                <a:spcPct val="115000"/>
              </a:lnSpc>
              <a:spcBef>
                <a:spcPts val="0"/>
              </a:spcBef>
              <a:spcAft>
                <a:spcPts val="0"/>
              </a:spcAft>
              <a:buSzPts val="1600"/>
              <a:buNone/>
              <a:defRPr sz="1600"/>
            </a:lvl4pPr>
            <a:lvl5pPr lvl="4" algn="ctr">
              <a:lnSpc>
                <a:spcPct val="115000"/>
              </a:lnSpc>
              <a:spcBef>
                <a:spcPts val="0"/>
              </a:spcBef>
              <a:spcAft>
                <a:spcPts val="0"/>
              </a:spcAft>
              <a:buSzPts val="1600"/>
              <a:buNone/>
              <a:defRPr sz="1600"/>
            </a:lvl5pPr>
            <a:lvl6pPr lvl="5" algn="ctr">
              <a:lnSpc>
                <a:spcPct val="115000"/>
              </a:lnSpc>
              <a:spcBef>
                <a:spcPts val="0"/>
              </a:spcBef>
              <a:spcAft>
                <a:spcPts val="0"/>
              </a:spcAft>
              <a:buSzPts val="1600"/>
              <a:buNone/>
              <a:defRPr sz="1600"/>
            </a:lvl6pPr>
            <a:lvl7pPr lvl="6" algn="ctr">
              <a:lnSpc>
                <a:spcPct val="115000"/>
              </a:lnSpc>
              <a:spcBef>
                <a:spcPts val="0"/>
              </a:spcBef>
              <a:spcAft>
                <a:spcPts val="0"/>
              </a:spcAft>
              <a:buSzPts val="1600"/>
              <a:buNone/>
              <a:defRPr sz="1600"/>
            </a:lvl7pPr>
            <a:lvl8pPr lvl="7" algn="ctr">
              <a:lnSpc>
                <a:spcPct val="115000"/>
              </a:lnSpc>
              <a:spcBef>
                <a:spcPts val="0"/>
              </a:spcBef>
              <a:spcAft>
                <a:spcPts val="0"/>
              </a:spcAft>
              <a:buSzPts val="1600"/>
              <a:buNone/>
              <a:defRPr sz="1600"/>
            </a:lvl8pPr>
            <a:lvl9pPr lvl="8" algn="ctr">
              <a:lnSpc>
                <a:spcPct val="115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16" name="Google Shape;16;p3"/>
          <p:cNvGrpSpPr/>
          <p:nvPr/>
        </p:nvGrpSpPr>
        <p:grpSpPr>
          <a:xfrm>
            <a:off x="-2535982" y="2149018"/>
            <a:ext cx="14215964" cy="4779039"/>
            <a:chOff x="-2535982" y="-430082"/>
            <a:chExt cx="14215964" cy="4779039"/>
          </a:xfrm>
        </p:grpSpPr>
        <p:pic>
          <p:nvPicPr>
            <p:cNvPr id="17" name="Google Shape;17;p3"/>
            <p:cNvPicPr preferRelativeResize="0"/>
            <p:nvPr/>
          </p:nvPicPr>
          <p:blipFill rotWithShape="1">
            <a:blip r:embed="rId3">
              <a:alphaModFix/>
            </a:blip>
            <a:srcRect l="22104" r="22104"/>
            <a:stretch/>
          </p:blipFill>
          <p:spPr>
            <a:xfrm rot="2700000">
              <a:off x="7655200" y="255025"/>
              <a:ext cx="3326550" cy="3352800"/>
            </a:xfrm>
            <a:prstGeom prst="rect">
              <a:avLst/>
            </a:prstGeom>
            <a:noFill/>
            <a:ln>
              <a:noFill/>
            </a:ln>
          </p:spPr>
        </p:pic>
        <p:pic>
          <p:nvPicPr>
            <p:cNvPr id="18" name="Google Shape;18;p3"/>
            <p:cNvPicPr preferRelativeResize="0"/>
            <p:nvPr/>
          </p:nvPicPr>
          <p:blipFill rotWithShape="1">
            <a:blip r:embed="rId3">
              <a:alphaModFix/>
            </a:blip>
            <a:srcRect l="22104" r="22104"/>
            <a:stretch/>
          </p:blipFill>
          <p:spPr>
            <a:xfrm rot="-2700000" flipH="1">
              <a:off x="-1837750" y="311050"/>
              <a:ext cx="3326550" cy="3352800"/>
            </a:xfrm>
            <a:prstGeom prst="rect">
              <a:avLst/>
            </a:prstGeom>
            <a:noFill/>
            <a:ln>
              <a:noFill/>
            </a:ln>
          </p:spPr>
        </p:pic>
      </p:grpSp>
      <p:sp>
        <p:nvSpPr>
          <p:cNvPr id="19" name="Google Shape;19;p3"/>
          <p:cNvSpPr txBox="1">
            <a:spLocks noGrp="1"/>
          </p:cNvSpPr>
          <p:nvPr>
            <p:ph type="title"/>
          </p:nvPr>
        </p:nvSpPr>
        <p:spPr>
          <a:xfrm>
            <a:off x="2005011" y="3289725"/>
            <a:ext cx="6249900" cy="876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b="0">
                <a:latin typeface="Public Sans Medium"/>
                <a:ea typeface="Public Sans Medium"/>
                <a:cs typeface="Public Sans Medium"/>
                <a:sym typeface="Public Sans Medium"/>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0" name="Google Shape;20;p3"/>
          <p:cNvSpPr txBox="1">
            <a:spLocks noGrp="1"/>
          </p:cNvSpPr>
          <p:nvPr>
            <p:ph type="title" idx="2" hasCustomPrompt="1"/>
          </p:nvPr>
        </p:nvSpPr>
        <p:spPr>
          <a:xfrm>
            <a:off x="889100" y="3289725"/>
            <a:ext cx="1042500" cy="876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5000"/>
              <a:buNone/>
              <a:defRPr sz="5000"/>
            </a:lvl1pPr>
            <a:lvl2pPr lvl="1" algn="ctr" rtl="0">
              <a:spcBef>
                <a:spcPts val="0"/>
              </a:spcBef>
              <a:spcAft>
                <a:spcPts val="0"/>
              </a:spcAft>
              <a:buClr>
                <a:schemeClr val="lt1"/>
              </a:buClr>
              <a:buSzPts val="5000"/>
              <a:buNone/>
              <a:defRPr sz="5000">
                <a:solidFill>
                  <a:schemeClr val="lt1"/>
                </a:solidFill>
              </a:defRPr>
            </a:lvl2pPr>
            <a:lvl3pPr lvl="2" algn="ctr" rtl="0">
              <a:spcBef>
                <a:spcPts val="0"/>
              </a:spcBef>
              <a:spcAft>
                <a:spcPts val="0"/>
              </a:spcAft>
              <a:buClr>
                <a:schemeClr val="lt1"/>
              </a:buClr>
              <a:buSzPts val="5000"/>
              <a:buNone/>
              <a:defRPr sz="5000">
                <a:solidFill>
                  <a:schemeClr val="lt1"/>
                </a:solidFill>
              </a:defRPr>
            </a:lvl3pPr>
            <a:lvl4pPr lvl="3" algn="ctr" rtl="0">
              <a:spcBef>
                <a:spcPts val="0"/>
              </a:spcBef>
              <a:spcAft>
                <a:spcPts val="0"/>
              </a:spcAft>
              <a:buClr>
                <a:schemeClr val="lt1"/>
              </a:buClr>
              <a:buSzPts val="5000"/>
              <a:buNone/>
              <a:defRPr sz="5000">
                <a:solidFill>
                  <a:schemeClr val="lt1"/>
                </a:solidFill>
              </a:defRPr>
            </a:lvl4pPr>
            <a:lvl5pPr lvl="4" algn="ctr" rtl="0">
              <a:spcBef>
                <a:spcPts val="0"/>
              </a:spcBef>
              <a:spcAft>
                <a:spcPts val="0"/>
              </a:spcAft>
              <a:buClr>
                <a:schemeClr val="lt1"/>
              </a:buClr>
              <a:buSzPts val="5000"/>
              <a:buNone/>
              <a:defRPr sz="5000">
                <a:solidFill>
                  <a:schemeClr val="lt1"/>
                </a:solidFill>
              </a:defRPr>
            </a:lvl5pPr>
            <a:lvl6pPr lvl="5" algn="ctr" rtl="0">
              <a:spcBef>
                <a:spcPts val="0"/>
              </a:spcBef>
              <a:spcAft>
                <a:spcPts val="0"/>
              </a:spcAft>
              <a:buClr>
                <a:schemeClr val="lt1"/>
              </a:buClr>
              <a:buSzPts val="5000"/>
              <a:buNone/>
              <a:defRPr sz="5000">
                <a:solidFill>
                  <a:schemeClr val="lt1"/>
                </a:solidFill>
              </a:defRPr>
            </a:lvl6pPr>
            <a:lvl7pPr lvl="6" algn="ctr" rtl="0">
              <a:spcBef>
                <a:spcPts val="0"/>
              </a:spcBef>
              <a:spcAft>
                <a:spcPts val="0"/>
              </a:spcAft>
              <a:buClr>
                <a:schemeClr val="lt1"/>
              </a:buClr>
              <a:buSzPts val="5000"/>
              <a:buNone/>
              <a:defRPr sz="5000">
                <a:solidFill>
                  <a:schemeClr val="lt1"/>
                </a:solidFill>
              </a:defRPr>
            </a:lvl7pPr>
            <a:lvl8pPr lvl="7" algn="ctr" rtl="0">
              <a:spcBef>
                <a:spcPts val="0"/>
              </a:spcBef>
              <a:spcAft>
                <a:spcPts val="0"/>
              </a:spcAft>
              <a:buClr>
                <a:schemeClr val="lt1"/>
              </a:buClr>
              <a:buSzPts val="5000"/>
              <a:buNone/>
              <a:defRPr sz="5000">
                <a:solidFill>
                  <a:schemeClr val="lt1"/>
                </a:solidFill>
              </a:defRPr>
            </a:lvl8pPr>
            <a:lvl9pPr lvl="8" algn="ctr" rtl="0">
              <a:spcBef>
                <a:spcPts val="0"/>
              </a:spcBef>
              <a:spcAft>
                <a:spcPts val="0"/>
              </a:spcAft>
              <a:buClr>
                <a:schemeClr val="lt1"/>
              </a:buClr>
              <a:buSzPts val="5000"/>
              <a:buNone/>
              <a:defRPr sz="5000">
                <a:solidFill>
                  <a:schemeClr val="lt1"/>
                </a:solidFill>
              </a:defRPr>
            </a:lvl9pPr>
          </a:lstStyle>
          <a:p>
            <a:r>
              <a:t>xx%</a:t>
            </a:r>
          </a:p>
        </p:txBody>
      </p:sp>
      <p:sp>
        <p:nvSpPr>
          <p:cNvPr id="21" name="Google Shape;21;p3"/>
          <p:cNvSpPr txBox="1">
            <a:spLocks noGrp="1"/>
          </p:cNvSpPr>
          <p:nvPr>
            <p:ph type="subTitle" idx="1"/>
          </p:nvPr>
        </p:nvSpPr>
        <p:spPr>
          <a:xfrm>
            <a:off x="2005000" y="4166400"/>
            <a:ext cx="6249900" cy="411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None/>
              <a:defRPr sz="1600"/>
            </a:lvl1pPr>
            <a:lvl2pPr lvl="1" algn="ctr" rtl="0">
              <a:lnSpc>
                <a:spcPct val="115000"/>
              </a:lnSpc>
              <a:spcBef>
                <a:spcPts val="0"/>
              </a:spcBef>
              <a:spcAft>
                <a:spcPts val="0"/>
              </a:spcAft>
              <a:buSzPts val="1600"/>
              <a:buNone/>
              <a:defRPr sz="1600"/>
            </a:lvl2pPr>
            <a:lvl3pPr lvl="2" algn="ctr" rtl="0">
              <a:lnSpc>
                <a:spcPct val="115000"/>
              </a:lnSpc>
              <a:spcBef>
                <a:spcPts val="0"/>
              </a:spcBef>
              <a:spcAft>
                <a:spcPts val="0"/>
              </a:spcAft>
              <a:buSzPts val="1600"/>
              <a:buNone/>
              <a:defRPr sz="1600"/>
            </a:lvl3pPr>
            <a:lvl4pPr lvl="3" algn="ctr" rtl="0">
              <a:lnSpc>
                <a:spcPct val="115000"/>
              </a:lnSpc>
              <a:spcBef>
                <a:spcPts val="0"/>
              </a:spcBef>
              <a:spcAft>
                <a:spcPts val="0"/>
              </a:spcAft>
              <a:buSzPts val="1600"/>
              <a:buNone/>
              <a:defRPr sz="1600"/>
            </a:lvl4pPr>
            <a:lvl5pPr lvl="4" algn="ctr" rtl="0">
              <a:lnSpc>
                <a:spcPct val="115000"/>
              </a:lnSpc>
              <a:spcBef>
                <a:spcPts val="0"/>
              </a:spcBef>
              <a:spcAft>
                <a:spcPts val="0"/>
              </a:spcAft>
              <a:buSzPts val="1600"/>
              <a:buNone/>
              <a:defRPr sz="1600"/>
            </a:lvl5pPr>
            <a:lvl6pPr lvl="5" algn="ctr" rtl="0">
              <a:lnSpc>
                <a:spcPct val="115000"/>
              </a:lnSpc>
              <a:spcBef>
                <a:spcPts val="0"/>
              </a:spcBef>
              <a:spcAft>
                <a:spcPts val="0"/>
              </a:spcAft>
              <a:buSzPts val="1600"/>
              <a:buNone/>
              <a:defRPr sz="1600"/>
            </a:lvl6pPr>
            <a:lvl7pPr lvl="6" algn="ctr" rtl="0">
              <a:lnSpc>
                <a:spcPct val="115000"/>
              </a:lnSpc>
              <a:spcBef>
                <a:spcPts val="0"/>
              </a:spcBef>
              <a:spcAft>
                <a:spcPts val="0"/>
              </a:spcAft>
              <a:buSzPts val="1600"/>
              <a:buNone/>
              <a:defRPr sz="1600"/>
            </a:lvl7pPr>
            <a:lvl8pPr lvl="7" algn="ctr" rtl="0">
              <a:lnSpc>
                <a:spcPct val="115000"/>
              </a:lnSpc>
              <a:spcBef>
                <a:spcPts val="0"/>
              </a:spcBef>
              <a:spcAft>
                <a:spcPts val="0"/>
              </a:spcAft>
              <a:buSzPts val="1600"/>
              <a:buNone/>
              <a:defRPr sz="1600"/>
            </a:lvl8pPr>
            <a:lvl9pPr lvl="8" algn="ctr" rtl="0">
              <a:lnSpc>
                <a:spcPct val="115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pic>
        <p:nvPicPr>
          <p:cNvPr id="58" name="Google Shape;58;p9"/>
          <p:cNvPicPr preferRelativeResize="0"/>
          <p:nvPr/>
        </p:nvPicPr>
        <p:blipFill rotWithShape="1">
          <a:blip r:embed="rId2">
            <a:alphaModFix/>
          </a:blip>
          <a:srcRect/>
          <a:stretch/>
        </p:blipFill>
        <p:spPr>
          <a:xfrm rot="10800000" flipH="1">
            <a:off x="0" y="0"/>
            <a:ext cx="9144000" cy="5143500"/>
          </a:xfrm>
          <a:prstGeom prst="rect">
            <a:avLst/>
          </a:prstGeom>
          <a:noFill/>
          <a:ln>
            <a:noFill/>
          </a:ln>
        </p:spPr>
      </p:pic>
      <p:sp>
        <p:nvSpPr>
          <p:cNvPr id="59" name="Google Shape;59;p9"/>
          <p:cNvSpPr txBox="1">
            <a:spLocks noGrp="1"/>
          </p:cNvSpPr>
          <p:nvPr>
            <p:ph type="subTitle" idx="1"/>
          </p:nvPr>
        </p:nvSpPr>
        <p:spPr>
          <a:xfrm>
            <a:off x="4731475" y="1626325"/>
            <a:ext cx="3699300" cy="237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 name="Google Shape;60;p9"/>
          <p:cNvSpPr txBox="1">
            <a:spLocks noGrp="1"/>
          </p:cNvSpPr>
          <p:nvPr>
            <p:ph type="subTitle" idx="2"/>
          </p:nvPr>
        </p:nvSpPr>
        <p:spPr>
          <a:xfrm>
            <a:off x="720000" y="1626325"/>
            <a:ext cx="3699300" cy="237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 name="Google Shape;61;p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2" name="Google Shape;62;p9"/>
          <p:cNvCxnSpPr/>
          <p:nvPr/>
        </p:nvCxnSpPr>
        <p:spPr>
          <a:xfrm>
            <a:off x="711663" y="528026"/>
            <a:ext cx="0" cy="590700"/>
          </a:xfrm>
          <a:prstGeom prst="straightConnector1">
            <a:avLst/>
          </a:prstGeom>
          <a:noFill/>
          <a:ln w="9525" cap="flat" cmpd="sng">
            <a:solidFill>
              <a:schemeClr val="dk1"/>
            </a:solidFill>
            <a:prstDash val="solid"/>
            <a:round/>
            <a:headEnd type="none" w="med" len="med"/>
            <a:tailEnd type="none" w="med" len="med"/>
          </a:ln>
        </p:spPr>
      </p:cxnSp>
      <p:pic>
        <p:nvPicPr>
          <p:cNvPr id="63" name="Google Shape;63;p9"/>
          <p:cNvPicPr preferRelativeResize="0"/>
          <p:nvPr/>
        </p:nvPicPr>
        <p:blipFill rotWithShape="1">
          <a:blip r:embed="rId3">
            <a:alphaModFix/>
          </a:blip>
          <a:srcRect l="22440" r="22435"/>
          <a:stretch/>
        </p:blipFill>
        <p:spPr>
          <a:xfrm rot="8099977">
            <a:off x="3399370" y="3690545"/>
            <a:ext cx="3286809" cy="33528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1"/>
        <p:cNvGrpSpPr/>
        <p:nvPr/>
      </p:nvGrpSpPr>
      <p:grpSpPr>
        <a:xfrm>
          <a:off x="0" y="0"/>
          <a:ext cx="0" cy="0"/>
          <a:chOff x="0" y="0"/>
          <a:chExt cx="0" cy="0"/>
        </a:xfrm>
      </p:grpSpPr>
      <p:pic>
        <p:nvPicPr>
          <p:cNvPr id="142" name="Google Shape;142;p19"/>
          <p:cNvPicPr preferRelativeResize="0"/>
          <p:nvPr/>
        </p:nvPicPr>
        <p:blipFill rotWithShape="1">
          <a:blip r:embed="rId2">
            <a:alphaModFix/>
          </a:blip>
          <a:srcRect/>
          <a:stretch/>
        </p:blipFill>
        <p:spPr>
          <a:xfrm rot="10800000">
            <a:off x="0" y="0"/>
            <a:ext cx="9144000" cy="5143500"/>
          </a:xfrm>
          <a:prstGeom prst="rect">
            <a:avLst/>
          </a:prstGeom>
          <a:noFill/>
          <a:ln>
            <a:noFill/>
          </a:ln>
        </p:spPr>
      </p:pic>
      <p:grpSp>
        <p:nvGrpSpPr>
          <p:cNvPr id="143" name="Google Shape;143;p19"/>
          <p:cNvGrpSpPr/>
          <p:nvPr/>
        </p:nvGrpSpPr>
        <p:grpSpPr>
          <a:xfrm>
            <a:off x="2614050" y="-1814381"/>
            <a:ext cx="8768877" cy="8790281"/>
            <a:chOff x="2614050" y="-1814381"/>
            <a:chExt cx="8768877" cy="8790281"/>
          </a:xfrm>
        </p:grpSpPr>
        <p:pic>
          <p:nvPicPr>
            <p:cNvPr id="144" name="Google Shape;144;p19"/>
            <p:cNvPicPr preferRelativeResize="0"/>
            <p:nvPr/>
          </p:nvPicPr>
          <p:blipFill rotWithShape="1">
            <a:blip r:embed="rId3">
              <a:alphaModFix/>
            </a:blip>
            <a:srcRect l="17621" r="17615"/>
            <a:stretch/>
          </p:blipFill>
          <p:spPr>
            <a:xfrm flipH="1">
              <a:off x="2614050" y="4680975"/>
              <a:ext cx="2643075" cy="2294925"/>
            </a:xfrm>
            <a:prstGeom prst="rect">
              <a:avLst/>
            </a:prstGeom>
            <a:noFill/>
            <a:ln>
              <a:noFill/>
            </a:ln>
          </p:spPr>
        </p:pic>
        <p:pic>
          <p:nvPicPr>
            <p:cNvPr id="145" name="Google Shape;145;p19"/>
            <p:cNvPicPr preferRelativeResize="0"/>
            <p:nvPr/>
          </p:nvPicPr>
          <p:blipFill>
            <a:blip r:embed="rId4">
              <a:alphaModFix/>
            </a:blip>
            <a:stretch>
              <a:fillRect/>
            </a:stretch>
          </p:blipFill>
          <p:spPr>
            <a:xfrm rot="2450475">
              <a:off x="7219875" y="-801061"/>
              <a:ext cx="3919552" cy="220396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6"/>
        <p:cNvGrpSpPr/>
        <p:nvPr/>
      </p:nvGrpSpPr>
      <p:grpSpPr>
        <a:xfrm>
          <a:off x="0" y="0"/>
          <a:ext cx="0" cy="0"/>
          <a:chOff x="0" y="0"/>
          <a:chExt cx="0" cy="0"/>
        </a:xfrm>
      </p:grpSpPr>
      <p:pic>
        <p:nvPicPr>
          <p:cNvPr id="147" name="Google Shape;147;p20"/>
          <p:cNvPicPr preferRelativeResize="0"/>
          <p:nvPr/>
        </p:nvPicPr>
        <p:blipFill rotWithShape="1">
          <a:blip r:embed="rId2">
            <a:alphaModFix/>
          </a:blip>
          <a:srcRect/>
          <a:stretch/>
        </p:blipFill>
        <p:spPr>
          <a:xfrm flipH="1">
            <a:off x="0" y="0"/>
            <a:ext cx="9144000" cy="5143500"/>
          </a:xfrm>
          <a:prstGeom prst="rect">
            <a:avLst/>
          </a:prstGeom>
          <a:noFill/>
          <a:ln>
            <a:noFill/>
          </a:ln>
        </p:spPr>
      </p:pic>
      <p:pic>
        <p:nvPicPr>
          <p:cNvPr id="148" name="Google Shape;148;p20"/>
          <p:cNvPicPr preferRelativeResize="0"/>
          <p:nvPr/>
        </p:nvPicPr>
        <p:blipFill rotWithShape="1">
          <a:blip r:embed="rId3">
            <a:alphaModFix amt="60000"/>
          </a:blip>
          <a:srcRect l="20241" r="20241"/>
          <a:stretch/>
        </p:blipFill>
        <p:spPr>
          <a:xfrm rot="-5400000">
            <a:off x="7102975" y="3246225"/>
            <a:ext cx="3548850" cy="3352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1pPr>
            <a:lvl2pPr lvl="1" rtl="0">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2pPr>
            <a:lvl3pPr lvl="2" rtl="0">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3pPr>
            <a:lvl4pPr lvl="3" rtl="0">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4pPr>
            <a:lvl5pPr lvl="4" rtl="0">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5pPr>
            <a:lvl6pPr lvl="5" rtl="0">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6pPr>
            <a:lvl7pPr lvl="6" rtl="0">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7pPr>
            <a:lvl8pPr lvl="7" rtl="0">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8pPr>
            <a:lvl9pPr lvl="8" rtl="0">
              <a:spcBef>
                <a:spcPts val="0"/>
              </a:spcBef>
              <a:spcAft>
                <a:spcPts val="0"/>
              </a:spcAft>
              <a:buClr>
                <a:schemeClr val="dk1"/>
              </a:buClr>
              <a:buSzPts val="2800"/>
              <a:buFont typeface="Public Sans"/>
              <a:buNone/>
              <a:defRPr sz="2800" b="1">
                <a:solidFill>
                  <a:schemeClr val="dk1"/>
                </a:solidFill>
                <a:latin typeface="Public Sans"/>
                <a:ea typeface="Public Sans"/>
                <a:cs typeface="Public Sans"/>
                <a:sym typeface="Public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Anuphan"/>
              <a:buChar char="●"/>
              <a:defRPr>
                <a:solidFill>
                  <a:schemeClr val="dk1"/>
                </a:solidFill>
                <a:latin typeface="Anuphan"/>
                <a:ea typeface="Anuphan"/>
                <a:cs typeface="Anuphan"/>
                <a:sym typeface="Anuphan"/>
              </a:defRPr>
            </a:lvl1pPr>
            <a:lvl2pPr marL="914400" lvl="1" indent="-317500">
              <a:lnSpc>
                <a:spcPct val="115000"/>
              </a:lnSpc>
              <a:spcBef>
                <a:spcPts val="0"/>
              </a:spcBef>
              <a:spcAft>
                <a:spcPts val="0"/>
              </a:spcAft>
              <a:buClr>
                <a:schemeClr val="dk1"/>
              </a:buClr>
              <a:buSzPts val="1400"/>
              <a:buFont typeface="Anuphan"/>
              <a:buChar char="○"/>
              <a:defRPr>
                <a:solidFill>
                  <a:schemeClr val="dk1"/>
                </a:solidFill>
                <a:latin typeface="Anuphan"/>
                <a:ea typeface="Anuphan"/>
                <a:cs typeface="Anuphan"/>
                <a:sym typeface="Anuphan"/>
              </a:defRPr>
            </a:lvl2pPr>
            <a:lvl3pPr marL="1371600" lvl="2" indent="-317500">
              <a:lnSpc>
                <a:spcPct val="115000"/>
              </a:lnSpc>
              <a:spcBef>
                <a:spcPts val="0"/>
              </a:spcBef>
              <a:spcAft>
                <a:spcPts val="0"/>
              </a:spcAft>
              <a:buClr>
                <a:schemeClr val="dk1"/>
              </a:buClr>
              <a:buSzPts val="1400"/>
              <a:buFont typeface="Anuphan"/>
              <a:buChar char="■"/>
              <a:defRPr>
                <a:solidFill>
                  <a:schemeClr val="dk1"/>
                </a:solidFill>
                <a:latin typeface="Anuphan"/>
                <a:ea typeface="Anuphan"/>
                <a:cs typeface="Anuphan"/>
                <a:sym typeface="Anuphan"/>
              </a:defRPr>
            </a:lvl3pPr>
            <a:lvl4pPr marL="1828800" lvl="3" indent="-317500">
              <a:lnSpc>
                <a:spcPct val="115000"/>
              </a:lnSpc>
              <a:spcBef>
                <a:spcPts val="0"/>
              </a:spcBef>
              <a:spcAft>
                <a:spcPts val="0"/>
              </a:spcAft>
              <a:buClr>
                <a:schemeClr val="dk1"/>
              </a:buClr>
              <a:buSzPts val="1400"/>
              <a:buFont typeface="Anuphan"/>
              <a:buChar char="●"/>
              <a:defRPr>
                <a:solidFill>
                  <a:schemeClr val="dk1"/>
                </a:solidFill>
                <a:latin typeface="Anuphan"/>
                <a:ea typeface="Anuphan"/>
                <a:cs typeface="Anuphan"/>
                <a:sym typeface="Anuphan"/>
              </a:defRPr>
            </a:lvl4pPr>
            <a:lvl5pPr marL="2286000" lvl="4" indent="-317500">
              <a:lnSpc>
                <a:spcPct val="115000"/>
              </a:lnSpc>
              <a:spcBef>
                <a:spcPts val="0"/>
              </a:spcBef>
              <a:spcAft>
                <a:spcPts val="0"/>
              </a:spcAft>
              <a:buClr>
                <a:schemeClr val="dk1"/>
              </a:buClr>
              <a:buSzPts val="1400"/>
              <a:buFont typeface="Anuphan"/>
              <a:buChar char="○"/>
              <a:defRPr>
                <a:solidFill>
                  <a:schemeClr val="dk1"/>
                </a:solidFill>
                <a:latin typeface="Anuphan"/>
                <a:ea typeface="Anuphan"/>
                <a:cs typeface="Anuphan"/>
                <a:sym typeface="Anuphan"/>
              </a:defRPr>
            </a:lvl5pPr>
            <a:lvl6pPr marL="2743200" lvl="5" indent="-317500">
              <a:lnSpc>
                <a:spcPct val="115000"/>
              </a:lnSpc>
              <a:spcBef>
                <a:spcPts val="0"/>
              </a:spcBef>
              <a:spcAft>
                <a:spcPts val="0"/>
              </a:spcAft>
              <a:buClr>
                <a:schemeClr val="dk1"/>
              </a:buClr>
              <a:buSzPts val="1400"/>
              <a:buFont typeface="Anuphan"/>
              <a:buChar char="■"/>
              <a:defRPr>
                <a:solidFill>
                  <a:schemeClr val="dk1"/>
                </a:solidFill>
                <a:latin typeface="Anuphan"/>
                <a:ea typeface="Anuphan"/>
                <a:cs typeface="Anuphan"/>
                <a:sym typeface="Anuphan"/>
              </a:defRPr>
            </a:lvl6pPr>
            <a:lvl7pPr marL="3200400" lvl="6" indent="-317500">
              <a:lnSpc>
                <a:spcPct val="115000"/>
              </a:lnSpc>
              <a:spcBef>
                <a:spcPts val="0"/>
              </a:spcBef>
              <a:spcAft>
                <a:spcPts val="0"/>
              </a:spcAft>
              <a:buClr>
                <a:schemeClr val="dk1"/>
              </a:buClr>
              <a:buSzPts val="1400"/>
              <a:buFont typeface="Anuphan"/>
              <a:buChar char="●"/>
              <a:defRPr>
                <a:solidFill>
                  <a:schemeClr val="dk1"/>
                </a:solidFill>
                <a:latin typeface="Anuphan"/>
                <a:ea typeface="Anuphan"/>
                <a:cs typeface="Anuphan"/>
                <a:sym typeface="Anuphan"/>
              </a:defRPr>
            </a:lvl7pPr>
            <a:lvl8pPr marL="3657600" lvl="7" indent="-317500">
              <a:lnSpc>
                <a:spcPct val="115000"/>
              </a:lnSpc>
              <a:spcBef>
                <a:spcPts val="0"/>
              </a:spcBef>
              <a:spcAft>
                <a:spcPts val="0"/>
              </a:spcAft>
              <a:buClr>
                <a:schemeClr val="dk1"/>
              </a:buClr>
              <a:buSzPts val="1400"/>
              <a:buFont typeface="Anuphan"/>
              <a:buChar char="○"/>
              <a:defRPr>
                <a:solidFill>
                  <a:schemeClr val="dk1"/>
                </a:solidFill>
                <a:latin typeface="Anuphan"/>
                <a:ea typeface="Anuphan"/>
                <a:cs typeface="Anuphan"/>
                <a:sym typeface="Anuphan"/>
              </a:defRPr>
            </a:lvl8pPr>
            <a:lvl9pPr marL="4114800" lvl="8" indent="-317500">
              <a:lnSpc>
                <a:spcPct val="115000"/>
              </a:lnSpc>
              <a:spcBef>
                <a:spcPts val="0"/>
              </a:spcBef>
              <a:spcAft>
                <a:spcPts val="0"/>
              </a:spcAft>
              <a:buClr>
                <a:schemeClr val="dk1"/>
              </a:buClr>
              <a:buSzPts val="1400"/>
              <a:buFont typeface="Anuphan"/>
              <a:buChar char="■"/>
              <a:defRPr>
                <a:solidFill>
                  <a:schemeClr val="dk1"/>
                </a:solidFill>
                <a:latin typeface="Anuphan"/>
                <a:ea typeface="Anuphan"/>
                <a:cs typeface="Anuphan"/>
                <a:sym typeface="Anuph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65" r:id="rId5"/>
    <p:sldLayoutId id="214748366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1.xml"/><Relationship Id="rId26" Type="http://schemas.openxmlformats.org/officeDocument/2006/relationships/image" Target="../media/image15.png"/><Relationship Id="rId3" Type="http://schemas.openxmlformats.org/officeDocument/2006/relationships/tags" Target="../tags/tag3.xml"/><Relationship Id="rId21" Type="http://schemas.openxmlformats.org/officeDocument/2006/relationships/image" Target="../media/image10.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xml"/><Relationship Id="rId25" Type="http://schemas.openxmlformats.org/officeDocument/2006/relationships/image" Target="../media/image14.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3.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2.png"/><Relationship Id="rId28" Type="http://schemas.openxmlformats.org/officeDocument/2006/relationships/image" Target="../media/image16.png"/><Relationship Id="rId10" Type="http://schemas.openxmlformats.org/officeDocument/2006/relationships/tags" Target="../tags/tag10.xml"/><Relationship Id="rId19" Type="http://schemas.openxmlformats.org/officeDocument/2006/relationships/image" Target="../media/image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1.png"/><Relationship Id="rId27"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19.png"/><Relationship Id="rId18" Type="http://schemas.openxmlformats.org/officeDocument/2006/relationships/diagramQuickStyle" Target="../diagrams/quickStyle1.xml"/><Relationship Id="rId3" Type="http://schemas.openxmlformats.org/officeDocument/2006/relationships/tags" Target="../tags/tag19.xml"/><Relationship Id="rId21" Type="http://schemas.openxmlformats.org/officeDocument/2006/relationships/image" Target="../media/image22.png"/><Relationship Id="rId7" Type="http://schemas.openxmlformats.org/officeDocument/2006/relationships/slideLayout" Target="../slideLayouts/slideLayout1.xml"/><Relationship Id="rId12" Type="http://schemas.openxmlformats.org/officeDocument/2006/relationships/image" Target="../media/image18.png"/><Relationship Id="rId17" Type="http://schemas.openxmlformats.org/officeDocument/2006/relationships/diagramLayout" Target="../diagrams/layout1.xml"/><Relationship Id="rId2" Type="http://schemas.openxmlformats.org/officeDocument/2006/relationships/tags" Target="../tags/tag18.xml"/><Relationship Id="rId16" Type="http://schemas.openxmlformats.org/officeDocument/2006/relationships/diagramData" Target="../diagrams/data1.xml"/><Relationship Id="rId20" Type="http://schemas.microsoft.com/office/2007/relationships/diagramDrawing" Target="../diagrams/drawing1.xml"/><Relationship Id="rId1" Type="http://schemas.openxmlformats.org/officeDocument/2006/relationships/tags" Target="../tags/tag17.xml"/><Relationship Id="rId6" Type="http://schemas.openxmlformats.org/officeDocument/2006/relationships/audio" Target="../media/media1.wav"/><Relationship Id="rId11" Type="http://schemas.openxmlformats.org/officeDocument/2006/relationships/image" Target="../media/image17.png"/><Relationship Id="rId5" Type="http://schemas.microsoft.com/office/2007/relationships/media" Target="../media/media1.wav"/><Relationship Id="rId15" Type="http://schemas.openxmlformats.org/officeDocument/2006/relationships/image" Target="../media/image21.png"/><Relationship Id="rId10" Type="http://schemas.openxmlformats.org/officeDocument/2006/relationships/image" Target="../media/image9.png"/><Relationship Id="rId19" Type="http://schemas.openxmlformats.org/officeDocument/2006/relationships/diagramColors" Target="../diagrams/colors1.xml"/><Relationship Id="rId4" Type="http://schemas.openxmlformats.org/officeDocument/2006/relationships/tags" Target="../tags/tag20.xml"/><Relationship Id="rId9" Type="http://schemas.openxmlformats.org/officeDocument/2006/relationships/image" Target="../media/image7.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23.xml"/><Relationship Id="rId7"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audio" Target="../media/media2.wav"/><Relationship Id="rId5" Type="http://schemas.microsoft.com/office/2007/relationships/media" Target="../media/media2.wav"/><Relationship Id="rId10" Type="http://schemas.openxmlformats.org/officeDocument/2006/relationships/image" Target="../media/image24.png"/><Relationship Id="rId4" Type="http://schemas.openxmlformats.org/officeDocument/2006/relationships/tags" Target="../tags/tag24.xml"/><Relationship Id="rId9"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26.png"/><Relationship Id="rId5" Type="http://schemas.openxmlformats.org/officeDocument/2006/relationships/tags" Target="../tags/tag29.xml"/><Relationship Id="rId10" Type="http://schemas.openxmlformats.org/officeDocument/2006/relationships/notesSlide" Target="../notesSlides/notesSlide4.xml"/><Relationship Id="rId4" Type="http://schemas.openxmlformats.org/officeDocument/2006/relationships/tags" Target="../tags/tag28.xml"/><Relationship Id="rId9"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5.xml"/><Relationship Id="rId7"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28.png"/><Relationship Id="rId4" Type="http://schemas.openxmlformats.org/officeDocument/2006/relationships/tags" Target="../tags/tag36.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29.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64" name="Google Shape;164;p24"/>
          <p:cNvPicPr preferRelativeResize="0"/>
          <p:nvPr>
            <p:custDataLst>
              <p:tags r:id="rId2"/>
            </p:custDataLst>
          </p:nvPr>
        </p:nvPicPr>
        <p:blipFill rotWithShape="1">
          <a:blip r:embed="rId19">
            <a:alphaModFix/>
          </a:blip>
          <a:srcRect l="11053" r="11053"/>
          <a:stretch/>
        </p:blipFill>
        <p:spPr>
          <a:xfrm rot="16200000">
            <a:off x="7570403" y="1656634"/>
            <a:ext cx="2535374" cy="1830232"/>
          </a:xfrm>
          <a:prstGeom prst="rect">
            <a:avLst/>
          </a:prstGeom>
          <a:noFill/>
          <a:ln>
            <a:noFill/>
          </a:ln>
        </p:spPr>
      </p:pic>
      <p:pic>
        <p:nvPicPr>
          <p:cNvPr id="163" name="Google Shape;163;p24"/>
          <p:cNvPicPr preferRelativeResize="0"/>
          <p:nvPr>
            <p:custDataLst>
              <p:tags r:id="rId3"/>
            </p:custDataLst>
          </p:nvPr>
        </p:nvPicPr>
        <p:blipFill rotWithShape="1">
          <a:blip r:embed="rId20">
            <a:alphaModFix/>
          </a:blip>
          <a:srcRect l="16631" r="16631"/>
          <a:stretch/>
        </p:blipFill>
        <p:spPr>
          <a:xfrm>
            <a:off x="-758533" y="3452609"/>
            <a:ext cx="1735962" cy="1462633"/>
          </a:xfrm>
          <a:prstGeom prst="rect">
            <a:avLst/>
          </a:prstGeom>
          <a:noFill/>
          <a:ln>
            <a:noFill/>
          </a:ln>
        </p:spPr>
      </p:pic>
      <p:pic>
        <p:nvPicPr>
          <p:cNvPr id="167" name="Google Shape;167;p24"/>
          <p:cNvPicPr preferRelativeResize="0"/>
          <p:nvPr>
            <p:custDataLst>
              <p:tags r:id="rId4"/>
            </p:custDataLst>
          </p:nvPr>
        </p:nvPicPr>
        <p:blipFill rotWithShape="1">
          <a:blip r:embed="rId21" cstate="print">
            <a:alphaModFix amt="49000"/>
            <a:extLst>
              <a:ext uri="{28A0092B-C50C-407E-A947-70E740481C1C}">
                <a14:useLocalDpi xmlns:a14="http://schemas.microsoft.com/office/drawing/2010/main"/>
              </a:ext>
            </a:extLst>
          </a:blip>
          <a:srcRect l="15147" t="12819" r="15147" b="12819"/>
          <a:stretch/>
        </p:blipFill>
        <p:spPr>
          <a:xfrm rot="21144121">
            <a:off x="3179489" y="4146588"/>
            <a:ext cx="1912142" cy="1462632"/>
          </a:xfrm>
          <a:prstGeom prst="rect">
            <a:avLst/>
          </a:prstGeom>
          <a:noFill/>
          <a:ln>
            <a:noFill/>
          </a:ln>
        </p:spPr>
      </p:pic>
      <p:pic>
        <p:nvPicPr>
          <p:cNvPr id="168" name="Google Shape;168;p24"/>
          <p:cNvPicPr preferRelativeResize="0"/>
          <p:nvPr>
            <p:custDataLst>
              <p:tags r:id="rId5"/>
            </p:custDataLst>
          </p:nvPr>
        </p:nvPicPr>
        <p:blipFill rotWithShape="1">
          <a:blip r:embed="rId22" cstate="print">
            <a:alphaModFix/>
            <a:extLst>
              <a:ext uri="{28A0092B-C50C-407E-A947-70E740481C1C}">
                <a14:useLocalDpi xmlns:a14="http://schemas.microsoft.com/office/drawing/2010/main"/>
              </a:ext>
            </a:extLst>
          </a:blip>
          <a:srcRect l="26517" r="26522"/>
          <a:stretch/>
        </p:blipFill>
        <p:spPr>
          <a:xfrm>
            <a:off x="1095596" y="1286252"/>
            <a:ext cx="575772" cy="689422"/>
          </a:xfrm>
          <a:prstGeom prst="rect">
            <a:avLst/>
          </a:prstGeom>
          <a:noFill/>
          <a:ln>
            <a:noFill/>
          </a:ln>
        </p:spPr>
      </p:pic>
      <p:sp>
        <p:nvSpPr>
          <p:cNvPr id="7" name="Zone de texte 2">
            <a:extLst>
              <a:ext uri="{FF2B5EF4-FFF2-40B4-BE49-F238E27FC236}">
                <a16:creationId xmlns="" xmlns:a16="http://schemas.microsoft.com/office/drawing/2014/main" id="{6A192716-D053-1038-0C81-0C0DADA7E629}"/>
              </a:ext>
            </a:extLst>
          </p:cNvPr>
          <p:cNvSpPr txBox="1">
            <a:spLocks noGrp="1"/>
          </p:cNvSpPr>
          <p:nvPr>
            <p:ph type="ctrTitle"/>
            <p:custDataLst>
              <p:tags r:id="rId6"/>
            </p:custDataLst>
          </p:nvPr>
        </p:nvSpPr>
        <p:spPr>
          <a:xfrm>
            <a:off x="1343515" y="101226"/>
            <a:ext cx="6484570" cy="5951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700"/>
              </a:lnSpc>
              <a:spcAft>
                <a:spcPts val="800"/>
              </a:spcAft>
            </a:pPr>
            <a:r>
              <a:rPr lang="fr-FR" sz="1400" b="1" i="1" kern="0" dirty="0">
                <a:effectLst/>
                <a:latin typeface="Times New Roman" panose="02020603050405020304" pitchFamily="18" charset="0"/>
                <a:ea typeface="Times New Roman" panose="02020603050405020304" pitchFamily="18" charset="0"/>
                <a:cs typeface="Arial" panose="020B0604020202020204" pitchFamily="34" charset="0"/>
              </a:rPr>
              <a:t>République Algérienne Démocratique et Populaire</a:t>
            </a:r>
            <a:endParaRPr lang="fr-FR" sz="11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ts val="700"/>
              </a:lnSpc>
              <a:spcAft>
                <a:spcPts val="800"/>
              </a:spcAft>
            </a:pPr>
            <a:r>
              <a:rPr lang="fr-FR" sz="1400" b="1" i="1" kern="0" dirty="0">
                <a:effectLst/>
                <a:latin typeface="Times New Roman" panose="02020603050405020304" pitchFamily="18" charset="0"/>
                <a:ea typeface="Times New Roman" panose="02020603050405020304" pitchFamily="18" charset="0"/>
                <a:cs typeface="Arial" panose="020B0604020202020204" pitchFamily="34" charset="0"/>
              </a:rPr>
              <a:t>Ministère de l’enseignement supérieur et de la recherche scientifique</a:t>
            </a:r>
            <a:endParaRPr lang="fr-FR" sz="11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ts val="700"/>
              </a:lnSpc>
              <a:spcAft>
                <a:spcPts val="800"/>
              </a:spcAft>
            </a:pPr>
            <a:r>
              <a:rPr lang="fr-FR" sz="1400" b="1" i="1" kern="0" dirty="0">
                <a:effectLst/>
                <a:latin typeface="Times New Roman" panose="02020603050405020304" pitchFamily="18" charset="0"/>
                <a:ea typeface="Times New Roman" panose="02020603050405020304" pitchFamily="18" charset="0"/>
                <a:cs typeface="Arial" panose="020B0604020202020204" pitchFamily="34" charset="0"/>
              </a:rPr>
              <a:t>Université : ‘’Ahmed Ben Yahia El Wancharissi’’ -TISSEMSILT-</a:t>
            </a:r>
            <a:endParaRPr lang="fr-FR" sz="11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100" kern="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8" name="Zone de texte 2">
            <a:extLst>
              <a:ext uri="{FF2B5EF4-FFF2-40B4-BE49-F238E27FC236}">
                <a16:creationId xmlns="" xmlns:a16="http://schemas.microsoft.com/office/drawing/2014/main" id="{EF4288A2-BAD7-798F-CEDD-B5851CBB0792}"/>
              </a:ext>
            </a:extLst>
          </p:cNvPr>
          <p:cNvSpPr txBox="1">
            <a:spLocks/>
          </p:cNvSpPr>
          <p:nvPr>
            <p:custDataLst>
              <p:tags r:id="rId7"/>
            </p:custDataLst>
          </p:nvPr>
        </p:nvSpPr>
        <p:spPr>
          <a:xfrm>
            <a:off x="2521592" y="767773"/>
            <a:ext cx="4128412" cy="5951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5200"/>
              <a:buFont typeface="Merriweather"/>
              <a:buNone/>
              <a:defRPr sz="4500" b="1" i="0" u="none" strike="noStrike" cap="none">
                <a:solidFill>
                  <a:schemeClr val="lt2"/>
                </a:solidFill>
                <a:latin typeface="Merriweather"/>
                <a:ea typeface="Merriweather"/>
                <a:cs typeface="Merriweather"/>
                <a:sym typeface="Merriweather"/>
              </a:defRPr>
            </a:lvl1pPr>
            <a:lvl2pPr marR="0" lvl="1"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2pPr>
            <a:lvl3pPr marR="0" lvl="2"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3pPr>
            <a:lvl4pPr marR="0" lvl="3"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4pPr>
            <a:lvl5pPr marR="0" lvl="4"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5pPr>
            <a:lvl6pPr marR="0" lvl="5"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6pPr>
            <a:lvl7pPr marR="0" lvl="6"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7pPr>
            <a:lvl8pPr marR="0" lvl="7"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8pPr>
            <a:lvl9pPr marR="0" lvl="8"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9pPr>
          </a:lstStyle>
          <a:p>
            <a:pPr>
              <a:lnSpc>
                <a:spcPts val="700"/>
              </a:lnSpc>
              <a:spcAft>
                <a:spcPts val="800"/>
              </a:spcAft>
              <a:buClr>
                <a:srgbClr val="3F3742"/>
              </a:buClr>
            </a:pPr>
            <a:r>
              <a:rPr lang="fr-FR" sz="1400" i="1" dirty="0">
                <a:solidFill>
                  <a:srgbClr val="3F3742"/>
                </a:solidFill>
                <a:latin typeface="Times New Roman" panose="02020603050405020304" pitchFamily="18" charset="0"/>
                <a:ea typeface="Times New Roman" panose="02020603050405020304" pitchFamily="18" charset="0"/>
                <a:cs typeface="Arial" panose="020B0604020202020204" pitchFamily="34" charset="0"/>
              </a:rPr>
              <a:t>Faculté des Lettres et des Langues</a:t>
            </a:r>
          </a:p>
          <a:p>
            <a:pPr>
              <a:lnSpc>
                <a:spcPts val="700"/>
              </a:lnSpc>
              <a:spcAft>
                <a:spcPts val="800"/>
              </a:spcAft>
              <a:buClr>
                <a:srgbClr val="3F3742"/>
              </a:buClr>
            </a:pPr>
            <a:r>
              <a:rPr lang="fr-FR" sz="1400" i="1" dirty="0">
                <a:solidFill>
                  <a:srgbClr val="3F3742"/>
                </a:solidFill>
                <a:latin typeface="Times New Roman" panose="02020603050405020304" pitchFamily="18" charset="0"/>
                <a:ea typeface="Times New Roman" panose="02020603050405020304" pitchFamily="18" charset="0"/>
                <a:cs typeface="Arial" panose="020B0604020202020204" pitchFamily="34" charset="0"/>
              </a:rPr>
              <a:t>Département des langues étrangères</a:t>
            </a:r>
          </a:p>
          <a:p>
            <a:pPr>
              <a:lnSpc>
                <a:spcPts val="700"/>
              </a:lnSpc>
              <a:spcAft>
                <a:spcPts val="800"/>
              </a:spcAft>
              <a:buClr>
                <a:srgbClr val="3F3742"/>
              </a:buClr>
            </a:pPr>
            <a:r>
              <a:rPr lang="fr-FR" sz="1400" i="1" u="sng" dirty="0">
                <a:solidFill>
                  <a:srgbClr val="3F3742"/>
                </a:solidFill>
                <a:latin typeface="Times New Roman" panose="02020603050405020304" pitchFamily="18" charset="0"/>
                <a:ea typeface="Times New Roman" panose="02020603050405020304" pitchFamily="18" charset="0"/>
                <a:cs typeface="Arial" panose="020B0604020202020204" pitchFamily="34" charset="0"/>
              </a:rPr>
              <a:t>Spécialité :</a:t>
            </a:r>
            <a:r>
              <a:rPr lang="fr-FR" sz="1400" i="1" dirty="0">
                <a:solidFill>
                  <a:srgbClr val="3F3742"/>
                </a:solidFill>
                <a:latin typeface="Times New Roman" panose="02020603050405020304" pitchFamily="18" charset="0"/>
                <a:ea typeface="Times New Roman" panose="02020603050405020304" pitchFamily="18" charset="0"/>
                <a:cs typeface="Arial" panose="020B0604020202020204" pitchFamily="34" charset="0"/>
              </a:rPr>
              <a:t> Littérature &amp; Civilisation</a:t>
            </a:r>
          </a:p>
          <a:p>
            <a:pPr>
              <a:lnSpc>
                <a:spcPct val="107000"/>
              </a:lnSpc>
              <a:spcAft>
                <a:spcPts val="800"/>
              </a:spcAft>
              <a:buClr>
                <a:srgbClr val="3F3742"/>
              </a:buClr>
            </a:pPr>
            <a:r>
              <a:rPr lang="fr-FR" sz="1100" kern="100" dirty="0">
                <a:solidFill>
                  <a:srgbClr val="3F3742"/>
                </a:solidFill>
                <a:latin typeface="Calibri" panose="020F0502020204030204" pitchFamily="34" charset="0"/>
                <a:ea typeface="Calibri" panose="020F0502020204030204" pitchFamily="34" charset="0"/>
                <a:cs typeface="Arial" panose="020B0604020202020204" pitchFamily="34" charset="0"/>
              </a:rPr>
              <a:t> </a:t>
            </a:r>
          </a:p>
        </p:txBody>
      </p:sp>
      <p:sp>
        <p:nvSpPr>
          <p:cNvPr id="9" name="Zone de texte 2">
            <a:extLst>
              <a:ext uri="{FF2B5EF4-FFF2-40B4-BE49-F238E27FC236}">
                <a16:creationId xmlns="" xmlns:a16="http://schemas.microsoft.com/office/drawing/2014/main" id="{7C09DC7D-D416-CC71-78CB-90F87A5C6809}"/>
              </a:ext>
            </a:extLst>
          </p:cNvPr>
          <p:cNvSpPr txBox="1">
            <a:spLocks/>
          </p:cNvSpPr>
          <p:nvPr>
            <p:custDataLst>
              <p:tags r:id="rId8"/>
            </p:custDataLst>
          </p:nvPr>
        </p:nvSpPr>
        <p:spPr>
          <a:xfrm>
            <a:off x="810216" y="1355224"/>
            <a:ext cx="7516597" cy="38892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5200"/>
              <a:buFont typeface="Merriweather"/>
              <a:buNone/>
              <a:defRPr sz="4500" b="1" i="0" u="none" strike="noStrike" cap="none">
                <a:solidFill>
                  <a:schemeClr val="lt2"/>
                </a:solidFill>
                <a:latin typeface="Merriweather"/>
                <a:ea typeface="Merriweather"/>
                <a:cs typeface="Merriweather"/>
                <a:sym typeface="Merriweather"/>
              </a:defRPr>
            </a:lvl1pPr>
            <a:lvl2pPr marR="0" lvl="1"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2pPr>
            <a:lvl3pPr marR="0" lvl="2"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3pPr>
            <a:lvl4pPr marR="0" lvl="3"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4pPr>
            <a:lvl5pPr marR="0" lvl="4"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5pPr>
            <a:lvl6pPr marR="0" lvl="5"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6pPr>
            <a:lvl7pPr marR="0" lvl="6"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7pPr>
            <a:lvl8pPr marR="0" lvl="7"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8pPr>
            <a:lvl9pPr marR="0" lvl="8"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9pPr>
          </a:lstStyle>
          <a:p>
            <a:pPr>
              <a:lnSpc>
                <a:spcPct val="107000"/>
              </a:lnSpc>
              <a:spcAft>
                <a:spcPts val="800"/>
              </a:spcAft>
              <a:buClr>
                <a:srgbClr val="3F3742"/>
              </a:buClr>
            </a:pPr>
            <a:r>
              <a:rPr lang="fr-FR" sz="1200" kern="100" dirty="0" smtClean="0">
                <a:solidFill>
                  <a:srgbClr val="3F3742"/>
                </a:solidFill>
                <a:latin typeface="New"/>
                <a:ea typeface="Calibri" panose="020F0502020204030204" pitchFamily="34" charset="0"/>
                <a:cs typeface="Arial" panose="020B0604020202020204" pitchFamily="34" charset="0"/>
              </a:rPr>
              <a:t>Civilisation de la langue d’étude</a:t>
            </a:r>
            <a:endParaRPr lang="fr-FR" sz="1200" kern="100" dirty="0">
              <a:solidFill>
                <a:srgbClr val="3F3742"/>
              </a:solidFill>
              <a:latin typeface="New"/>
              <a:ea typeface="Calibri" panose="020F0502020204030204" pitchFamily="34" charset="0"/>
              <a:cs typeface="Arial" panose="020B0604020202020204" pitchFamily="34" charset="0"/>
            </a:endParaRPr>
          </a:p>
        </p:txBody>
      </p:sp>
      <p:sp>
        <p:nvSpPr>
          <p:cNvPr id="10" name="ZoneTexte 9">
            <a:extLst>
              <a:ext uri="{FF2B5EF4-FFF2-40B4-BE49-F238E27FC236}">
                <a16:creationId xmlns="" xmlns:a16="http://schemas.microsoft.com/office/drawing/2014/main" id="{34F19182-4ED4-9634-AC80-2EC5FD9258FF}"/>
              </a:ext>
            </a:extLst>
          </p:cNvPr>
          <p:cNvSpPr txBox="1"/>
          <p:nvPr>
            <p:custDataLst>
              <p:tags r:id="rId9"/>
            </p:custDataLst>
          </p:nvPr>
        </p:nvSpPr>
        <p:spPr>
          <a:xfrm>
            <a:off x="2769790" y="2049763"/>
            <a:ext cx="3597460" cy="421654"/>
          </a:xfrm>
          <a:prstGeom prst="rect">
            <a:avLst/>
          </a:prstGeom>
          <a:noFill/>
        </p:spPr>
        <p:txBody>
          <a:bodyPr wrap="none" rtlCol="0">
            <a:spAutoFit/>
          </a:bodyPr>
          <a:lstStyle/>
          <a:p>
            <a:pPr algn="ctr">
              <a:lnSpc>
                <a:spcPct val="107000"/>
              </a:lnSpc>
              <a:spcAft>
                <a:spcPts val="800"/>
              </a:spcAft>
            </a:pPr>
            <a:r>
              <a:rPr lang="fr-FR" sz="2000" b="1" i="1" u="sng" kern="100" dirty="0" smtClean="0">
                <a:latin typeface="Times New Roman" panose="02020603050405020304" pitchFamily="18" charset="0"/>
                <a:ea typeface="Calibri" panose="020F0502020204030204" pitchFamily="34" charset="0"/>
                <a:cs typeface="Arial" panose="020B0604020202020204" pitchFamily="34" charset="0"/>
              </a:rPr>
              <a:t>Civilisation de la langue d’étude</a:t>
            </a:r>
            <a:endParaRPr lang="fr-FR"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 coins arrondis 14">
            <a:extLst>
              <a:ext uri="{FF2B5EF4-FFF2-40B4-BE49-F238E27FC236}">
                <a16:creationId xmlns="" xmlns:a16="http://schemas.microsoft.com/office/drawing/2014/main" id="{7B5419D0-CE04-CA89-4CBA-C3FB81529A72}"/>
              </a:ext>
            </a:extLst>
          </p:cNvPr>
          <p:cNvSpPr>
            <a:spLocks noChangeArrowheads="1"/>
          </p:cNvSpPr>
          <p:nvPr>
            <p:custDataLst>
              <p:tags r:id="rId10"/>
            </p:custDataLst>
          </p:nvPr>
        </p:nvSpPr>
        <p:spPr bwMode="auto">
          <a:xfrm>
            <a:off x="818991" y="3366010"/>
            <a:ext cx="2322777" cy="637540"/>
          </a:xfrm>
          <a:prstGeom prst="round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ct val="107000"/>
              </a:lnSpc>
              <a:spcAft>
                <a:spcPts val="800"/>
              </a:spcAft>
            </a:pPr>
            <a:endParaRPr lang="fr-FR" sz="11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Image 15">
            <a:extLst>
              <a:ext uri="{FF2B5EF4-FFF2-40B4-BE49-F238E27FC236}">
                <a16:creationId xmlns="" xmlns:a16="http://schemas.microsoft.com/office/drawing/2014/main" id="{3CA86B9B-9D04-DB90-53F5-4E9C4526385A}"/>
              </a:ext>
            </a:extLst>
          </p:cNvPr>
          <p:cNvPicPr>
            <a:picLocks noChangeAspect="1"/>
          </p:cNvPicPr>
          <p:nvPr>
            <p:custDataLst>
              <p:tags r:id="rId11"/>
            </p:custDataLst>
          </p:nvPr>
        </p:nvPicPr>
        <p:blipFill>
          <a:blip r:embed="rId23" cstate="print">
            <a:extLst>
              <a:ext uri="{28A0092B-C50C-407E-A947-70E740481C1C}">
                <a14:useLocalDpi xmlns:a14="http://schemas.microsoft.com/office/drawing/2010/main"/>
              </a:ext>
            </a:extLst>
          </a:blip>
          <a:stretch>
            <a:fillRect/>
          </a:stretch>
        </p:blipFill>
        <p:spPr>
          <a:xfrm>
            <a:off x="7584853" y="77503"/>
            <a:ext cx="1374936" cy="1374936"/>
          </a:xfrm>
          <a:prstGeom prst="rect">
            <a:avLst/>
          </a:prstGeom>
          <a:effectLst>
            <a:outerShdw blurRad="63500" sx="102000" sy="102000" algn="ctr" rotWithShape="0">
              <a:prstClr val="black">
                <a:alpha val="40000"/>
              </a:prstClr>
            </a:outerShdw>
          </a:effectLst>
        </p:spPr>
      </p:pic>
      <p:pic>
        <p:nvPicPr>
          <p:cNvPr id="17" name="Image 16">
            <a:extLst>
              <a:ext uri="{FF2B5EF4-FFF2-40B4-BE49-F238E27FC236}">
                <a16:creationId xmlns="" xmlns:a16="http://schemas.microsoft.com/office/drawing/2014/main" id="{A896F40C-F716-F9F2-2357-638D117B146D}"/>
              </a:ext>
            </a:extLst>
          </p:cNvPr>
          <p:cNvPicPr>
            <a:picLocks noChangeAspect="1"/>
          </p:cNvPicPr>
          <p:nvPr>
            <p:custDataLst>
              <p:tags r:id="rId12"/>
            </p:custDataLst>
          </p:nvPr>
        </p:nvPicPr>
        <p:blipFill>
          <a:blip r:embed="rId23" cstate="print">
            <a:extLst>
              <a:ext uri="{28A0092B-C50C-407E-A947-70E740481C1C}">
                <a14:useLocalDpi xmlns:a14="http://schemas.microsoft.com/office/drawing/2010/main"/>
              </a:ext>
            </a:extLst>
          </a:blip>
          <a:stretch>
            <a:fillRect/>
          </a:stretch>
        </p:blipFill>
        <p:spPr>
          <a:xfrm>
            <a:off x="177239" y="84894"/>
            <a:ext cx="1374936" cy="1374936"/>
          </a:xfrm>
          <a:prstGeom prst="rect">
            <a:avLst/>
          </a:prstGeom>
          <a:effectLst>
            <a:outerShdw blurRad="63500" sx="102000" sy="102000" algn="ctr" rotWithShape="0">
              <a:prstClr val="black">
                <a:alpha val="40000"/>
              </a:prstClr>
            </a:outerShdw>
          </a:effectLst>
        </p:spPr>
      </p:pic>
      <p:grpSp>
        <p:nvGrpSpPr>
          <p:cNvPr id="18" name="Groupe 17">
            <a:extLst>
              <a:ext uri="{FF2B5EF4-FFF2-40B4-BE49-F238E27FC236}">
                <a16:creationId xmlns="" xmlns:a16="http://schemas.microsoft.com/office/drawing/2014/main" id="{1F3E26F2-90DE-20A8-929D-CC307B74F5A2}"/>
              </a:ext>
            </a:extLst>
          </p:cNvPr>
          <p:cNvGrpSpPr/>
          <p:nvPr>
            <p:custDataLst>
              <p:tags r:id="rId13"/>
            </p:custDataLst>
          </p:nvPr>
        </p:nvGrpSpPr>
        <p:grpSpPr>
          <a:xfrm>
            <a:off x="236725" y="4375274"/>
            <a:ext cx="2293513" cy="667000"/>
            <a:chOff x="146321" y="4412610"/>
            <a:chExt cx="2293513" cy="667000"/>
          </a:xfrm>
        </p:grpSpPr>
        <p:grpSp>
          <p:nvGrpSpPr>
            <p:cNvPr id="19" name="Google Shape;18337;p67">
              <a:extLst>
                <a:ext uri="{FF2B5EF4-FFF2-40B4-BE49-F238E27FC236}">
                  <a16:creationId xmlns="" xmlns:a16="http://schemas.microsoft.com/office/drawing/2014/main" id="{624E88C3-B19B-16FF-223D-51DE1626F55B}"/>
                </a:ext>
              </a:extLst>
            </p:cNvPr>
            <p:cNvGrpSpPr/>
            <p:nvPr/>
          </p:nvGrpSpPr>
          <p:grpSpPr>
            <a:xfrm>
              <a:off x="146321" y="4412610"/>
              <a:ext cx="2264966" cy="667000"/>
              <a:chOff x="4411970" y="4340222"/>
              <a:chExt cx="779467" cy="242683"/>
            </a:xfrm>
          </p:grpSpPr>
          <p:sp>
            <p:nvSpPr>
              <p:cNvPr id="22" name="Google Shape;18338;p67">
                <a:extLst>
                  <a:ext uri="{FF2B5EF4-FFF2-40B4-BE49-F238E27FC236}">
                    <a16:creationId xmlns="" xmlns:a16="http://schemas.microsoft.com/office/drawing/2014/main" id="{456C694A-7462-7B90-5AA5-B12AD2A7C7C9}"/>
                  </a:ext>
                </a:extLst>
              </p:cNvPr>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FFF6E0">
                    <a:lumMod val="1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3" name="Google Shape;18339;p67">
                <a:extLst>
                  <a:ext uri="{FF2B5EF4-FFF2-40B4-BE49-F238E27FC236}">
                    <a16:creationId xmlns="" xmlns:a16="http://schemas.microsoft.com/office/drawing/2014/main" id="{F0BC7FFE-A377-7DCD-B79D-2BC5DF1AE51D}"/>
                  </a:ext>
                </a:extLst>
              </p:cNvPr>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FFF6E0">
                    <a:lumMod val="1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4" name="Google Shape;18340;p67">
                <a:extLst>
                  <a:ext uri="{FF2B5EF4-FFF2-40B4-BE49-F238E27FC236}">
                    <a16:creationId xmlns="" xmlns:a16="http://schemas.microsoft.com/office/drawing/2014/main" id="{3CC5EA1D-AB82-3513-A48B-19E9AE52EB55}"/>
                  </a:ext>
                </a:extLst>
              </p:cNvPr>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FFF6E0">
                    <a:lumMod val="10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pic>
          <p:nvPicPr>
            <p:cNvPr id="20" name="Image 19">
              <a:extLst>
                <a:ext uri="{FF2B5EF4-FFF2-40B4-BE49-F238E27FC236}">
                  <a16:creationId xmlns="" xmlns:a16="http://schemas.microsoft.com/office/drawing/2014/main" id="{D9114F0E-EF07-6142-766E-B80353E87DD5}"/>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284986" y="4524309"/>
              <a:ext cx="443601" cy="443601"/>
            </a:xfrm>
            <a:prstGeom prst="rect">
              <a:avLst/>
            </a:prstGeom>
            <a:effectLst/>
          </p:spPr>
        </p:pic>
        <p:sp>
          <p:nvSpPr>
            <p:cNvPr id="21" name="ZoneTexte 20">
              <a:extLst>
                <a:ext uri="{FF2B5EF4-FFF2-40B4-BE49-F238E27FC236}">
                  <a16:creationId xmlns="" xmlns:a16="http://schemas.microsoft.com/office/drawing/2014/main" id="{B8ACCCE0-A6E0-751F-6DF9-D2BFE2BEEF9C}"/>
                </a:ext>
              </a:extLst>
            </p:cNvPr>
            <p:cNvSpPr txBox="1"/>
            <p:nvPr/>
          </p:nvSpPr>
          <p:spPr>
            <a:xfrm>
              <a:off x="766328" y="4661326"/>
              <a:ext cx="167350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050" b="1" smtClean="0">
                  <a:solidFill>
                    <a:sysClr val="windowText" lastClr="000000"/>
                  </a:solidFill>
                  <a:latin typeface="Times New Roman" panose="02020603050405020304" pitchFamily="18" charset="0"/>
                  <a:cs typeface="Times New Roman" panose="02020603050405020304" pitchFamily="18" charset="0"/>
                </a:rPr>
                <a:t>07/11/</a:t>
              </a:r>
              <a:r>
                <a:rPr kumimoji="0" lang="fr-FR" sz="105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fr-FR" sz="105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2024</a:t>
              </a:r>
              <a:endParaRPr kumimoji="0" lang="fr-FR" sz="105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grpSp>
        <p:nvGrpSpPr>
          <p:cNvPr id="32" name="Groupe 31">
            <a:extLst>
              <a:ext uri="{FF2B5EF4-FFF2-40B4-BE49-F238E27FC236}">
                <a16:creationId xmlns="" xmlns:a16="http://schemas.microsoft.com/office/drawing/2014/main" id="{DA2CBAFB-80D5-F63E-103B-6B6492A7AEC2}"/>
              </a:ext>
            </a:extLst>
          </p:cNvPr>
          <p:cNvGrpSpPr/>
          <p:nvPr>
            <p:custDataLst>
              <p:tags r:id="rId14"/>
            </p:custDataLst>
          </p:nvPr>
        </p:nvGrpSpPr>
        <p:grpSpPr>
          <a:xfrm>
            <a:off x="-911255" y="928599"/>
            <a:ext cx="3012007" cy="2441195"/>
            <a:chOff x="-911255" y="928599"/>
            <a:chExt cx="3012007" cy="2441195"/>
          </a:xfrm>
        </p:grpSpPr>
        <p:pic>
          <p:nvPicPr>
            <p:cNvPr id="27" name="Image 26">
              <a:extLst>
                <a:ext uri="{FF2B5EF4-FFF2-40B4-BE49-F238E27FC236}">
                  <a16:creationId xmlns="" xmlns:a16="http://schemas.microsoft.com/office/drawing/2014/main" id="{6BDC3500-810D-5D81-A4BD-E18D8CD355C7}"/>
                </a:ext>
              </a:extLst>
            </p:cNvPr>
            <p:cNvPicPr>
              <a:picLocks noChangeAspect="1"/>
            </p:cNvPicPr>
            <p:nvPr/>
          </p:nvPicPr>
          <p:blipFill>
            <a:blip r:embed="rId25" cstate="print">
              <a:duotone>
                <a:prstClr val="black"/>
                <a:srgbClr val="D9C3A5">
                  <a:tint val="50000"/>
                  <a:satMod val="180000"/>
                </a:srgbClr>
              </a:duotone>
              <a:alphaModFix amt="50000"/>
              <a:extLst>
                <a:ext uri="{28A0092B-C50C-407E-A947-70E740481C1C}">
                  <a14:useLocalDpi xmlns:a14="http://schemas.microsoft.com/office/drawing/2010/main"/>
                </a:ext>
              </a:extLst>
            </a:blip>
            <a:stretch>
              <a:fillRect/>
            </a:stretch>
          </p:blipFill>
          <p:spPr>
            <a:xfrm>
              <a:off x="-911255" y="928599"/>
              <a:ext cx="3012007" cy="2441195"/>
            </a:xfrm>
            <a:prstGeom prst="rect">
              <a:avLst/>
            </a:prstGeom>
          </p:spPr>
        </p:pic>
        <p:pic>
          <p:nvPicPr>
            <p:cNvPr id="31" name="Image 30">
              <a:extLst>
                <a:ext uri="{FF2B5EF4-FFF2-40B4-BE49-F238E27FC236}">
                  <a16:creationId xmlns="" xmlns:a16="http://schemas.microsoft.com/office/drawing/2014/main" id="{01E714BB-F02F-4894-7796-4746035FE624}"/>
                </a:ext>
              </a:extLst>
            </p:cNvPr>
            <p:cNvPicPr>
              <a:picLocks noChangeAspect="1"/>
            </p:cNvPicPr>
            <p:nvPr/>
          </p:nvPicPr>
          <p:blipFill>
            <a:blip r:embed="rId26" cstate="print">
              <a:alphaModFix amt="50000"/>
              <a:extLst>
                <a:ext uri="{BEBA8EAE-BF5A-486C-A8C5-ECC9F3942E4B}">
                  <a14:imgProps xmlns:a14="http://schemas.microsoft.com/office/drawing/2010/main">
                    <a14:imgLayer r:embed="rId27">
                      <a14:imgEffect>
                        <a14:artisticPencilSketch/>
                      </a14:imgEffect>
                    </a14:imgLayer>
                  </a14:imgProps>
                </a:ext>
                <a:ext uri="{28A0092B-C50C-407E-A947-70E740481C1C}">
                  <a14:useLocalDpi xmlns:a14="http://schemas.microsoft.com/office/drawing/2010/main"/>
                </a:ext>
              </a:extLst>
            </a:blip>
            <a:stretch>
              <a:fillRect/>
            </a:stretch>
          </p:blipFill>
          <p:spPr>
            <a:xfrm rot="1757849">
              <a:off x="645956" y="1978983"/>
              <a:ext cx="627742" cy="838068"/>
            </a:xfrm>
            <a:prstGeom prst="rect">
              <a:avLst/>
            </a:prstGeom>
          </p:spPr>
        </p:pic>
      </p:grpSp>
      <p:sp>
        <p:nvSpPr>
          <p:cNvPr id="12" name="Zone de texte 2">
            <a:extLst>
              <a:ext uri="{FF2B5EF4-FFF2-40B4-BE49-F238E27FC236}">
                <a16:creationId xmlns="" xmlns:a16="http://schemas.microsoft.com/office/drawing/2014/main" id="{72ED11FD-12C6-D459-C7EC-86B5AF69EF83}"/>
              </a:ext>
            </a:extLst>
          </p:cNvPr>
          <p:cNvSpPr txBox="1">
            <a:spLocks/>
          </p:cNvSpPr>
          <p:nvPr>
            <p:custDataLst>
              <p:tags r:id="rId15"/>
            </p:custDataLst>
          </p:nvPr>
        </p:nvSpPr>
        <p:spPr>
          <a:xfrm>
            <a:off x="1272767" y="2461489"/>
            <a:ext cx="6723848" cy="721902"/>
          </a:xfrm>
          <a:prstGeom prst="roundRect">
            <a:avLst/>
          </a:prstGeom>
          <a:solidFill>
            <a:srgbClr val="FFF6E0"/>
          </a:solidFill>
          <a:ln w="25400" cap="flat" cmpd="sng" algn="ctr">
            <a:solidFill>
              <a:srgbClr val="FFF6E0">
                <a:shade val="50000"/>
              </a:srgbClr>
            </a:solidFill>
            <a:prstDash val="solid"/>
          </a:ln>
          <a:effectLst>
            <a:outerShdw blurRad="50800" dist="38100" dir="8100000" algn="tr"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5200"/>
              <a:buFont typeface="Merriweather"/>
              <a:buNone/>
              <a:defRPr sz="4500" b="1" i="0" u="none" strike="noStrike" cap="none">
                <a:solidFill>
                  <a:schemeClr val="lt2"/>
                </a:solidFill>
                <a:latin typeface="Merriweather"/>
                <a:ea typeface="Merriweather"/>
                <a:cs typeface="Merriweather"/>
                <a:sym typeface="Merriweather"/>
              </a:defRPr>
            </a:lvl1pPr>
            <a:lvl2pPr marR="0" lvl="1"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2pPr>
            <a:lvl3pPr marR="0" lvl="2"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3pPr>
            <a:lvl4pPr marR="0" lvl="3"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4pPr>
            <a:lvl5pPr marR="0" lvl="4"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5pPr>
            <a:lvl6pPr marR="0" lvl="5"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6pPr>
            <a:lvl7pPr marR="0" lvl="6"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7pPr>
            <a:lvl8pPr marR="0" lvl="7"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8pPr>
            <a:lvl9pPr marR="0" lvl="8" algn="ctr" rtl="0">
              <a:lnSpc>
                <a:spcPct val="100000"/>
              </a:lnSpc>
              <a:spcBef>
                <a:spcPts val="0"/>
              </a:spcBef>
              <a:spcAft>
                <a:spcPts val="0"/>
              </a:spcAft>
              <a:buClr>
                <a:schemeClr val="lt2"/>
              </a:buClr>
              <a:buSzPts val="5200"/>
              <a:buFont typeface="Merriweather"/>
              <a:buNone/>
              <a:defRPr sz="5200" b="1" i="0" u="none" strike="noStrike" cap="none">
                <a:solidFill>
                  <a:schemeClr val="lt2"/>
                </a:solidFill>
                <a:latin typeface="Merriweather"/>
                <a:ea typeface="Merriweather"/>
                <a:cs typeface="Merriweather"/>
                <a:sym typeface="Merriweather"/>
              </a:defRPr>
            </a:lvl9pPr>
          </a:lstStyle>
          <a:p>
            <a:pPr lvl="0">
              <a:lnSpc>
                <a:spcPct val="107000"/>
              </a:lnSpc>
              <a:spcAft>
                <a:spcPts val="800"/>
              </a:spcAft>
              <a:buClr>
                <a:srgbClr val="3F3742"/>
              </a:buClr>
            </a:pPr>
            <a:r>
              <a:rPr lang="fr-FR" sz="1800" kern="100" dirty="0" smtClean="0">
                <a:solidFill>
                  <a:srgbClr val="3F3742"/>
                </a:solidFill>
                <a:latin typeface="Times New Roman" panose="02020603050405020304" pitchFamily="18" charset="0"/>
                <a:ea typeface="Calibri" panose="020F0502020204030204" pitchFamily="34" charset="0"/>
                <a:cs typeface="Arial" panose="020B0604020202020204" pitchFamily="34" charset="0"/>
              </a:rPr>
              <a:t>La révolution française , Partie </a:t>
            </a:r>
            <a:r>
              <a:rPr lang="fr-FR" sz="1800" kern="100" dirty="0" smtClean="0">
                <a:solidFill>
                  <a:srgbClr val="3F3742"/>
                </a:solidFill>
                <a:latin typeface="Times New Roman" panose="02020603050405020304" pitchFamily="18" charset="0"/>
                <a:ea typeface="Calibri" panose="020F0502020204030204" pitchFamily="34" charset="0"/>
                <a:cs typeface="Arial" panose="020B0604020202020204" pitchFamily="34" charset="0"/>
              </a:rPr>
              <a:t>2.</a:t>
            </a:r>
            <a:endParaRPr kumimoji="0" lang="fr-FR" sz="1200" b="1" i="0" u="none" strike="noStrike" kern="100" cap="none" spc="0" normalizeH="0" baseline="0" noProof="0" dirty="0">
              <a:ln>
                <a:noFill/>
              </a:ln>
              <a:solidFill>
                <a:srgbClr val="3F3742"/>
              </a:solidFill>
              <a:effectLst/>
              <a:uLnTx/>
              <a:uFillTx/>
              <a:latin typeface="Calibri" panose="020F0502020204030204" pitchFamily="34" charset="0"/>
              <a:ea typeface="Calibri" panose="020F0502020204030204" pitchFamily="34" charset="0"/>
              <a:cs typeface="Arial" panose="020B0604020202020204" pitchFamily="34" charset="0"/>
              <a:sym typeface="Merriweather"/>
            </a:endParaRPr>
          </a:p>
        </p:txBody>
      </p:sp>
      <p:pic>
        <p:nvPicPr>
          <p:cNvPr id="11" name="Image 10">
            <a:extLst>
              <a:ext uri="{FF2B5EF4-FFF2-40B4-BE49-F238E27FC236}">
                <a16:creationId xmlns="" xmlns:a16="http://schemas.microsoft.com/office/drawing/2014/main" id="{778732CA-69D4-1D5E-1E19-89D571775F70}"/>
              </a:ext>
            </a:extLst>
          </p:cNvPr>
          <p:cNvPicPr>
            <a:picLocks noChangeAspect="1"/>
          </p:cNvPicPr>
          <p:nvPr>
            <p:custDataLst>
              <p:tags r:id="rId16"/>
            </p:custDataLst>
          </p:nvPr>
        </p:nvPicPr>
        <p:blipFill>
          <a:blip r:embed="rId28"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21059109">
            <a:off x="8201658" y="4154451"/>
            <a:ext cx="941492" cy="93907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930"/>
    </mc:Choice>
    <mc:Fallback xmlns="">
      <p:transition spd="slow" advTm="89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bg/>
                                          </p:spTgt>
                                        </p:tgtEl>
                                        <p:attrNameLst>
                                          <p:attrName>style.visibility</p:attrName>
                                        </p:attrNameLst>
                                      </p:cBhvr>
                                      <p:to>
                                        <p:strVal val="visible"/>
                                      </p:to>
                                    </p:set>
                                    <p:animEffect transition="in" filter="fade">
                                      <p:cBhvr>
                                        <p:cTn id="21" dur="1000"/>
                                        <p:tgtEl>
                                          <p:spTgt spid="12">
                                            <p:bg/>
                                          </p:spTgt>
                                        </p:tgtEl>
                                      </p:cBhvr>
                                    </p:animEffect>
                                    <p:anim calcmode="lin" valueType="num">
                                      <p:cBhvr>
                                        <p:cTn id="22" dur="1000" fill="hold"/>
                                        <p:tgtEl>
                                          <p:spTgt spid="12">
                                            <p:bg/>
                                          </p:spTgt>
                                        </p:tgtEl>
                                        <p:attrNameLst>
                                          <p:attrName>ppt_x</p:attrName>
                                        </p:attrNameLst>
                                      </p:cBhvr>
                                      <p:tavLst>
                                        <p:tav tm="0">
                                          <p:val>
                                            <p:strVal val="#ppt_x"/>
                                          </p:val>
                                        </p:tav>
                                        <p:tav tm="100000">
                                          <p:val>
                                            <p:strVal val="#ppt_x"/>
                                          </p:val>
                                        </p:tav>
                                      </p:tavLst>
                                    </p:anim>
                                    <p:anim calcmode="lin" valueType="num">
                                      <p:cBhvr>
                                        <p:cTn id="23" dur="1000" fill="hold"/>
                                        <p:tgtEl>
                                          <p:spTgt spid="12">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1000"/>
                                        <p:tgtEl>
                                          <p:spTgt spid="12">
                                            <p:txEl>
                                              <p:pRg st="0" end="0"/>
                                            </p:txEl>
                                          </p:spTgt>
                                        </p:tgtEl>
                                      </p:cBhvr>
                                    </p:animEffect>
                                    <p:anim calcmode="lin" valueType="num">
                                      <p:cBhvr>
                                        <p:cTn id="2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nodePh="1">
                                  <p:stCondLst>
                                    <p:cond delay="0"/>
                                  </p:stCondLst>
                                  <p:endCondLst>
                                    <p:cond evt="begin" delay="0">
                                      <p:tn val="33"/>
                                    </p:cond>
                                  </p:end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1000"/>
                                        <p:tgtEl>
                                          <p:spTgt spid="15">
                                            <p:txEl>
                                              <p:pRg st="0" end="0"/>
                                            </p:txEl>
                                          </p:spTgt>
                                        </p:tgtEl>
                                      </p:cBhvr>
                                    </p:animEffect>
                                    <p:anim calcmode="lin" valueType="num">
                                      <p:cBhvr>
                                        <p:cTn id="3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build="allAtOnce"/>
      <p:bldP spid="1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20" name="Groupe 19">
            <a:extLst>
              <a:ext uri="{FF2B5EF4-FFF2-40B4-BE49-F238E27FC236}">
                <a16:creationId xmlns="" xmlns:a16="http://schemas.microsoft.com/office/drawing/2014/main" id="{1F6C051A-25DE-7419-AB04-7D486C42CD30}"/>
              </a:ext>
            </a:extLst>
          </p:cNvPr>
          <p:cNvGrpSpPr/>
          <p:nvPr>
            <p:custDataLst>
              <p:tags r:id="rId2"/>
            </p:custDataLst>
          </p:nvPr>
        </p:nvGrpSpPr>
        <p:grpSpPr>
          <a:xfrm>
            <a:off x="4257526" y="1347810"/>
            <a:ext cx="6159951" cy="4718409"/>
            <a:chOff x="2888360" y="2256628"/>
            <a:chExt cx="3401131" cy="2649727"/>
          </a:xfrm>
        </p:grpSpPr>
        <p:pic>
          <p:nvPicPr>
            <p:cNvPr id="21" name="Google Shape;300;p33">
              <a:extLst>
                <a:ext uri="{FF2B5EF4-FFF2-40B4-BE49-F238E27FC236}">
                  <a16:creationId xmlns="" xmlns:a16="http://schemas.microsoft.com/office/drawing/2014/main" id="{29388285-D85B-DD44-7292-AA81FCFC6F54}"/>
                </a:ext>
              </a:extLst>
            </p:cNvPr>
            <p:cNvPicPr preferRelativeResize="0"/>
            <p:nvPr/>
          </p:nvPicPr>
          <p:blipFill rotWithShape="1">
            <a:blip r:embed="rId9">
              <a:alphaModFix amt="20000"/>
            </a:blip>
            <a:srcRect l="16631" r="16631"/>
            <a:stretch/>
          </p:blipFill>
          <p:spPr>
            <a:xfrm>
              <a:off x="3054064" y="3443721"/>
              <a:ext cx="1735962" cy="1462634"/>
            </a:xfrm>
            <a:prstGeom prst="rect">
              <a:avLst/>
            </a:prstGeom>
            <a:noFill/>
            <a:ln>
              <a:noFill/>
            </a:ln>
          </p:spPr>
        </p:pic>
        <p:pic>
          <p:nvPicPr>
            <p:cNvPr id="22" name="Google Shape;301;p33">
              <a:extLst>
                <a:ext uri="{FF2B5EF4-FFF2-40B4-BE49-F238E27FC236}">
                  <a16:creationId xmlns="" xmlns:a16="http://schemas.microsoft.com/office/drawing/2014/main" id="{7BE6AFF7-CD88-5FFC-EE6A-67BE69422B82}"/>
                </a:ext>
              </a:extLst>
            </p:cNvPr>
            <p:cNvPicPr preferRelativeResize="0"/>
            <p:nvPr/>
          </p:nvPicPr>
          <p:blipFill rotWithShape="1">
            <a:blip r:embed="rId10">
              <a:alphaModFix amt="20000"/>
            </a:blip>
            <a:srcRect l="11053" r="11053"/>
            <a:stretch/>
          </p:blipFill>
          <p:spPr>
            <a:xfrm rot="20766067">
              <a:off x="3071069" y="2443491"/>
              <a:ext cx="2535374" cy="1830232"/>
            </a:xfrm>
            <a:prstGeom prst="rect">
              <a:avLst/>
            </a:prstGeom>
            <a:noFill/>
            <a:ln>
              <a:noFill/>
            </a:ln>
          </p:spPr>
        </p:pic>
        <p:pic>
          <p:nvPicPr>
            <p:cNvPr id="23" name="Google Shape;302;p33">
              <a:extLst>
                <a:ext uri="{FF2B5EF4-FFF2-40B4-BE49-F238E27FC236}">
                  <a16:creationId xmlns="" xmlns:a16="http://schemas.microsoft.com/office/drawing/2014/main" id="{6CEA690E-3857-00BA-71D7-A60DA1911748}"/>
                </a:ext>
              </a:extLst>
            </p:cNvPr>
            <p:cNvPicPr preferRelativeResize="0"/>
            <p:nvPr/>
          </p:nvPicPr>
          <p:blipFill rotWithShape="1">
            <a:blip r:embed="rId11" cstate="print">
              <a:alphaModFix amt="20000"/>
              <a:extLst>
                <a:ext uri="{28A0092B-C50C-407E-A947-70E740481C1C}">
                  <a14:useLocalDpi xmlns:a14="http://schemas.microsoft.com/office/drawing/2010/main"/>
                </a:ext>
              </a:extLst>
            </a:blip>
            <a:srcRect l="26517" r="26522"/>
            <a:stretch/>
          </p:blipFill>
          <p:spPr>
            <a:xfrm>
              <a:off x="5713720" y="2256633"/>
              <a:ext cx="575771" cy="689423"/>
            </a:xfrm>
            <a:prstGeom prst="rect">
              <a:avLst/>
            </a:prstGeom>
            <a:noFill/>
            <a:ln>
              <a:noFill/>
            </a:ln>
          </p:spPr>
        </p:pic>
        <p:pic>
          <p:nvPicPr>
            <p:cNvPr id="24" name="Google Shape;304;p33">
              <a:extLst>
                <a:ext uri="{FF2B5EF4-FFF2-40B4-BE49-F238E27FC236}">
                  <a16:creationId xmlns="" xmlns:a16="http://schemas.microsoft.com/office/drawing/2014/main" id="{5A4B9F9A-0D0E-897F-88B0-BD7591B8AC41}"/>
                </a:ext>
              </a:extLst>
            </p:cNvPr>
            <p:cNvPicPr preferRelativeResize="0"/>
            <p:nvPr/>
          </p:nvPicPr>
          <p:blipFill rotWithShape="1">
            <a:blip r:embed="rId12" cstate="print">
              <a:alphaModFix amt="20000"/>
              <a:extLst>
                <a:ext uri="{28A0092B-C50C-407E-A947-70E740481C1C}">
                  <a14:useLocalDpi xmlns:a14="http://schemas.microsoft.com/office/drawing/2010/main"/>
                </a:ext>
              </a:extLst>
            </a:blip>
            <a:srcRect l="7982" t="19598" r="7990" b="19592"/>
            <a:stretch/>
          </p:blipFill>
          <p:spPr>
            <a:xfrm flipH="1">
              <a:off x="4117033" y="2256628"/>
              <a:ext cx="1148259" cy="830941"/>
            </a:xfrm>
            <a:prstGeom prst="rect">
              <a:avLst/>
            </a:prstGeom>
            <a:noFill/>
            <a:ln>
              <a:noFill/>
            </a:ln>
          </p:spPr>
        </p:pic>
        <p:sp>
          <p:nvSpPr>
            <p:cNvPr id="25" name="Google Shape;306;p33">
              <a:extLst>
                <a:ext uri="{FF2B5EF4-FFF2-40B4-BE49-F238E27FC236}">
                  <a16:creationId xmlns="" xmlns:a16="http://schemas.microsoft.com/office/drawing/2014/main" id="{673BAF19-8316-6277-346C-7CC41014357A}"/>
                </a:ext>
              </a:extLst>
            </p:cNvPr>
            <p:cNvSpPr/>
            <p:nvPr/>
          </p:nvSpPr>
          <p:spPr>
            <a:xfrm>
              <a:off x="3514943" y="2526185"/>
              <a:ext cx="258463" cy="252715"/>
            </a:xfrm>
            <a:custGeom>
              <a:avLst/>
              <a:gdLst/>
              <a:ahLst/>
              <a:cxnLst/>
              <a:rect l="l" t="t" r="r" b="b"/>
              <a:pathLst>
                <a:path w="3016" h="2949" extrusionOk="0">
                  <a:moveTo>
                    <a:pt x="3002" y="1433"/>
                  </a:moveTo>
                  <a:lnTo>
                    <a:pt x="3002" y="1433"/>
                  </a:lnTo>
                  <a:cubicBezTo>
                    <a:pt x="2621" y="1413"/>
                    <a:pt x="2314" y="1147"/>
                    <a:pt x="2085" y="897"/>
                  </a:cubicBezTo>
                  <a:cubicBezTo>
                    <a:pt x="1837" y="649"/>
                    <a:pt x="1626" y="343"/>
                    <a:pt x="1531" y="0"/>
                  </a:cubicBezTo>
                  <a:lnTo>
                    <a:pt x="1531" y="0"/>
                  </a:lnTo>
                  <a:cubicBezTo>
                    <a:pt x="1531" y="0"/>
                    <a:pt x="1512" y="0"/>
                    <a:pt x="1492" y="0"/>
                  </a:cubicBezTo>
                  <a:cubicBezTo>
                    <a:pt x="1397" y="343"/>
                    <a:pt x="1206" y="629"/>
                    <a:pt x="956" y="858"/>
                  </a:cubicBezTo>
                  <a:cubicBezTo>
                    <a:pt x="824" y="992"/>
                    <a:pt x="670" y="1108"/>
                    <a:pt x="518" y="1203"/>
                  </a:cubicBezTo>
                  <a:cubicBezTo>
                    <a:pt x="366" y="1299"/>
                    <a:pt x="193" y="1394"/>
                    <a:pt x="21" y="1451"/>
                  </a:cubicBezTo>
                  <a:cubicBezTo>
                    <a:pt x="-18" y="1471"/>
                    <a:pt x="2" y="1528"/>
                    <a:pt x="39" y="1510"/>
                  </a:cubicBezTo>
                  <a:cubicBezTo>
                    <a:pt x="39" y="1510"/>
                    <a:pt x="39" y="1490"/>
                    <a:pt x="59" y="1490"/>
                  </a:cubicBezTo>
                  <a:cubicBezTo>
                    <a:pt x="288" y="1605"/>
                    <a:pt x="536" y="1719"/>
                    <a:pt x="747" y="1892"/>
                  </a:cubicBezTo>
                  <a:cubicBezTo>
                    <a:pt x="956" y="2064"/>
                    <a:pt x="1149" y="2273"/>
                    <a:pt x="1283" y="2503"/>
                  </a:cubicBezTo>
                  <a:cubicBezTo>
                    <a:pt x="1378" y="2637"/>
                    <a:pt x="1435" y="2771"/>
                    <a:pt x="1474" y="2923"/>
                  </a:cubicBezTo>
                  <a:cubicBezTo>
                    <a:pt x="1492" y="2961"/>
                    <a:pt x="1569" y="2961"/>
                    <a:pt x="1549" y="2904"/>
                  </a:cubicBezTo>
                  <a:lnTo>
                    <a:pt x="1549" y="2904"/>
                  </a:lnTo>
                  <a:cubicBezTo>
                    <a:pt x="1722" y="2216"/>
                    <a:pt x="2296" y="1642"/>
                    <a:pt x="2984" y="1490"/>
                  </a:cubicBezTo>
                  <a:lnTo>
                    <a:pt x="3002" y="1490"/>
                  </a:lnTo>
                  <a:cubicBezTo>
                    <a:pt x="3021" y="1490"/>
                    <a:pt x="3021" y="1433"/>
                    <a:pt x="3002" y="143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 name="Google Shape;307;p33">
              <a:extLst>
                <a:ext uri="{FF2B5EF4-FFF2-40B4-BE49-F238E27FC236}">
                  <a16:creationId xmlns="" xmlns:a16="http://schemas.microsoft.com/office/drawing/2014/main" id="{617CBD56-A7D8-C49F-C6F3-5D0677C89186}"/>
                </a:ext>
              </a:extLst>
            </p:cNvPr>
            <p:cNvSpPr/>
            <p:nvPr/>
          </p:nvSpPr>
          <p:spPr>
            <a:xfrm>
              <a:off x="3751981" y="2518386"/>
              <a:ext cx="123062" cy="120231"/>
            </a:xfrm>
            <a:custGeom>
              <a:avLst/>
              <a:gdLst/>
              <a:ahLst/>
              <a:cxnLst/>
              <a:rect l="l" t="t" r="r" b="b"/>
              <a:pathLst>
                <a:path w="1436" h="1403" extrusionOk="0">
                  <a:moveTo>
                    <a:pt x="1422" y="683"/>
                  </a:moveTo>
                  <a:lnTo>
                    <a:pt x="1422" y="683"/>
                  </a:lnTo>
                  <a:cubicBezTo>
                    <a:pt x="1249" y="683"/>
                    <a:pt x="1097" y="549"/>
                    <a:pt x="981" y="434"/>
                  </a:cubicBezTo>
                  <a:cubicBezTo>
                    <a:pt x="868" y="320"/>
                    <a:pt x="772" y="166"/>
                    <a:pt x="734" y="14"/>
                  </a:cubicBezTo>
                  <a:lnTo>
                    <a:pt x="734" y="14"/>
                  </a:lnTo>
                  <a:cubicBezTo>
                    <a:pt x="714" y="-5"/>
                    <a:pt x="714" y="-5"/>
                    <a:pt x="714" y="14"/>
                  </a:cubicBezTo>
                  <a:cubicBezTo>
                    <a:pt x="657" y="166"/>
                    <a:pt x="581" y="300"/>
                    <a:pt x="447" y="415"/>
                  </a:cubicBezTo>
                  <a:cubicBezTo>
                    <a:pt x="389" y="472"/>
                    <a:pt x="313" y="529"/>
                    <a:pt x="236" y="568"/>
                  </a:cubicBezTo>
                  <a:cubicBezTo>
                    <a:pt x="180" y="625"/>
                    <a:pt x="84" y="663"/>
                    <a:pt x="7" y="702"/>
                  </a:cubicBezTo>
                  <a:cubicBezTo>
                    <a:pt x="-11" y="702"/>
                    <a:pt x="7" y="720"/>
                    <a:pt x="25" y="720"/>
                  </a:cubicBezTo>
                  <a:lnTo>
                    <a:pt x="25" y="720"/>
                  </a:lnTo>
                  <a:cubicBezTo>
                    <a:pt x="141" y="759"/>
                    <a:pt x="255" y="815"/>
                    <a:pt x="352" y="893"/>
                  </a:cubicBezTo>
                  <a:cubicBezTo>
                    <a:pt x="447" y="988"/>
                    <a:pt x="543" y="1083"/>
                    <a:pt x="618" y="1199"/>
                  </a:cubicBezTo>
                  <a:cubicBezTo>
                    <a:pt x="657" y="1256"/>
                    <a:pt x="677" y="1313"/>
                    <a:pt x="695" y="1390"/>
                  </a:cubicBezTo>
                  <a:cubicBezTo>
                    <a:pt x="714" y="1408"/>
                    <a:pt x="734" y="1408"/>
                    <a:pt x="734" y="1390"/>
                  </a:cubicBezTo>
                  <a:lnTo>
                    <a:pt x="734" y="1390"/>
                  </a:lnTo>
                  <a:cubicBezTo>
                    <a:pt x="811" y="1065"/>
                    <a:pt x="1097" y="779"/>
                    <a:pt x="1422" y="702"/>
                  </a:cubicBezTo>
                  <a:lnTo>
                    <a:pt x="1422" y="702"/>
                  </a:lnTo>
                  <a:cubicBezTo>
                    <a:pt x="1440" y="702"/>
                    <a:pt x="1440" y="683"/>
                    <a:pt x="1422" y="68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 name="Google Shape;308;p33">
              <a:extLst>
                <a:ext uri="{FF2B5EF4-FFF2-40B4-BE49-F238E27FC236}">
                  <a16:creationId xmlns="" xmlns:a16="http://schemas.microsoft.com/office/drawing/2014/main" id="{E6DCA3EB-D0F2-4F38-0805-5CDD78B7BBA3}"/>
                </a:ext>
              </a:extLst>
            </p:cNvPr>
            <p:cNvSpPr/>
            <p:nvPr/>
          </p:nvSpPr>
          <p:spPr>
            <a:xfrm>
              <a:off x="3468066" y="2483508"/>
              <a:ext cx="97438" cy="95035"/>
            </a:xfrm>
            <a:custGeom>
              <a:avLst/>
              <a:gdLst/>
              <a:ahLst/>
              <a:cxnLst/>
              <a:rect l="l" t="t" r="r" b="b"/>
              <a:pathLst>
                <a:path w="1137" h="1109" extrusionOk="0">
                  <a:moveTo>
                    <a:pt x="1122" y="534"/>
                  </a:moveTo>
                  <a:lnTo>
                    <a:pt x="1122" y="534"/>
                  </a:lnTo>
                  <a:cubicBezTo>
                    <a:pt x="988" y="534"/>
                    <a:pt x="874" y="421"/>
                    <a:pt x="779" y="344"/>
                  </a:cubicBezTo>
                  <a:cubicBezTo>
                    <a:pt x="683" y="248"/>
                    <a:pt x="606" y="134"/>
                    <a:pt x="586" y="0"/>
                  </a:cubicBezTo>
                  <a:lnTo>
                    <a:pt x="568" y="0"/>
                  </a:lnTo>
                  <a:lnTo>
                    <a:pt x="568" y="0"/>
                  </a:lnTo>
                  <a:cubicBezTo>
                    <a:pt x="529" y="134"/>
                    <a:pt x="454" y="230"/>
                    <a:pt x="356" y="325"/>
                  </a:cubicBezTo>
                  <a:cubicBezTo>
                    <a:pt x="300" y="364"/>
                    <a:pt x="243" y="421"/>
                    <a:pt x="186" y="459"/>
                  </a:cubicBezTo>
                  <a:cubicBezTo>
                    <a:pt x="127" y="477"/>
                    <a:pt x="70" y="516"/>
                    <a:pt x="13" y="555"/>
                  </a:cubicBezTo>
                  <a:cubicBezTo>
                    <a:pt x="-5" y="555"/>
                    <a:pt x="-5" y="573"/>
                    <a:pt x="13" y="573"/>
                  </a:cubicBezTo>
                  <a:lnTo>
                    <a:pt x="13" y="555"/>
                  </a:lnTo>
                  <a:cubicBezTo>
                    <a:pt x="109" y="611"/>
                    <a:pt x="204" y="650"/>
                    <a:pt x="281" y="707"/>
                  </a:cubicBezTo>
                  <a:cubicBezTo>
                    <a:pt x="356" y="764"/>
                    <a:pt x="434" y="861"/>
                    <a:pt x="490" y="936"/>
                  </a:cubicBezTo>
                  <a:cubicBezTo>
                    <a:pt x="511" y="993"/>
                    <a:pt x="529" y="1052"/>
                    <a:pt x="549" y="1109"/>
                  </a:cubicBezTo>
                  <a:cubicBezTo>
                    <a:pt x="568" y="1109"/>
                    <a:pt x="586" y="1109"/>
                    <a:pt x="586" y="1090"/>
                  </a:cubicBezTo>
                  <a:lnTo>
                    <a:pt x="586" y="1090"/>
                  </a:lnTo>
                  <a:cubicBezTo>
                    <a:pt x="645" y="841"/>
                    <a:pt x="874" y="611"/>
                    <a:pt x="1122" y="555"/>
                  </a:cubicBezTo>
                  <a:lnTo>
                    <a:pt x="1122" y="555"/>
                  </a:lnTo>
                  <a:cubicBezTo>
                    <a:pt x="1142" y="555"/>
                    <a:pt x="1142" y="534"/>
                    <a:pt x="1122" y="53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 name="Google Shape;309;p33">
              <a:extLst>
                <a:ext uri="{FF2B5EF4-FFF2-40B4-BE49-F238E27FC236}">
                  <a16:creationId xmlns="" xmlns:a16="http://schemas.microsoft.com/office/drawing/2014/main" id="{721A15CE-A227-8257-B49F-12AF982A37C4}"/>
                </a:ext>
              </a:extLst>
            </p:cNvPr>
            <p:cNvSpPr/>
            <p:nvPr/>
          </p:nvSpPr>
          <p:spPr>
            <a:xfrm>
              <a:off x="3731327" y="2712829"/>
              <a:ext cx="65473" cy="65557"/>
            </a:xfrm>
            <a:custGeom>
              <a:avLst/>
              <a:gdLst/>
              <a:ahLst/>
              <a:cxnLst/>
              <a:rect l="l" t="t" r="r" b="b"/>
              <a:pathLst>
                <a:path w="764" h="765" extrusionOk="0">
                  <a:moveTo>
                    <a:pt x="764" y="381"/>
                  </a:moveTo>
                  <a:lnTo>
                    <a:pt x="764" y="381"/>
                  </a:lnTo>
                  <a:cubicBezTo>
                    <a:pt x="668" y="363"/>
                    <a:pt x="593" y="306"/>
                    <a:pt x="534" y="229"/>
                  </a:cubicBezTo>
                  <a:cubicBezTo>
                    <a:pt x="477" y="172"/>
                    <a:pt x="421" y="95"/>
                    <a:pt x="400" y="20"/>
                  </a:cubicBezTo>
                  <a:lnTo>
                    <a:pt x="400" y="0"/>
                  </a:lnTo>
                  <a:cubicBezTo>
                    <a:pt x="400" y="0"/>
                    <a:pt x="382" y="0"/>
                    <a:pt x="382" y="20"/>
                  </a:cubicBezTo>
                  <a:cubicBezTo>
                    <a:pt x="364" y="95"/>
                    <a:pt x="305" y="172"/>
                    <a:pt x="248" y="229"/>
                  </a:cubicBezTo>
                  <a:cubicBezTo>
                    <a:pt x="209" y="268"/>
                    <a:pt x="171" y="286"/>
                    <a:pt x="134" y="325"/>
                  </a:cubicBezTo>
                  <a:cubicBezTo>
                    <a:pt x="96" y="345"/>
                    <a:pt x="57" y="363"/>
                    <a:pt x="0" y="381"/>
                  </a:cubicBezTo>
                  <a:cubicBezTo>
                    <a:pt x="0" y="381"/>
                    <a:pt x="0" y="402"/>
                    <a:pt x="19" y="402"/>
                  </a:cubicBezTo>
                  <a:lnTo>
                    <a:pt x="19" y="402"/>
                  </a:lnTo>
                  <a:cubicBezTo>
                    <a:pt x="76" y="420"/>
                    <a:pt x="134" y="459"/>
                    <a:pt x="191" y="497"/>
                  </a:cubicBezTo>
                  <a:cubicBezTo>
                    <a:pt x="248" y="536"/>
                    <a:pt x="305" y="593"/>
                    <a:pt x="325" y="649"/>
                  </a:cubicBezTo>
                  <a:cubicBezTo>
                    <a:pt x="364" y="688"/>
                    <a:pt x="364" y="726"/>
                    <a:pt x="382" y="765"/>
                  </a:cubicBezTo>
                  <a:lnTo>
                    <a:pt x="400" y="765"/>
                  </a:lnTo>
                  <a:lnTo>
                    <a:pt x="400" y="745"/>
                  </a:lnTo>
                  <a:cubicBezTo>
                    <a:pt x="439" y="574"/>
                    <a:pt x="593" y="420"/>
                    <a:pt x="764" y="38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 name="Google Shape;310;p33">
              <a:extLst>
                <a:ext uri="{FF2B5EF4-FFF2-40B4-BE49-F238E27FC236}">
                  <a16:creationId xmlns="" xmlns:a16="http://schemas.microsoft.com/office/drawing/2014/main" id="{4C8A9862-18D5-EE6F-78DB-8A52F296860B}"/>
                </a:ext>
              </a:extLst>
            </p:cNvPr>
            <p:cNvSpPr/>
            <p:nvPr/>
          </p:nvSpPr>
          <p:spPr>
            <a:xfrm>
              <a:off x="3698506" y="2807780"/>
              <a:ext cx="32823" cy="32907"/>
            </a:xfrm>
            <a:custGeom>
              <a:avLst/>
              <a:gdLst/>
              <a:ahLst/>
              <a:cxnLst/>
              <a:rect l="l" t="t" r="r" b="b"/>
              <a:pathLst>
                <a:path w="383" h="384" extrusionOk="0">
                  <a:moveTo>
                    <a:pt x="383" y="191"/>
                  </a:moveTo>
                  <a:lnTo>
                    <a:pt x="383" y="191"/>
                  </a:lnTo>
                  <a:cubicBezTo>
                    <a:pt x="345" y="191"/>
                    <a:pt x="306" y="154"/>
                    <a:pt x="268" y="116"/>
                  </a:cubicBezTo>
                  <a:cubicBezTo>
                    <a:pt x="229" y="96"/>
                    <a:pt x="211" y="59"/>
                    <a:pt x="191" y="0"/>
                  </a:cubicBezTo>
                  <a:lnTo>
                    <a:pt x="191" y="0"/>
                  </a:lnTo>
                  <a:lnTo>
                    <a:pt x="191" y="0"/>
                  </a:lnTo>
                  <a:cubicBezTo>
                    <a:pt x="172" y="59"/>
                    <a:pt x="154" y="96"/>
                    <a:pt x="115" y="116"/>
                  </a:cubicBezTo>
                  <a:cubicBezTo>
                    <a:pt x="95" y="134"/>
                    <a:pt x="77" y="154"/>
                    <a:pt x="59" y="154"/>
                  </a:cubicBezTo>
                  <a:cubicBezTo>
                    <a:pt x="38" y="173"/>
                    <a:pt x="20" y="191"/>
                    <a:pt x="0" y="191"/>
                  </a:cubicBezTo>
                  <a:lnTo>
                    <a:pt x="0" y="191"/>
                  </a:lnTo>
                  <a:lnTo>
                    <a:pt x="0" y="191"/>
                  </a:lnTo>
                  <a:cubicBezTo>
                    <a:pt x="38" y="211"/>
                    <a:pt x="59" y="230"/>
                    <a:pt x="95" y="250"/>
                  </a:cubicBezTo>
                  <a:cubicBezTo>
                    <a:pt x="115" y="268"/>
                    <a:pt x="154" y="286"/>
                    <a:pt x="172" y="325"/>
                  </a:cubicBezTo>
                  <a:cubicBezTo>
                    <a:pt x="172" y="345"/>
                    <a:pt x="191" y="363"/>
                    <a:pt x="191" y="384"/>
                  </a:cubicBezTo>
                  <a:lnTo>
                    <a:pt x="191" y="384"/>
                  </a:lnTo>
                  <a:lnTo>
                    <a:pt x="191" y="384"/>
                  </a:lnTo>
                  <a:cubicBezTo>
                    <a:pt x="211" y="286"/>
                    <a:pt x="288" y="211"/>
                    <a:pt x="383" y="19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 name="Google Shape;311;p33">
              <a:extLst>
                <a:ext uri="{FF2B5EF4-FFF2-40B4-BE49-F238E27FC236}">
                  <a16:creationId xmlns="" xmlns:a16="http://schemas.microsoft.com/office/drawing/2014/main" id="{2016921D-FCF2-3374-68FB-8EB278750156}"/>
                </a:ext>
              </a:extLst>
            </p:cNvPr>
            <p:cNvSpPr/>
            <p:nvPr/>
          </p:nvSpPr>
          <p:spPr>
            <a:xfrm>
              <a:off x="3453841" y="2737338"/>
              <a:ext cx="123062" cy="119202"/>
            </a:xfrm>
            <a:custGeom>
              <a:avLst/>
              <a:gdLst/>
              <a:ahLst/>
              <a:cxnLst/>
              <a:rect l="l" t="t" r="r" b="b"/>
              <a:pathLst>
                <a:path w="1436" h="1391" extrusionOk="0">
                  <a:moveTo>
                    <a:pt x="1422" y="670"/>
                  </a:moveTo>
                  <a:lnTo>
                    <a:pt x="1422" y="670"/>
                  </a:lnTo>
                  <a:cubicBezTo>
                    <a:pt x="1249" y="670"/>
                    <a:pt x="1097" y="536"/>
                    <a:pt x="981" y="422"/>
                  </a:cubicBezTo>
                  <a:cubicBezTo>
                    <a:pt x="867" y="307"/>
                    <a:pt x="772" y="154"/>
                    <a:pt x="734" y="0"/>
                  </a:cubicBezTo>
                  <a:lnTo>
                    <a:pt x="734" y="0"/>
                  </a:lnTo>
                  <a:cubicBezTo>
                    <a:pt x="715" y="0"/>
                    <a:pt x="715" y="0"/>
                    <a:pt x="715" y="0"/>
                  </a:cubicBezTo>
                  <a:cubicBezTo>
                    <a:pt x="656" y="154"/>
                    <a:pt x="561" y="307"/>
                    <a:pt x="447" y="402"/>
                  </a:cubicBezTo>
                  <a:cubicBezTo>
                    <a:pt x="390" y="459"/>
                    <a:pt x="313" y="518"/>
                    <a:pt x="236" y="554"/>
                  </a:cubicBezTo>
                  <a:cubicBezTo>
                    <a:pt x="161" y="613"/>
                    <a:pt x="84" y="651"/>
                    <a:pt x="7" y="688"/>
                  </a:cubicBezTo>
                  <a:cubicBezTo>
                    <a:pt x="-11" y="688"/>
                    <a:pt x="7" y="727"/>
                    <a:pt x="27" y="708"/>
                  </a:cubicBezTo>
                  <a:lnTo>
                    <a:pt x="27" y="708"/>
                  </a:lnTo>
                  <a:cubicBezTo>
                    <a:pt x="141" y="765"/>
                    <a:pt x="256" y="804"/>
                    <a:pt x="352" y="899"/>
                  </a:cubicBezTo>
                  <a:cubicBezTo>
                    <a:pt x="447" y="976"/>
                    <a:pt x="543" y="1072"/>
                    <a:pt x="600" y="1185"/>
                  </a:cubicBezTo>
                  <a:cubicBezTo>
                    <a:pt x="638" y="1242"/>
                    <a:pt x="677" y="1319"/>
                    <a:pt x="695" y="1376"/>
                  </a:cubicBezTo>
                  <a:cubicBezTo>
                    <a:pt x="715" y="1397"/>
                    <a:pt x="734" y="1397"/>
                    <a:pt x="734" y="1376"/>
                  </a:cubicBezTo>
                  <a:lnTo>
                    <a:pt x="734" y="1376"/>
                  </a:lnTo>
                  <a:cubicBezTo>
                    <a:pt x="811" y="1052"/>
                    <a:pt x="1097" y="765"/>
                    <a:pt x="1422" y="708"/>
                  </a:cubicBezTo>
                  <a:lnTo>
                    <a:pt x="1422" y="708"/>
                  </a:lnTo>
                  <a:cubicBezTo>
                    <a:pt x="1440" y="708"/>
                    <a:pt x="1440" y="670"/>
                    <a:pt x="1422" y="67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pic>
          <p:nvPicPr>
            <p:cNvPr id="31" name="Google Shape;312;p33">
              <a:extLst>
                <a:ext uri="{FF2B5EF4-FFF2-40B4-BE49-F238E27FC236}">
                  <a16:creationId xmlns="" xmlns:a16="http://schemas.microsoft.com/office/drawing/2014/main" id="{65DE6D63-23A4-E629-45CE-DD1A1F432B08}"/>
                </a:ext>
              </a:extLst>
            </p:cNvPr>
            <p:cNvPicPr preferRelativeResize="0"/>
            <p:nvPr/>
          </p:nvPicPr>
          <p:blipFill rotWithShape="1">
            <a:blip r:embed="rId13" cstate="print">
              <a:alphaModFix amt="20000"/>
              <a:extLst>
                <a:ext uri="{28A0092B-C50C-407E-A947-70E740481C1C}">
                  <a14:useLocalDpi xmlns:a14="http://schemas.microsoft.com/office/drawing/2010/main"/>
                </a:ext>
              </a:extLst>
            </a:blip>
            <a:srcRect l="7185" t="9651" r="7176" b="9651"/>
            <a:stretch/>
          </p:blipFill>
          <p:spPr>
            <a:xfrm>
              <a:off x="2888360" y="3073914"/>
              <a:ext cx="1552160" cy="1462625"/>
            </a:xfrm>
            <a:prstGeom prst="rect">
              <a:avLst/>
            </a:prstGeom>
            <a:noFill/>
            <a:ln>
              <a:noFill/>
            </a:ln>
          </p:spPr>
        </p:pic>
        <p:pic>
          <p:nvPicPr>
            <p:cNvPr id="32" name="Image 31">
              <a:extLst>
                <a:ext uri="{FF2B5EF4-FFF2-40B4-BE49-F238E27FC236}">
                  <a16:creationId xmlns="" xmlns:a16="http://schemas.microsoft.com/office/drawing/2014/main" id="{8EE3A981-8B36-AF55-A18B-05A814795473}"/>
                </a:ext>
              </a:extLst>
            </p:cNvPr>
            <p:cNvPicPr>
              <a:picLocks noChangeAspect="1"/>
            </p:cNvPicPr>
            <p:nvPr/>
          </p:nvPicPr>
          <p:blipFill>
            <a:blip r:embed="rId14">
              <a:alphaModFix amt="20000"/>
            </a:blip>
            <a:stretch>
              <a:fillRect/>
            </a:stretch>
          </p:blipFill>
          <p:spPr>
            <a:xfrm rot="19376335">
              <a:off x="3836936" y="2559075"/>
              <a:ext cx="1347433" cy="1934816"/>
            </a:xfrm>
            <a:prstGeom prst="rect">
              <a:avLst/>
            </a:prstGeom>
          </p:spPr>
        </p:pic>
        <p:pic>
          <p:nvPicPr>
            <p:cNvPr id="33" name="Google Shape;303;p33">
              <a:extLst>
                <a:ext uri="{FF2B5EF4-FFF2-40B4-BE49-F238E27FC236}">
                  <a16:creationId xmlns="" xmlns:a16="http://schemas.microsoft.com/office/drawing/2014/main" id="{26596766-D538-E626-4908-038654524507}"/>
                </a:ext>
              </a:extLst>
            </p:cNvPr>
            <p:cNvPicPr preferRelativeResize="0"/>
            <p:nvPr/>
          </p:nvPicPr>
          <p:blipFill rotWithShape="1">
            <a:blip r:embed="rId15" cstate="print">
              <a:alphaModFix amt="20000"/>
              <a:extLst>
                <a:ext uri="{28A0092B-C50C-407E-A947-70E740481C1C}">
                  <a14:useLocalDpi xmlns:a14="http://schemas.microsoft.com/office/drawing/2010/main"/>
                </a:ext>
              </a:extLst>
            </a:blip>
            <a:srcRect l="15147" t="12819" r="15147" b="12819"/>
            <a:stretch/>
          </p:blipFill>
          <p:spPr>
            <a:xfrm rot="568122">
              <a:off x="4709783" y="3101834"/>
              <a:ext cx="1478224" cy="1576851"/>
            </a:xfrm>
            <a:prstGeom prst="rect">
              <a:avLst/>
            </a:prstGeom>
            <a:noFill/>
            <a:ln>
              <a:noFill/>
            </a:ln>
          </p:spPr>
        </p:pic>
      </p:grpSp>
      <p:graphicFrame>
        <p:nvGraphicFramePr>
          <p:cNvPr id="7" name="Diagramme 6">
            <a:extLst>
              <a:ext uri="{FF2B5EF4-FFF2-40B4-BE49-F238E27FC236}">
                <a16:creationId xmlns="" xmlns:a16="http://schemas.microsoft.com/office/drawing/2014/main" id="{DFC9CC2F-ED73-AAAF-140C-EFD05807C862}"/>
              </a:ext>
            </a:extLst>
          </p:cNvPr>
          <p:cNvGraphicFramePr/>
          <p:nvPr>
            <p:custDataLst>
              <p:tags r:id="rId3"/>
            </p:custDataLst>
            <p:extLst>
              <p:ext uri="{D42A27DB-BD31-4B8C-83A1-F6EECF244321}">
                <p14:modId xmlns:p14="http://schemas.microsoft.com/office/powerpoint/2010/main" val="1225645636"/>
              </p:ext>
            </p:extLst>
          </p:nvPr>
        </p:nvGraphicFramePr>
        <p:xfrm>
          <a:off x="2601951" y="539750"/>
          <a:ext cx="6096000" cy="40640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3" name="Organigramme : Délai 2">
            <a:extLst>
              <a:ext uri="{FF2B5EF4-FFF2-40B4-BE49-F238E27FC236}">
                <a16:creationId xmlns="" xmlns:a16="http://schemas.microsoft.com/office/drawing/2014/main" id="{37993074-732B-7224-2952-AF74CEF16931}"/>
              </a:ext>
            </a:extLst>
          </p:cNvPr>
          <p:cNvSpPr/>
          <p:nvPr>
            <p:custDataLst>
              <p:tags r:id="rId4"/>
            </p:custDataLst>
          </p:nvPr>
        </p:nvSpPr>
        <p:spPr>
          <a:xfrm>
            <a:off x="542693" y="1155545"/>
            <a:ext cx="2423531" cy="2832410"/>
          </a:xfrm>
          <a:prstGeom prst="flowChartDela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 </a:t>
            </a:r>
            <a:r>
              <a:rPr 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cours</a:t>
            </a:r>
            <a:endParaRPr 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1"/>
          <a:stretch>
            <a:fillRect/>
          </a:stretch>
        </p:blipFill>
        <p:spPr>
          <a:xfrm>
            <a:off x="8318500" y="4318000"/>
            <a:ext cx="609600" cy="609600"/>
          </a:xfrm>
          <a:prstGeom prst="rect">
            <a:avLst/>
          </a:prstGeom>
        </p:spPr>
      </p:pic>
    </p:spTree>
    <p:custDataLst>
      <p:tags r:id="rId1"/>
    </p:custDataLst>
    <p:extLst>
      <p:ext uri="{BB962C8B-B14F-4D97-AF65-F5344CB8AC3E}">
        <p14:creationId xmlns:p14="http://schemas.microsoft.com/office/powerpoint/2010/main" val="4287666189"/>
      </p:ext>
    </p:extLst>
  </p:cSld>
  <p:clrMapOvr>
    <a:masterClrMapping/>
  </p:clrMapOvr>
  <mc:AlternateContent xmlns:mc="http://schemas.openxmlformats.org/markup-compatibility/2006" xmlns:p14="http://schemas.microsoft.com/office/powerpoint/2010/main">
    <mc:Choice Requires="p14">
      <p:transition spd="slow" p14:dur="2000" advTm="9369"/>
    </mc:Choice>
    <mc:Fallback xmlns="">
      <p:transition spd="slow" advTm="93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graphicEl>
                                              <a:dgm id="{BACBCE45-B2B0-44CF-87E2-F4707ECA4C5A}"/>
                                            </p:graphicEl>
                                          </p:spTgt>
                                        </p:tgtEl>
                                        <p:attrNameLst>
                                          <p:attrName>style.visibility</p:attrName>
                                        </p:attrNameLst>
                                      </p:cBhvr>
                                      <p:to>
                                        <p:strVal val="visible"/>
                                      </p:to>
                                    </p:set>
                                    <p:animEffect transition="in" filter="fade">
                                      <p:cBhvr>
                                        <p:cTn id="17" dur="1000"/>
                                        <p:tgtEl>
                                          <p:spTgt spid="7">
                                            <p:graphicEl>
                                              <a:dgm id="{BACBCE45-B2B0-44CF-87E2-F4707ECA4C5A}"/>
                                            </p:graphicEl>
                                          </p:spTgt>
                                        </p:tgtEl>
                                      </p:cBhvr>
                                    </p:animEffect>
                                    <p:anim calcmode="lin" valueType="num">
                                      <p:cBhvr>
                                        <p:cTn id="18" dur="1000" fill="hold"/>
                                        <p:tgtEl>
                                          <p:spTgt spid="7">
                                            <p:graphicEl>
                                              <a:dgm id="{BACBCE45-B2B0-44CF-87E2-F4707ECA4C5A}"/>
                                            </p:graphicEl>
                                          </p:spTgt>
                                        </p:tgtEl>
                                        <p:attrNameLst>
                                          <p:attrName>ppt_x</p:attrName>
                                        </p:attrNameLst>
                                      </p:cBhvr>
                                      <p:tavLst>
                                        <p:tav tm="0">
                                          <p:val>
                                            <p:strVal val="#ppt_x"/>
                                          </p:val>
                                        </p:tav>
                                        <p:tav tm="100000">
                                          <p:val>
                                            <p:strVal val="#ppt_x"/>
                                          </p:val>
                                        </p:tav>
                                      </p:tavLst>
                                    </p:anim>
                                    <p:anim calcmode="lin" valueType="num">
                                      <p:cBhvr>
                                        <p:cTn id="19" dur="1000" fill="hold"/>
                                        <p:tgtEl>
                                          <p:spTgt spid="7">
                                            <p:graphicEl>
                                              <a:dgm id="{BACBCE45-B2B0-44CF-87E2-F4707ECA4C5A}"/>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graphicEl>
                                              <a:dgm id="{D9A62B77-AF0E-47F0-9DEA-478FEF985FC3}"/>
                                            </p:graphicEl>
                                          </p:spTgt>
                                        </p:tgtEl>
                                        <p:attrNameLst>
                                          <p:attrName>style.visibility</p:attrName>
                                        </p:attrNameLst>
                                      </p:cBhvr>
                                      <p:to>
                                        <p:strVal val="visible"/>
                                      </p:to>
                                    </p:set>
                                    <p:animEffect transition="in" filter="fade">
                                      <p:cBhvr>
                                        <p:cTn id="22" dur="1000"/>
                                        <p:tgtEl>
                                          <p:spTgt spid="7">
                                            <p:graphicEl>
                                              <a:dgm id="{D9A62B77-AF0E-47F0-9DEA-478FEF985FC3}"/>
                                            </p:graphicEl>
                                          </p:spTgt>
                                        </p:tgtEl>
                                      </p:cBhvr>
                                    </p:animEffect>
                                    <p:anim calcmode="lin" valueType="num">
                                      <p:cBhvr>
                                        <p:cTn id="23" dur="1000" fill="hold"/>
                                        <p:tgtEl>
                                          <p:spTgt spid="7">
                                            <p:graphicEl>
                                              <a:dgm id="{D9A62B77-AF0E-47F0-9DEA-478FEF985FC3}"/>
                                            </p:graphicEl>
                                          </p:spTgt>
                                        </p:tgtEl>
                                        <p:attrNameLst>
                                          <p:attrName>ppt_x</p:attrName>
                                        </p:attrNameLst>
                                      </p:cBhvr>
                                      <p:tavLst>
                                        <p:tav tm="0">
                                          <p:val>
                                            <p:strVal val="#ppt_x"/>
                                          </p:val>
                                        </p:tav>
                                        <p:tav tm="100000">
                                          <p:val>
                                            <p:strVal val="#ppt_x"/>
                                          </p:val>
                                        </p:tav>
                                      </p:tavLst>
                                    </p:anim>
                                    <p:anim calcmode="lin" valueType="num">
                                      <p:cBhvr>
                                        <p:cTn id="24" dur="1000" fill="hold"/>
                                        <p:tgtEl>
                                          <p:spTgt spid="7">
                                            <p:graphicEl>
                                              <a:dgm id="{D9A62B77-AF0E-47F0-9DEA-478FEF985FC3}"/>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graphicEl>
                                              <a:dgm id="{7118D85E-F26E-4BA1-A39A-3D0270F446DB}"/>
                                            </p:graphicEl>
                                          </p:spTgt>
                                        </p:tgtEl>
                                        <p:attrNameLst>
                                          <p:attrName>style.visibility</p:attrName>
                                        </p:attrNameLst>
                                      </p:cBhvr>
                                      <p:to>
                                        <p:strVal val="visible"/>
                                      </p:to>
                                    </p:set>
                                    <p:animEffect transition="in" filter="fade">
                                      <p:cBhvr>
                                        <p:cTn id="27" dur="1000"/>
                                        <p:tgtEl>
                                          <p:spTgt spid="7">
                                            <p:graphicEl>
                                              <a:dgm id="{7118D85E-F26E-4BA1-A39A-3D0270F446DB}"/>
                                            </p:graphicEl>
                                          </p:spTgt>
                                        </p:tgtEl>
                                      </p:cBhvr>
                                    </p:animEffect>
                                    <p:anim calcmode="lin" valueType="num">
                                      <p:cBhvr>
                                        <p:cTn id="28" dur="1000" fill="hold"/>
                                        <p:tgtEl>
                                          <p:spTgt spid="7">
                                            <p:graphicEl>
                                              <a:dgm id="{7118D85E-F26E-4BA1-A39A-3D0270F446DB}"/>
                                            </p:graphicEl>
                                          </p:spTgt>
                                        </p:tgtEl>
                                        <p:attrNameLst>
                                          <p:attrName>ppt_x</p:attrName>
                                        </p:attrNameLst>
                                      </p:cBhvr>
                                      <p:tavLst>
                                        <p:tav tm="0">
                                          <p:val>
                                            <p:strVal val="#ppt_x"/>
                                          </p:val>
                                        </p:tav>
                                        <p:tav tm="100000">
                                          <p:val>
                                            <p:strVal val="#ppt_x"/>
                                          </p:val>
                                        </p:tav>
                                      </p:tavLst>
                                    </p:anim>
                                    <p:anim calcmode="lin" valueType="num">
                                      <p:cBhvr>
                                        <p:cTn id="29" dur="1000" fill="hold"/>
                                        <p:tgtEl>
                                          <p:spTgt spid="7">
                                            <p:graphicEl>
                                              <a:dgm id="{7118D85E-F26E-4BA1-A39A-3D0270F446DB}"/>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graphicEl>
                                              <a:dgm id="{1499584E-61CA-4E1D-AEDB-9FD592FFB6A1}"/>
                                            </p:graphicEl>
                                          </p:spTgt>
                                        </p:tgtEl>
                                        <p:attrNameLst>
                                          <p:attrName>style.visibility</p:attrName>
                                        </p:attrNameLst>
                                      </p:cBhvr>
                                      <p:to>
                                        <p:strVal val="visible"/>
                                      </p:to>
                                    </p:set>
                                    <p:animEffect transition="in" filter="fade">
                                      <p:cBhvr>
                                        <p:cTn id="34" dur="1000"/>
                                        <p:tgtEl>
                                          <p:spTgt spid="7">
                                            <p:graphicEl>
                                              <a:dgm id="{1499584E-61CA-4E1D-AEDB-9FD592FFB6A1}"/>
                                            </p:graphicEl>
                                          </p:spTgt>
                                        </p:tgtEl>
                                      </p:cBhvr>
                                    </p:animEffect>
                                    <p:anim calcmode="lin" valueType="num">
                                      <p:cBhvr>
                                        <p:cTn id="35" dur="1000" fill="hold"/>
                                        <p:tgtEl>
                                          <p:spTgt spid="7">
                                            <p:graphicEl>
                                              <a:dgm id="{1499584E-61CA-4E1D-AEDB-9FD592FFB6A1}"/>
                                            </p:graphicEl>
                                          </p:spTgt>
                                        </p:tgtEl>
                                        <p:attrNameLst>
                                          <p:attrName>ppt_x</p:attrName>
                                        </p:attrNameLst>
                                      </p:cBhvr>
                                      <p:tavLst>
                                        <p:tav tm="0">
                                          <p:val>
                                            <p:strVal val="#ppt_x"/>
                                          </p:val>
                                        </p:tav>
                                        <p:tav tm="100000">
                                          <p:val>
                                            <p:strVal val="#ppt_x"/>
                                          </p:val>
                                        </p:tav>
                                      </p:tavLst>
                                    </p:anim>
                                    <p:anim calcmode="lin" valueType="num">
                                      <p:cBhvr>
                                        <p:cTn id="36" dur="1000" fill="hold"/>
                                        <p:tgtEl>
                                          <p:spTgt spid="7">
                                            <p:graphicEl>
                                              <a:dgm id="{1499584E-61CA-4E1D-AEDB-9FD592FFB6A1}"/>
                                            </p:graphic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graphicEl>
                                              <a:dgm id="{327A70A0-6501-430A-9B89-558FAFF6BE03}"/>
                                            </p:graphicEl>
                                          </p:spTgt>
                                        </p:tgtEl>
                                        <p:attrNameLst>
                                          <p:attrName>style.visibility</p:attrName>
                                        </p:attrNameLst>
                                      </p:cBhvr>
                                      <p:to>
                                        <p:strVal val="visible"/>
                                      </p:to>
                                    </p:set>
                                    <p:animEffect transition="in" filter="fade">
                                      <p:cBhvr>
                                        <p:cTn id="39" dur="1000"/>
                                        <p:tgtEl>
                                          <p:spTgt spid="7">
                                            <p:graphicEl>
                                              <a:dgm id="{327A70A0-6501-430A-9B89-558FAFF6BE03}"/>
                                            </p:graphicEl>
                                          </p:spTgt>
                                        </p:tgtEl>
                                      </p:cBhvr>
                                    </p:animEffect>
                                    <p:anim calcmode="lin" valueType="num">
                                      <p:cBhvr>
                                        <p:cTn id="40" dur="1000" fill="hold"/>
                                        <p:tgtEl>
                                          <p:spTgt spid="7">
                                            <p:graphicEl>
                                              <a:dgm id="{327A70A0-6501-430A-9B89-558FAFF6BE03}"/>
                                            </p:graphicEl>
                                          </p:spTgt>
                                        </p:tgtEl>
                                        <p:attrNameLst>
                                          <p:attrName>ppt_x</p:attrName>
                                        </p:attrNameLst>
                                      </p:cBhvr>
                                      <p:tavLst>
                                        <p:tav tm="0">
                                          <p:val>
                                            <p:strVal val="#ppt_x"/>
                                          </p:val>
                                        </p:tav>
                                        <p:tav tm="100000">
                                          <p:val>
                                            <p:strVal val="#ppt_x"/>
                                          </p:val>
                                        </p:tav>
                                      </p:tavLst>
                                    </p:anim>
                                    <p:anim calcmode="lin" valueType="num">
                                      <p:cBhvr>
                                        <p:cTn id="41" dur="1000" fill="hold"/>
                                        <p:tgtEl>
                                          <p:spTgt spid="7">
                                            <p:graphicEl>
                                              <a:dgm id="{327A70A0-6501-430A-9B89-558FAFF6BE03}"/>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graphicEl>
                                              <a:dgm id="{ADBA687F-1DDC-4990-9590-6502AE59B6B4}"/>
                                            </p:graphicEl>
                                          </p:spTgt>
                                        </p:tgtEl>
                                        <p:attrNameLst>
                                          <p:attrName>style.visibility</p:attrName>
                                        </p:attrNameLst>
                                      </p:cBhvr>
                                      <p:to>
                                        <p:strVal val="visible"/>
                                      </p:to>
                                    </p:set>
                                    <p:animEffect transition="in" filter="fade">
                                      <p:cBhvr>
                                        <p:cTn id="46" dur="1000"/>
                                        <p:tgtEl>
                                          <p:spTgt spid="7">
                                            <p:graphicEl>
                                              <a:dgm id="{ADBA687F-1DDC-4990-9590-6502AE59B6B4}"/>
                                            </p:graphicEl>
                                          </p:spTgt>
                                        </p:tgtEl>
                                      </p:cBhvr>
                                    </p:animEffect>
                                    <p:anim calcmode="lin" valueType="num">
                                      <p:cBhvr>
                                        <p:cTn id="47" dur="1000" fill="hold"/>
                                        <p:tgtEl>
                                          <p:spTgt spid="7">
                                            <p:graphicEl>
                                              <a:dgm id="{ADBA687F-1DDC-4990-9590-6502AE59B6B4}"/>
                                            </p:graphicEl>
                                          </p:spTgt>
                                        </p:tgtEl>
                                        <p:attrNameLst>
                                          <p:attrName>ppt_x</p:attrName>
                                        </p:attrNameLst>
                                      </p:cBhvr>
                                      <p:tavLst>
                                        <p:tav tm="0">
                                          <p:val>
                                            <p:strVal val="#ppt_x"/>
                                          </p:val>
                                        </p:tav>
                                        <p:tav tm="100000">
                                          <p:val>
                                            <p:strVal val="#ppt_x"/>
                                          </p:val>
                                        </p:tav>
                                      </p:tavLst>
                                    </p:anim>
                                    <p:anim calcmode="lin" valueType="num">
                                      <p:cBhvr>
                                        <p:cTn id="48" dur="1000" fill="hold"/>
                                        <p:tgtEl>
                                          <p:spTgt spid="7">
                                            <p:graphicEl>
                                              <a:dgm id="{ADBA687F-1DDC-4990-9590-6502AE59B6B4}"/>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graphicEl>
                                              <a:dgm id="{660D2BEA-0E5F-4A96-B264-C57BFB3CD977}"/>
                                            </p:graphicEl>
                                          </p:spTgt>
                                        </p:tgtEl>
                                        <p:attrNameLst>
                                          <p:attrName>style.visibility</p:attrName>
                                        </p:attrNameLst>
                                      </p:cBhvr>
                                      <p:to>
                                        <p:strVal val="visible"/>
                                      </p:to>
                                    </p:set>
                                    <p:animEffect transition="in" filter="fade">
                                      <p:cBhvr>
                                        <p:cTn id="51" dur="1000"/>
                                        <p:tgtEl>
                                          <p:spTgt spid="7">
                                            <p:graphicEl>
                                              <a:dgm id="{660D2BEA-0E5F-4A96-B264-C57BFB3CD977}"/>
                                            </p:graphicEl>
                                          </p:spTgt>
                                        </p:tgtEl>
                                      </p:cBhvr>
                                    </p:animEffect>
                                    <p:anim calcmode="lin" valueType="num">
                                      <p:cBhvr>
                                        <p:cTn id="52" dur="1000" fill="hold"/>
                                        <p:tgtEl>
                                          <p:spTgt spid="7">
                                            <p:graphicEl>
                                              <a:dgm id="{660D2BEA-0E5F-4A96-B264-C57BFB3CD977}"/>
                                            </p:graphicEl>
                                          </p:spTgt>
                                        </p:tgtEl>
                                        <p:attrNameLst>
                                          <p:attrName>ppt_x</p:attrName>
                                        </p:attrNameLst>
                                      </p:cBhvr>
                                      <p:tavLst>
                                        <p:tav tm="0">
                                          <p:val>
                                            <p:strVal val="#ppt_x"/>
                                          </p:val>
                                        </p:tav>
                                        <p:tav tm="100000">
                                          <p:val>
                                            <p:strVal val="#ppt_x"/>
                                          </p:val>
                                        </p:tav>
                                      </p:tavLst>
                                    </p:anim>
                                    <p:anim calcmode="lin" valueType="num">
                                      <p:cBhvr>
                                        <p:cTn id="53" dur="1000" fill="hold"/>
                                        <p:tgtEl>
                                          <p:spTgt spid="7">
                                            <p:graphicEl>
                                              <a:dgm id="{660D2BEA-0E5F-4A96-B264-C57BFB3CD977}"/>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
                                            <p:graphicEl>
                                              <a:dgm id="{E7F9B1A9-381A-4DB2-A668-B2E02D1D5563}"/>
                                            </p:graphicEl>
                                          </p:spTgt>
                                        </p:tgtEl>
                                        <p:attrNameLst>
                                          <p:attrName>style.visibility</p:attrName>
                                        </p:attrNameLst>
                                      </p:cBhvr>
                                      <p:to>
                                        <p:strVal val="visible"/>
                                      </p:to>
                                    </p:set>
                                    <p:animEffect transition="in" filter="fade">
                                      <p:cBhvr>
                                        <p:cTn id="58" dur="1000"/>
                                        <p:tgtEl>
                                          <p:spTgt spid="7">
                                            <p:graphicEl>
                                              <a:dgm id="{E7F9B1A9-381A-4DB2-A668-B2E02D1D5563}"/>
                                            </p:graphicEl>
                                          </p:spTgt>
                                        </p:tgtEl>
                                      </p:cBhvr>
                                    </p:animEffect>
                                    <p:anim calcmode="lin" valueType="num">
                                      <p:cBhvr>
                                        <p:cTn id="59" dur="1000" fill="hold"/>
                                        <p:tgtEl>
                                          <p:spTgt spid="7">
                                            <p:graphicEl>
                                              <a:dgm id="{E7F9B1A9-381A-4DB2-A668-B2E02D1D5563}"/>
                                            </p:graphicEl>
                                          </p:spTgt>
                                        </p:tgtEl>
                                        <p:attrNameLst>
                                          <p:attrName>ppt_x</p:attrName>
                                        </p:attrNameLst>
                                      </p:cBhvr>
                                      <p:tavLst>
                                        <p:tav tm="0">
                                          <p:val>
                                            <p:strVal val="#ppt_x"/>
                                          </p:val>
                                        </p:tav>
                                        <p:tav tm="100000">
                                          <p:val>
                                            <p:strVal val="#ppt_x"/>
                                          </p:val>
                                        </p:tav>
                                      </p:tavLst>
                                    </p:anim>
                                    <p:anim calcmode="lin" valueType="num">
                                      <p:cBhvr>
                                        <p:cTn id="60" dur="1000" fill="hold"/>
                                        <p:tgtEl>
                                          <p:spTgt spid="7">
                                            <p:graphicEl>
                                              <a:dgm id="{E7F9B1A9-381A-4DB2-A668-B2E02D1D5563}"/>
                                            </p:graphic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
                                            <p:graphicEl>
                                              <a:dgm id="{01933946-A316-4B01-BA35-493B33FA03D5}"/>
                                            </p:graphicEl>
                                          </p:spTgt>
                                        </p:tgtEl>
                                        <p:attrNameLst>
                                          <p:attrName>style.visibility</p:attrName>
                                        </p:attrNameLst>
                                      </p:cBhvr>
                                      <p:to>
                                        <p:strVal val="visible"/>
                                      </p:to>
                                    </p:set>
                                    <p:animEffect transition="in" filter="fade">
                                      <p:cBhvr>
                                        <p:cTn id="63" dur="1000"/>
                                        <p:tgtEl>
                                          <p:spTgt spid="7">
                                            <p:graphicEl>
                                              <a:dgm id="{01933946-A316-4B01-BA35-493B33FA03D5}"/>
                                            </p:graphicEl>
                                          </p:spTgt>
                                        </p:tgtEl>
                                      </p:cBhvr>
                                    </p:animEffect>
                                    <p:anim calcmode="lin" valueType="num">
                                      <p:cBhvr>
                                        <p:cTn id="64" dur="1000" fill="hold"/>
                                        <p:tgtEl>
                                          <p:spTgt spid="7">
                                            <p:graphicEl>
                                              <a:dgm id="{01933946-A316-4B01-BA35-493B33FA03D5}"/>
                                            </p:graphicEl>
                                          </p:spTgt>
                                        </p:tgtEl>
                                        <p:attrNameLst>
                                          <p:attrName>ppt_x</p:attrName>
                                        </p:attrNameLst>
                                      </p:cBhvr>
                                      <p:tavLst>
                                        <p:tav tm="0">
                                          <p:val>
                                            <p:strVal val="#ppt_x"/>
                                          </p:val>
                                        </p:tav>
                                        <p:tav tm="100000">
                                          <p:val>
                                            <p:strVal val="#ppt_x"/>
                                          </p:val>
                                        </p:tav>
                                      </p:tavLst>
                                    </p:anim>
                                    <p:anim calcmode="lin" valueType="num">
                                      <p:cBhvr>
                                        <p:cTn id="65" dur="1000" fill="hold"/>
                                        <p:tgtEl>
                                          <p:spTgt spid="7">
                                            <p:graphicEl>
                                              <a:dgm id="{01933946-A316-4B01-BA35-493B33FA03D5}"/>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graphicEl>
                                              <a:dgm id="{7403C485-1CE5-4FAD-A2DF-F2E7DF10BACF}"/>
                                            </p:graphicEl>
                                          </p:spTgt>
                                        </p:tgtEl>
                                        <p:attrNameLst>
                                          <p:attrName>style.visibility</p:attrName>
                                        </p:attrNameLst>
                                      </p:cBhvr>
                                      <p:to>
                                        <p:strVal val="visible"/>
                                      </p:to>
                                    </p:set>
                                    <p:animEffect transition="in" filter="fade">
                                      <p:cBhvr>
                                        <p:cTn id="70" dur="1000"/>
                                        <p:tgtEl>
                                          <p:spTgt spid="7">
                                            <p:graphicEl>
                                              <a:dgm id="{7403C485-1CE5-4FAD-A2DF-F2E7DF10BACF}"/>
                                            </p:graphicEl>
                                          </p:spTgt>
                                        </p:tgtEl>
                                      </p:cBhvr>
                                    </p:animEffect>
                                    <p:anim calcmode="lin" valueType="num">
                                      <p:cBhvr>
                                        <p:cTn id="71" dur="1000" fill="hold"/>
                                        <p:tgtEl>
                                          <p:spTgt spid="7">
                                            <p:graphicEl>
                                              <a:dgm id="{7403C485-1CE5-4FAD-A2DF-F2E7DF10BACF}"/>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7403C485-1CE5-4FAD-A2DF-F2E7DF10BACF}"/>
                                            </p:graphic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
                                            <p:graphicEl>
                                              <a:dgm id="{7B03069F-CF5B-48A1-8C5A-1011BE238B85}"/>
                                            </p:graphicEl>
                                          </p:spTgt>
                                        </p:tgtEl>
                                        <p:attrNameLst>
                                          <p:attrName>style.visibility</p:attrName>
                                        </p:attrNameLst>
                                      </p:cBhvr>
                                      <p:to>
                                        <p:strVal val="visible"/>
                                      </p:to>
                                    </p:set>
                                    <p:animEffect transition="in" filter="fade">
                                      <p:cBhvr>
                                        <p:cTn id="75" dur="1000"/>
                                        <p:tgtEl>
                                          <p:spTgt spid="7">
                                            <p:graphicEl>
                                              <a:dgm id="{7B03069F-CF5B-48A1-8C5A-1011BE238B85}"/>
                                            </p:graphicEl>
                                          </p:spTgt>
                                        </p:tgtEl>
                                      </p:cBhvr>
                                    </p:animEffect>
                                    <p:anim calcmode="lin" valueType="num">
                                      <p:cBhvr>
                                        <p:cTn id="76" dur="1000" fill="hold"/>
                                        <p:tgtEl>
                                          <p:spTgt spid="7">
                                            <p:graphicEl>
                                              <a:dgm id="{7B03069F-CF5B-48A1-8C5A-1011BE238B85}"/>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7B03069F-CF5B-48A1-8C5A-1011BE238B85}"/>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7">
                                            <p:graphicEl>
                                              <a:dgm id="{A22097BC-559F-4A20-9192-A939D28F742E}"/>
                                            </p:graphicEl>
                                          </p:spTgt>
                                        </p:tgtEl>
                                        <p:attrNameLst>
                                          <p:attrName>style.visibility</p:attrName>
                                        </p:attrNameLst>
                                      </p:cBhvr>
                                      <p:to>
                                        <p:strVal val="visible"/>
                                      </p:to>
                                    </p:set>
                                    <p:animEffect transition="in" filter="fade">
                                      <p:cBhvr>
                                        <p:cTn id="82" dur="1000"/>
                                        <p:tgtEl>
                                          <p:spTgt spid="7">
                                            <p:graphicEl>
                                              <a:dgm id="{A22097BC-559F-4A20-9192-A939D28F742E}"/>
                                            </p:graphicEl>
                                          </p:spTgt>
                                        </p:tgtEl>
                                      </p:cBhvr>
                                    </p:animEffect>
                                    <p:anim calcmode="lin" valueType="num">
                                      <p:cBhvr>
                                        <p:cTn id="83" dur="1000" fill="hold"/>
                                        <p:tgtEl>
                                          <p:spTgt spid="7">
                                            <p:graphicEl>
                                              <a:dgm id="{A22097BC-559F-4A20-9192-A939D28F742E}"/>
                                            </p:graphicEl>
                                          </p:spTgt>
                                        </p:tgtEl>
                                        <p:attrNameLst>
                                          <p:attrName>ppt_x</p:attrName>
                                        </p:attrNameLst>
                                      </p:cBhvr>
                                      <p:tavLst>
                                        <p:tav tm="0">
                                          <p:val>
                                            <p:strVal val="#ppt_x"/>
                                          </p:val>
                                        </p:tav>
                                        <p:tav tm="100000">
                                          <p:val>
                                            <p:strVal val="#ppt_x"/>
                                          </p:val>
                                        </p:tav>
                                      </p:tavLst>
                                    </p:anim>
                                    <p:anim calcmode="lin" valueType="num">
                                      <p:cBhvr>
                                        <p:cTn id="84" dur="1000" fill="hold"/>
                                        <p:tgtEl>
                                          <p:spTgt spid="7">
                                            <p:graphicEl>
                                              <a:dgm id="{A22097BC-559F-4A20-9192-A939D28F742E}"/>
                                            </p:graphic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
                                            <p:graphicEl>
                                              <a:dgm id="{F7829A7D-704F-4857-9177-9AF9C837643B}"/>
                                            </p:graphicEl>
                                          </p:spTgt>
                                        </p:tgtEl>
                                        <p:attrNameLst>
                                          <p:attrName>style.visibility</p:attrName>
                                        </p:attrNameLst>
                                      </p:cBhvr>
                                      <p:to>
                                        <p:strVal val="visible"/>
                                      </p:to>
                                    </p:set>
                                    <p:animEffect transition="in" filter="fade">
                                      <p:cBhvr>
                                        <p:cTn id="87" dur="1000"/>
                                        <p:tgtEl>
                                          <p:spTgt spid="7">
                                            <p:graphicEl>
                                              <a:dgm id="{F7829A7D-704F-4857-9177-9AF9C837643B}"/>
                                            </p:graphicEl>
                                          </p:spTgt>
                                        </p:tgtEl>
                                      </p:cBhvr>
                                    </p:animEffect>
                                    <p:anim calcmode="lin" valueType="num">
                                      <p:cBhvr>
                                        <p:cTn id="88" dur="1000" fill="hold"/>
                                        <p:tgtEl>
                                          <p:spTgt spid="7">
                                            <p:graphicEl>
                                              <a:dgm id="{F7829A7D-704F-4857-9177-9AF9C837643B}"/>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F7829A7D-704F-4857-9177-9AF9C837643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0" fill="hold" display="0">
                  <p:stCondLst>
                    <p:cond delay="indefinite"/>
                  </p:stCondLst>
                  <p:endCondLst>
                    <p:cond evt="onStopAudio" delay="0">
                      <p:tgtEl>
                        <p:sldTgt/>
                      </p:tgtEl>
                    </p:cond>
                  </p:endCondLst>
                </p:cTn>
                <p:tgtEl>
                  <p:spTgt spid="2"/>
                </p:tgtEl>
              </p:cMediaNode>
            </p:audio>
          </p:childTnLst>
        </p:cTn>
      </p:par>
    </p:tnLst>
    <p:bldLst>
      <p:bldGraphic spid="7" grpId="0">
        <p:bldSub>
          <a:bldDgm bld="one"/>
        </p:bldSub>
      </p:bldGraphic>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 name="Image 1">
            <a:extLst>
              <a:ext uri="{FF2B5EF4-FFF2-40B4-BE49-F238E27FC236}">
                <a16:creationId xmlns="" xmlns:a16="http://schemas.microsoft.com/office/drawing/2014/main" id="{874E8D47-3FC3-88F5-C077-DA57EA0D4DC6}"/>
              </a:ext>
            </a:extLst>
          </p:cNvPr>
          <p:cNvPicPr>
            <a:picLocks noChangeAspect="1"/>
          </p:cNvPicPr>
          <p:nvPr/>
        </p:nvPicPr>
        <p:blipFill>
          <a:blip r:embed="rId9">
            <a:alphaModFix amt="35000"/>
          </a:blip>
          <a:srcRect l="7354" r="7354"/>
          <a:stretch/>
        </p:blipFill>
        <p:spPr>
          <a:xfrm>
            <a:off x="6258772" y="2225038"/>
            <a:ext cx="3596640" cy="3534995"/>
          </a:xfrm>
          <a:prstGeom prst="ellipse">
            <a:avLst/>
          </a:prstGeom>
          <a:effectLst>
            <a:outerShdw blurRad="50800" dir="16140000" sx="103000" sy="103000" algn="tl" rotWithShape="0">
              <a:prstClr val="black">
                <a:alpha val="40000"/>
              </a:prstClr>
            </a:outerShdw>
          </a:effectLst>
        </p:spPr>
      </p:pic>
      <p:sp>
        <p:nvSpPr>
          <p:cNvPr id="8" name="Google Shape;187;p25">
            <a:extLst>
              <a:ext uri="{FF2B5EF4-FFF2-40B4-BE49-F238E27FC236}">
                <a16:creationId xmlns="" xmlns:a16="http://schemas.microsoft.com/office/drawing/2014/main" id="{5737C859-D90E-1F52-5462-B36DF99F7680}"/>
              </a:ext>
            </a:extLst>
          </p:cNvPr>
          <p:cNvSpPr txBox="1">
            <a:spLocks/>
          </p:cNvSpPr>
          <p:nvPr>
            <p:custDataLst>
              <p:tags r:id="rId2"/>
            </p:custDataLst>
          </p:nvPr>
        </p:nvSpPr>
        <p:spPr>
          <a:xfrm>
            <a:off x="561128" y="822960"/>
            <a:ext cx="3550920" cy="4175760"/>
          </a:xfrm>
          <a:prstGeom prst="round2DiagRect">
            <a:avLst/>
          </a:prstGeom>
          <a:noFill/>
          <a:ln/>
        </p:spPr>
        <p:style>
          <a:lnRef idx="1">
            <a:schemeClr val="dk1"/>
          </a:lnRef>
          <a:fillRef idx="2">
            <a:schemeClr val="dk1"/>
          </a:fillRef>
          <a:effectRef idx="1">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1"/>
              </a:buClr>
              <a:buSzPts val="1600"/>
              <a:buFont typeface="Anuphan"/>
              <a:buNone/>
              <a:defRPr sz="1600" b="0" i="0" u="none" strike="noStrike" cap="none">
                <a:solidFill>
                  <a:schemeClr val="dk1"/>
                </a:solidFill>
                <a:latin typeface="Anuphan"/>
                <a:ea typeface="Anuphan"/>
                <a:cs typeface="Anuphan"/>
                <a:sym typeface="Anuphan"/>
              </a:defRPr>
            </a:lvl1pPr>
            <a:lvl2pPr marL="914400" marR="0" lvl="1"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2pPr>
            <a:lvl3pPr marL="1371600" marR="0" lvl="2"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3pPr>
            <a:lvl4pPr marL="1828800" marR="0" lvl="3"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4pPr>
            <a:lvl5pPr marL="2286000" marR="0" lvl="4"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5pPr>
            <a:lvl6pPr marL="2743200" marR="0" lvl="5"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6pPr>
            <a:lvl7pPr marL="3200400" marR="0" lvl="6"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7pPr>
            <a:lvl8pPr marL="3657600" marR="0" lvl="7"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8pPr>
            <a:lvl9pPr marL="4114800" marR="0" lvl="8"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9pPr>
          </a:lstStyle>
          <a:p>
            <a:pPr marL="0" indent="0" algn="just"/>
            <a:r>
              <a:rPr lang="fr-FR" dirty="0">
                <a:latin typeface="Times New Roman" panose="02020603050405020304" pitchFamily="18" charset="0"/>
                <a:cs typeface="Times New Roman" panose="02020603050405020304" pitchFamily="18" charset="0"/>
              </a:rPr>
              <a:t>La Révolution française, qui débute en 1789, est un événement majeur de l'histoire qui a marqué la fin de l'Ancien Régime en France et a eu un impact profond sur le monde entier. Elle est née de l'accumulation de tensions sociales, politiques et économiques au sein de la société française</a:t>
            </a:r>
            <a:r>
              <a:rPr lang="fr-FR" dirty="0" smtClean="0">
                <a:latin typeface="Times New Roman" panose="02020603050405020304" pitchFamily="18" charset="0"/>
                <a:cs typeface="Times New Roman" panose="02020603050405020304" pitchFamily="18" charset="0"/>
              </a:rPr>
              <a:t>.</a:t>
            </a:r>
          </a:p>
        </p:txBody>
      </p:sp>
      <p:sp>
        <p:nvSpPr>
          <p:cNvPr id="13" name="ZoneTexte 12">
            <a:extLst>
              <a:ext uri="{FF2B5EF4-FFF2-40B4-BE49-F238E27FC236}">
                <a16:creationId xmlns="" xmlns:a16="http://schemas.microsoft.com/office/drawing/2014/main" id="{C36DA83C-89C9-E10C-B7B6-85BEA7AE467D}"/>
              </a:ext>
            </a:extLst>
          </p:cNvPr>
          <p:cNvSpPr txBox="1"/>
          <p:nvPr>
            <p:custDataLst>
              <p:tags r:id="rId3"/>
            </p:custDataLst>
          </p:nvPr>
        </p:nvSpPr>
        <p:spPr>
          <a:xfrm>
            <a:off x="381000" y="144780"/>
            <a:ext cx="1955588" cy="562630"/>
          </a:xfrm>
          <a:prstGeom prst="flowChartTerminator">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800" b="1" dirty="0">
                <a:latin typeface="Times New Roman" panose="02020603050405020304" pitchFamily="18" charset="0"/>
                <a:cs typeface="Times New Roman" panose="02020603050405020304" pitchFamily="18" charset="0"/>
              </a:rPr>
              <a:t>ǀ  </a:t>
            </a:r>
            <a:r>
              <a:rPr lang="fr-FR" sz="2000" b="1" dirty="0">
                <a:latin typeface="Times New Roman" panose="02020603050405020304" pitchFamily="18" charset="0"/>
                <a:cs typeface="Times New Roman" panose="02020603050405020304" pitchFamily="18" charset="0"/>
              </a:rPr>
              <a:t>Introduction</a:t>
            </a:r>
            <a:endParaRPr lang="fr-FR" sz="1800" b="1" dirty="0">
              <a:latin typeface="Times New Roman" panose="02020603050405020304" pitchFamily="18" charset="0"/>
              <a:cs typeface="Times New Roman" panose="02020603050405020304" pitchFamily="18" charset="0"/>
            </a:endParaRPr>
          </a:p>
        </p:txBody>
      </p:sp>
      <p:sp>
        <p:nvSpPr>
          <p:cNvPr id="14" name="Google Shape;187;p25">
            <a:extLst>
              <a:ext uri="{FF2B5EF4-FFF2-40B4-BE49-F238E27FC236}">
                <a16:creationId xmlns="" xmlns:a16="http://schemas.microsoft.com/office/drawing/2014/main" id="{E301F5E0-9B6F-98CC-C1BA-A946FDDD8D86}"/>
              </a:ext>
            </a:extLst>
          </p:cNvPr>
          <p:cNvSpPr txBox="1">
            <a:spLocks/>
          </p:cNvSpPr>
          <p:nvPr>
            <p:custDataLst>
              <p:tags r:id="rId4"/>
            </p:custDataLst>
          </p:nvPr>
        </p:nvSpPr>
        <p:spPr>
          <a:xfrm>
            <a:off x="4400550" y="784860"/>
            <a:ext cx="3162300" cy="4175760"/>
          </a:xfrm>
          <a:prstGeom prst="round2DiagRect">
            <a:avLst/>
          </a:prstGeom>
          <a:solidFill>
            <a:srgbClr val="ECE4D7"/>
          </a:solidFill>
          <a:ln/>
        </p:spPr>
        <p:style>
          <a:lnRef idx="1">
            <a:schemeClr val="dk1"/>
          </a:lnRef>
          <a:fillRef idx="2">
            <a:schemeClr val="dk1"/>
          </a:fillRef>
          <a:effectRef idx="1">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1"/>
              </a:buClr>
              <a:buSzPts val="1600"/>
              <a:buFont typeface="Anuphan"/>
              <a:buNone/>
              <a:defRPr sz="1600" b="0" i="0" u="none" strike="noStrike" cap="none">
                <a:solidFill>
                  <a:schemeClr val="dk1"/>
                </a:solidFill>
                <a:latin typeface="Anuphan"/>
                <a:ea typeface="Anuphan"/>
                <a:cs typeface="Anuphan"/>
                <a:sym typeface="Anuphan"/>
              </a:defRPr>
            </a:lvl1pPr>
            <a:lvl2pPr marL="914400" marR="0" lvl="1"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2pPr>
            <a:lvl3pPr marL="1371600" marR="0" lvl="2"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3pPr>
            <a:lvl4pPr marL="1828800" marR="0" lvl="3"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4pPr>
            <a:lvl5pPr marL="2286000" marR="0" lvl="4"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5pPr>
            <a:lvl6pPr marL="2743200" marR="0" lvl="5"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6pPr>
            <a:lvl7pPr marL="3200400" marR="0" lvl="6"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7pPr>
            <a:lvl8pPr marL="3657600" marR="0" lvl="7"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8pPr>
            <a:lvl9pPr marL="4114800" marR="0" lvl="8" indent="-317500" algn="ctr" rtl="0">
              <a:lnSpc>
                <a:spcPct val="115000"/>
              </a:lnSpc>
              <a:spcBef>
                <a:spcPts val="0"/>
              </a:spcBef>
              <a:spcAft>
                <a:spcPts val="0"/>
              </a:spcAft>
              <a:buClr>
                <a:schemeClr val="dk1"/>
              </a:buClr>
              <a:buSzPts val="1600"/>
              <a:buFont typeface="Anuphan"/>
              <a:buNone/>
              <a:defRPr sz="1600" b="0" i="0" u="none" strike="noStrike" cap="none">
                <a:solidFill>
                  <a:schemeClr val="dk1"/>
                </a:solidFill>
                <a:latin typeface="Anuphan"/>
                <a:ea typeface="Anuphan"/>
                <a:cs typeface="Anuphan"/>
                <a:sym typeface="Anuphan"/>
              </a:defRPr>
            </a:lvl9pPr>
          </a:lstStyle>
          <a:p>
            <a:r>
              <a:rPr lang="fr-FR" b="1" dirty="0"/>
              <a:t>Contexte historique</a:t>
            </a:r>
          </a:p>
          <a:p>
            <a:r>
              <a:rPr lang="fr-FR" b="1" dirty="0"/>
              <a:t>Inégalités sociales</a:t>
            </a:r>
            <a:r>
              <a:rPr lang="fr-FR" dirty="0"/>
              <a:t> : La société française était divisée en trois états : le clergé (Premier État), la noblesse (Deuxième État) et le tiers état, qui représentait la grande majorité de la population. Ce dernier, composé de paysans, d'artisans et de bourgeois, était lourdement taxé et n'avait que peu de droits politiques.</a:t>
            </a:r>
          </a:p>
          <a:p>
            <a:pPr marL="0" indent="0" algn="just"/>
            <a:endParaRPr lang="en-US" dirty="0">
              <a:latin typeface="Times New Roman" panose="02020603050405020304" pitchFamily="18" charset="0"/>
              <a:cs typeface="Times New Roman" panose="02020603050405020304" pitchFamily="18" charset="0"/>
            </a:endParaRPr>
          </a:p>
        </p:txBody>
      </p:sp>
      <p:pic>
        <p:nvPicPr>
          <p:cNvPr id="3" name="Audio 2">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8318500" y="4318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257"/>
    </mc:Choice>
    <mc:Fallback xmlns="">
      <p:transition spd="slow" advTm="42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3"/>
                </p:tgtEl>
              </p:cMediaNode>
            </p:audio>
          </p:childTnLst>
        </p:cTn>
      </p:par>
    </p:tnLst>
    <p:bldLst>
      <p:bldP spid="8"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1058327" y="982136"/>
            <a:ext cx="6249900" cy="411600"/>
          </a:xfrm>
        </p:spPr>
        <p:txBody>
          <a:bodyPr/>
          <a:lstStyle/>
          <a:p>
            <a:pPr algn="just"/>
            <a:r>
              <a:rPr lang="fr-FR" dirty="0">
                <a:latin typeface="New"/>
              </a:rPr>
              <a:t>Crise économique : À la fin du XVIIIe siècle, la France fait face à une grave crise financière, exacerbée par des dépenses militaires élevées et une mauvaise gestion économique. Les famines et la hausse des prix des denrées alimentaires alimentent le mécontentement</a:t>
            </a:r>
            <a:r>
              <a:rPr lang="fr-FR" dirty="0" smtClean="0">
                <a:latin typeface="New"/>
              </a:rPr>
              <a:t>.</a:t>
            </a:r>
          </a:p>
          <a:p>
            <a:endParaRPr lang="fr-FR" dirty="0"/>
          </a:p>
        </p:txBody>
      </p:sp>
      <p:sp>
        <p:nvSpPr>
          <p:cNvPr id="5" name="Rectangle 4"/>
          <p:cNvSpPr/>
          <p:nvPr/>
        </p:nvSpPr>
        <p:spPr>
          <a:xfrm>
            <a:off x="1339327" y="2740011"/>
            <a:ext cx="4572000" cy="1569660"/>
          </a:xfrm>
          <a:prstGeom prst="rect">
            <a:avLst/>
          </a:prstGeom>
        </p:spPr>
        <p:txBody>
          <a:bodyPr>
            <a:spAutoFit/>
          </a:bodyPr>
          <a:lstStyle/>
          <a:p>
            <a:pPr algn="just"/>
            <a:r>
              <a:rPr lang="fr-FR" sz="1600" dirty="0">
                <a:latin typeface="New"/>
              </a:rPr>
              <a:t>Idées des Lumières : Les philosophes des Lumières, tels que Rousseau, Voltaire et Montesquieu, promeuvent des idées de liberté, d'égalité et de démocratie, remettant en question l'autorité monarchique et l'inégalité sociale</a:t>
            </a:r>
            <a:r>
              <a:rPr lang="fr-FR" dirty="0"/>
              <a:t>.</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4318000"/>
            <a:ext cx="609600" cy="609600"/>
          </a:xfrm>
          <a:prstGeom prst="rect">
            <a:avLst/>
          </a:prstGeom>
        </p:spPr>
      </p:pic>
    </p:spTree>
    <p:extLst>
      <p:ext uri="{BB962C8B-B14F-4D97-AF65-F5344CB8AC3E}">
        <p14:creationId xmlns:p14="http://schemas.microsoft.com/office/powerpoint/2010/main" val="796810245"/>
      </p:ext>
    </p:extLst>
  </p:cSld>
  <p:clrMapOvr>
    <a:masterClrMapping/>
  </p:clrMapOvr>
  <mc:AlternateContent xmlns:mc="http://schemas.openxmlformats.org/markup-compatibility/2006" xmlns:p14="http://schemas.microsoft.com/office/powerpoint/2010/main">
    <mc:Choice Requires="p14">
      <p:transition spd="slow" p14:dur="2000" advTm="2867"/>
    </mc:Choice>
    <mc:Fallback xmlns="">
      <p:transition spd="slow" advTm="28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9" name="Google Shape;6405;p60">
            <a:extLst>
              <a:ext uri="{FF2B5EF4-FFF2-40B4-BE49-F238E27FC236}">
                <a16:creationId xmlns="" xmlns:a16="http://schemas.microsoft.com/office/drawing/2014/main" id="{F621C508-473D-D184-E3E9-BA3B5040E258}"/>
              </a:ext>
            </a:extLst>
          </p:cNvPr>
          <p:cNvGrpSpPr/>
          <p:nvPr>
            <p:custDataLst>
              <p:tags r:id="rId1"/>
            </p:custDataLst>
          </p:nvPr>
        </p:nvGrpSpPr>
        <p:grpSpPr>
          <a:xfrm>
            <a:off x="7405141" y="97856"/>
            <a:ext cx="1249680" cy="1196340"/>
            <a:chOff x="-33646250" y="3586425"/>
            <a:chExt cx="293000" cy="292225"/>
          </a:xfrm>
          <a:solidFill>
            <a:schemeClr val="tx1">
              <a:alpha val="16000"/>
            </a:schemeClr>
          </a:solidFill>
        </p:grpSpPr>
        <p:sp>
          <p:nvSpPr>
            <p:cNvPr id="10" name="Google Shape;6406;p60">
              <a:extLst>
                <a:ext uri="{FF2B5EF4-FFF2-40B4-BE49-F238E27FC236}">
                  <a16:creationId xmlns="" xmlns:a16="http://schemas.microsoft.com/office/drawing/2014/main" id="{477F5656-ED34-6C4F-DF51-7C1636062F35}"/>
                </a:ext>
              </a:extLst>
            </p:cNvPr>
            <p:cNvSpPr/>
            <p:nvPr/>
          </p:nvSpPr>
          <p:spPr>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407;p60">
              <a:extLst>
                <a:ext uri="{FF2B5EF4-FFF2-40B4-BE49-F238E27FC236}">
                  <a16:creationId xmlns="" xmlns:a16="http://schemas.microsoft.com/office/drawing/2014/main" id="{604A4286-B3A0-A8E7-B042-CABAFAA62597}"/>
                </a:ext>
              </a:extLst>
            </p:cNvPr>
            <p:cNvSpPr/>
            <p:nvPr/>
          </p:nvSpPr>
          <p:spPr>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 name="Image 7">
            <a:extLst>
              <a:ext uri="{FF2B5EF4-FFF2-40B4-BE49-F238E27FC236}">
                <a16:creationId xmlns="" xmlns:a16="http://schemas.microsoft.com/office/drawing/2014/main" id="{6EEB073F-AF98-CCAA-42A3-78A408ECACE9}"/>
              </a:ext>
            </a:extLst>
          </p:cNvPr>
          <p:cNvPicPr>
            <a:picLocks noChangeAspect="1"/>
          </p:cNvPicPr>
          <p:nvPr>
            <p:custDataLst>
              <p:tags r:id="rId2"/>
            </p:custDataLst>
          </p:nvPr>
        </p:nvPicPr>
        <p:blipFill>
          <a:blip r:embed="rId11" cstate="print">
            <a:alphaModFix amt="20000"/>
            <a:extLst>
              <a:ext uri="{28A0092B-C50C-407E-A947-70E740481C1C}">
                <a14:useLocalDpi xmlns:a14="http://schemas.microsoft.com/office/drawing/2010/main"/>
              </a:ext>
            </a:extLst>
          </a:blip>
          <a:stretch>
            <a:fillRect/>
          </a:stretch>
        </p:blipFill>
        <p:spPr>
          <a:xfrm>
            <a:off x="-609195" y="121445"/>
            <a:ext cx="1699260" cy="1699260"/>
          </a:xfrm>
          <a:prstGeom prst="rect">
            <a:avLst/>
          </a:prstGeom>
        </p:spPr>
      </p:pic>
      <p:sp>
        <p:nvSpPr>
          <p:cNvPr id="13" name="ZoneTexte 12">
            <a:extLst>
              <a:ext uri="{FF2B5EF4-FFF2-40B4-BE49-F238E27FC236}">
                <a16:creationId xmlns="" xmlns:a16="http://schemas.microsoft.com/office/drawing/2014/main" id="{C36DA83C-89C9-E10C-B7B6-85BEA7AE467D}"/>
              </a:ext>
            </a:extLst>
          </p:cNvPr>
          <p:cNvSpPr txBox="1"/>
          <p:nvPr>
            <p:custDataLst>
              <p:tags r:id="rId3"/>
            </p:custDataLst>
          </p:nvPr>
        </p:nvSpPr>
        <p:spPr>
          <a:xfrm>
            <a:off x="167784" y="109840"/>
            <a:ext cx="3459480" cy="519351"/>
          </a:xfrm>
          <a:prstGeom prst="flowChartTerminator">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800" b="1" dirty="0">
                <a:latin typeface="Times New Roman" panose="02020603050405020304" pitchFamily="18" charset="0"/>
                <a:cs typeface="Times New Roman" panose="02020603050405020304" pitchFamily="18" charset="0"/>
              </a:rPr>
              <a:t>Une crise économique</a:t>
            </a:r>
          </a:p>
        </p:txBody>
      </p:sp>
      <p:sp>
        <p:nvSpPr>
          <p:cNvPr id="2" name="ZoneTexte 1">
            <a:extLst>
              <a:ext uri="{FF2B5EF4-FFF2-40B4-BE49-F238E27FC236}">
                <a16:creationId xmlns="" xmlns:a16="http://schemas.microsoft.com/office/drawing/2014/main" id="{CD8E64BE-E8CB-CF65-8860-10685E3DF783}"/>
              </a:ext>
            </a:extLst>
          </p:cNvPr>
          <p:cNvSpPr txBox="1"/>
          <p:nvPr>
            <p:custDataLst>
              <p:tags r:id="rId4"/>
            </p:custDataLst>
          </p:nvPr>
        </p:nvSpPr>
        <p:spPr>
          <a:xfrm>
            <a:off x="4780716" y="127419"/>
            <a:ext cx="3169920" cy="519351"/>
          </a:xfrm>
          <a:prstGeom prst="flowChartTerminator">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800" b="1" dirty="0">
                <a:latin typeface="Times New Roman" panose="02020603050405020304" pitchFamily="18" charset="0"/>
                <a:cs typeface="Times New Roman" panose="02020603050405020304" pitchFamily="18" charset="0"/>
              </a:rPr>
              <a:t>Une crise sociale </a:t>
            </a:r>
          </a:p>
        </p:txBody>
      </p:sp>
      <p:sp>
        <p:nvSpPr>
          <p:cNvPr id="18" name="ZoneTexte 17">
            <a:extLst>
              <a:ext uri="{FF2B5EF4-FFF2-40B4-BE49-F238E27FC236}">
                <a16:creationId xmlns="" xmlns:a16="http://schemas.microsoft.com/office/drawing/2014/main" id="{28586259-830B-B421-8D29-0BA20BD6AF12}"/>
              </a:ext>
            </a:extLst>
          </p:cNvPr>
          <p:cNvSpPr txBox="1"/>
          <p:nvPr>
            <p:custDataLst>
              <p:tags r:id="rId5"/>
            </p:custDataLst>
          </p:nvPr>
        </p:nvSpPr>
        <p:spPr>
          <a:xfrm>
            <a:off x="381000" y="1234738"/>
            <a:ext cx="3033051" cy="3323987"/>
          </a:xfrm>
          <a:prstGeom prst="rect">
            <a:avLst/>
          </a:prstGeom>
          <a:noFill/>
        </p:spPr>
        <p:txBody>
          <a:bodyPr wrap="square" rtlCol="0">
            <a:spAutoFit/>
          </a:bodyPr>
          <a:lstStyle/>
          <a:p>
            <a:r>
              <a:rPr lang="fr-FR" dirty="0"/>
              <a:t>Le règne de Louis XVI correspond à une conjoncture économique difficile : baisse des prix agricoles, marasme de l'industrie textile, etc. Les pluies et les inondations de 1787, la sécheresse puis la grêle de juillet 1788 ont eu pour conséquence une très mauvaise récolte en 1788. L'hiver 1788-1789 est très rigoureux. Au printemps 1789, la mauvaise récolte de céréales de l'année précédente provoque une flambée des prix partout en France. À Paris, le prix du pain double.</a:t>
            </a:r>
          </a:p>
        </p:txBody>
      </p:sp>
      <p:sp>
        <p:nvSpPr>
          <p:cNvPr id="19" name="Flèche : chevron 18">
            <a:extLst>
              <a:ext uri="{FF2B5EF4-FFF2-40B4-BE49-F238E27FC236}">
                <a16:creationId xmlns="" xmlns:a16="http://schemas.microsoft.com/office/drawing/2014/main" id="{46E13E65-8FBE-E0A9-B74A-0B61010D0184}"/>
              </a:ext>
            </a:extLst>
          </p:cNvPr>
          <p:cNvSpPr/>
          <p:nvPr>
            <p:custDataLst>
              <p:tags r:id="rId6"/>
            </p:custDataLst>
          </p:nvPr>
        </p:nvSpPr>
        <p:spPr>
          <a:xfrm rot="5400000">
            <a:off x="1625180" y="334960"/>
            <a:ext cx="544689" cy="1289592"/>
          </a:xfrm>
          <a:prstGeom prst="chevron">
            <a:avLst>
              <a:gd name="adj" fmla="val 4883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tx1"/>
              </a:solidFill>
            </a:endParaRPr>
          </a:p>
        </p:txBody>
      </p:sp>
      <p:sp>
        <p:nvSpPr>
          <p:cNvPr id="20" name="Flèche : chevron 19">
            <a:extLst>
              <a:ext uri="{FF2B5EF4-FFF2-40B4-BE49-F238E27FC236}">
                <a16:creationId xmlns="" xmlns:a16="http://schemas.microsoft.com/office/drawing/2014/main" id="{C81ACCBD-A124-EBFB-52C1-ED798C219B98}"/>
              </a:ext>
            </a:extLst>
          </p:cNvPr>
          <p:cNvSpPr/>
          <p:nvPr>
            <p:custDataLst>
              <p:tags r:id="rId7"/>
            </p:custDataLst>
          </p:nvPr>
        </p:nvSpPr>
        <p:spPr>
          <a:xfrm rot="5400000">
            <a:off x="6093332" y="317598"/>
            <a:ext cx="544689" cy="1289592"/>
          </a:xfrm>
          <a:prstGeom prst="chevron">
            <a:avLst>
              <a:gd name="adj" fmla="val 4883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tx1"/>
              </a:solidFill>
            </a:endParaRPr>
          </a:p>
        </p:txBody>
      </p:sp>
      <p:sp>
        <p:nvSpPr>
          <p:cNvPr id="21" name="ZoneTexte 20">
            <a:extLst>
              <a:ext uri="{FF2B5EF4-FFF2-40B4-BE49-F238E27FC236}">
                <a16:creationId xmlns="" xmlns:a16="http://schemas.microsoft.com/office/drawing/2014/main" id="{03160C95-0953-34B1-C762-29BD527AF8D7}"/>
              </a:ext>
            </a:extLst>
          </p:cNvPr>
          <p:cNvSpPr txBox="1"/>
          <p:nvPr>
            <p:custDataLst>
              <p:tags r:id="rId8"/>
            </p:custDataLst>
          </p:nvPr>
        </p:nvSpPr>
        <p:spPr>
          <a:xfrm>
            <a:off x="4031673" y="1188571"/>
            <a:ext cx="4135582" cy="1831271"/>
          </a:xfrm>
          <a:prstGeom prst="rect">
            <a:avLst/>
          </a:prstGeom>
          <a:noFill/>
        </p:spPr>
        <p:txBody>
          <a:bodyPr wrap="square" rtlCol="0">
            <a:spAutoFit/>
          </a:bodyPr>
          <a:lstStyle/>
          <a:p>
            <a:pPr algn="just"/>
            <a:r>
              <a:rPr lang="fr-FR" dirty="0">
                <a:latin typeface="New"/>
              </a:rPr>
              <a:t>Cette flambée des prix oblige les Français à consacrer tous leurs revenus à l'achat du pain. Les artisans et les manufactures ne parviennent pas à écouler leurs marchandises. La production textile baisse de moitié en 1789. Les faillites se multiplient, créant du chômage. Le vagabondage et la mendicité se développent. Des troubles éclatent un peu partout</a:t>
            </a:r>
            <a:r>
              <a:rPr lang="fr-FR" sz="1500" b="1" dirty="0"/>
              <a:t>.</a:t>
            </a:r>
          </a:p>
        </p:txBody>
      </p:sp>
    </p:spTree>
    <p:extLst>
      <p:ext uri="{BB962C8B-B14F-4D97-AF65-F5344CB8AC3E}">
        <p14:creationId xmlns:p14="http://schemas.microsoft.com/office/powerpoint/2010/main" val="2260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ppt_x"/>
                                          </p:val>
                                        </p:tav>
                                        <p:tav tm="100000">
                                          <p:val>
                                            <p:strVal val="#ppt_x"/>
                                          </p:val>
                                        </p:tav>
                                      </p:tavLst>
                                    </p:anim>
                                    <p:anim calcmode="lin" valueType="num">
                                      <p:cBhvr additive="base">
                                        <p:cTn id="1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ppt_x"/>
                                          </p:val>
                                        </p:tav>
                                        <p:tav tm="100000">
                                          <p:val>
                                            <p:strVal val="#ppt_x"/>
                                          </p:val>
                                        </p:tav>
                                      </p:tavLst>
                                    </p:anim>
                                    <p:anim calcmode="lin" valueType="num">
                                      <p:cBhvr additive="base">
                                        <p:cTn id="24" dur="1000" fill="hold"/>
                                        <p:tgtEl>
                                          <p:spTgt spid="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ppt_x"/>
                                          </p:val>
                                        </p:tav>
                                        <p:tav tm="100000">
                                          <p:val>
                                            <p:strVal val="#ppt_x"/>
                                          </p:val>
                                        </p:tav>
                                      </p:tavLst>
                                    </p:anim>
                                    <p:anim calcmode="lin" valueType="num">
                                      <p:cBhvr additive="base">
                                        <p:cTn id="34"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8" grpId="0"/>
      <p:bldP spid="19" grpId="0" animBg="1"/>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12" name="Image 11">
            <a:extLst>
              <a:ext uri="{FF2B5EF4-FFF2-40B4-BE49-F238E27FC236}">
                <a16:creationId xmlns="" xmlns:a16="http://schemas.microsoft.com/office/drawing/2014/main" id="{44CCFCFF-A08D-D90A-7FB2-1CA37CF06630}"/>
              </a:ext>
            </a:extLst>
          </p:cNvPr>
          <p:cNvPicPr>
            <a:picLocks noChangeAspect="1"/>
          </p:cNvPicPr>
          <p:nvPr>
            <p:custDataLst>
              <p:tags r:id="rId1"/>
            </p:custDataLst>
          </p:nvPr>
        </p:nvPicPr>
        <p:blipFill>
          <a:blip r:embed="rId9" cstate="print">
            <a:alphaModFix amt="20000"/>
            <a:extLst>
              <a:ext uri="{28A0092B-C50C-407E-A947-70E740481C1C}">
                <a14:useLocalDpi xmlns:a14="http://schemas.microsoft.com/office/drawing/2010/main"/>
              </a:ext>
            </a:extLst>
          </a:blip>
          <a:stretch>
            <a:fillRect/>
          </a:stretch>
        </p:blipFill>
        <p:spPr>
          <a:xfrm>
            <a:off x="7828389" y="-7111"/>
            <a:ext cx="1071502" cy="1071502"/>
          </a:xfrm>
          <a:prstGeom prst="rect">
            <a:avLst/>
          </a:prstGeom>
        </p:spPr>
      </p:pic>
      <p:pic>
        <p:nvPicPr>
          <p:cNvPr id="6" name="Image 5">
            <a:extLst>
              <a:ext uri="{FF2B5EF4-FFF2-40B4-BE49-F238E27FC236}">
                <a16:creationId xmlns="" xmlns:a16="http://schemas.microsoft.com/office/drawing/2014/main" id="{F90E13B2-0123-A743-821F-406B79B3D2F5}"/>
              </a:ext>
            </a:extLst>
          </p:cNvPr>
          <p:cNvPicPr>
            <a:picLocks noChangeAspect="1"/>
          </p:cNvPicPr>
          <p:nvPr>
            <p:custDataLst>
              <p:tags r:id="rId2"/>
            </p:custDataLst>
          </p:nvPr>
        </p:nvPicPr>
        <p:blipFill>
          <a:blip r:embed="rId10" cstate="print">
            <a:alphaModFix amt="35000"/>
            <a:extLst>
              <a:ext uri="{28A0092B-C50C-407E-A947-70E740481C1C}">
                <a14:useLocalDpi xmlns:a14="http://schemas.microsoft.com/office/drawing/2010/main"/>
              </a:ext>
            </a:extLst>
          </a:blip>
          <a:stretch>
            <a:fillRect/>
          </a:stretch>
        </p:blipFill>
        <p:spPr>
          <a:xfrm rot="927897">
            <a:off x="193190" y="47946"/>
            <a:ext cx="826589" cy="826589"/>
          </a:xfrm>
          <a:prstGeom prst="rect">
            <a:avLst/>
          </a:prstGeom>
        </p:spPr>
      </p:pic>
      <p:sp>
        <p:nvSpPr>
          <p:cNvPr id="13" name="ZoneTexte 12">
            <a:extLst>
              <a:ext uri="{FF2B5EF4-FFF2-40B4-BE49-F238E27FC236}">
                <a16:creationId xmlns="" xmlns:a16="http://schemas.microsoft.com/office/drawing/2014/main" id="{C36DA83C-89C9-E10C-B7B6-85BEA7AE467D}"/>
              </a:ext>
            </a:extLst>
          </p:cNvPr>
          <p:cNvSpPr txBox="1"/>
          <p:nvPr>
            <p:custDataLst>
              <p:tags r:id="rId3"/>
            </p:custDataLst>
          </p:nvPr>
        </p:nvSpPr>
        <p:spPr>
          <a:xfrm>
            <a:off x="1125027" y="118628"/>
            <a:ext cx="2590015" cy="346234"/>
          </a:xfrm>
          <a:prstGeom prst="flowChartTerminator">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r>
              <a:rPr lang="fr-FR" sz="1600" b="1" dirty="0">
                <a:latin typeface="Times New Roman" panose="02020603050405020304" pitchFamily="18" charset="0"/>
                <a:cs typeface="Times New Roman" panose="02020603050405020304" pitchFamily="18" charset="0"/>
              </a:rPr>
              <a:t>ǀ  </a:t>
            </a:r>
            <a:r>
              <a:rPr lang="fr-FR" sz="1600" b="1" dirty="0" smtClean="0">
                <a:latin typeface="Times New Roman" panose="02020603050405020304" pitchFamily="18" charset="0"/>
                <a:cs typeface="Times New Roman" panose="02020603050405020304" pitchFamily="18" charset="0"/>
              </a:rPr>
              <a:t>Crise politique</a:t>
            </a:r>
            <a:endParaRPr lang="fr-FR" sz="1600" b="1" dirty="0">
              <a:latin typeface="Times New Roman" panose="02020603050405020304" pitchFamily="18" charset="0"/>
              <a:cs typeface="Times New Roman" panose="02020603050405020304" pitchFamily="18" charset="0"/>
            </a:endParaRPr>
          </a:p>
        </p:txBody>
      </p:sp>
      <p:sp>
        <p:nvSpPr>
          <p:cNvPr id="18" name="ZoneTexte 17">
            <a:extLst>
              <a:ext uri="{FF2B5EF4-FFF2-40B4-BE49-F238E27FC236}">
                <a16:creationId xmlns="" xmlns:a16="http://schemas.microsoft.com/office/drawing/2014/main" id="{28586259-830B-B421-8D29-0BA20BD6AF12}"/>
              </a:ext>
            </a:extLst>
          </p:cNvPr>
          <p:cNvSpPr txBox="1"/>
          <p:nvPr>
            <p:custDataLst>
              <p:tags r:id="rId4"/>
            </p:custDataLst>
          </p:nvPr>
        </p:nvSpPr>
        <p:spPr>
          <a:xfrm>
            <a:off x="1115020" y="1154721"/>
            <a:ext cx="5598939" cy="1569660"/>
          </a:xfrm>
          <a:prstGeom prst="rect">
            <a:avLst/>
          </a:prstGeom>
          <a:noFill/>
        </p:spPr>
        <p:txBody>
          <a:bodyPr wrap="square" rtlCol="0">
            <a:spAutoFit/>
          </a:bodyPr>
          <a:lstStyle/>
          <a:p>
            <a:pPr algn="just"/>
            <a:r>
              <a:rPr lang="fr-FR" sz="1200" dirty="0"/>
              <a:t>Dans cette période particulièrement troublée, Louis XVI ne présente pas les qualités d'un grand monarque. De caractère faible, il n'aime pas sa fonction de roi et l'assume sans enthousiasme. Ses contemporains critiquent ses hésitations. Quant à la reine Marie-Antoinette, d'origine autrichienne, elle est très impopulaire auprès des Français, qui lui reprochent ses dépenses et ses frivolités.</a:t>
            </a:r>
          </a:p>
          <a:p>
            <a:pPr algn="just"/>
            <a:r>
              <a:rPr lang="fr-FR" sz="1200" dirty="0"/>
              <a:t>La monarchie est donc affaiblie. Elle ne parvient pas à faire face à la révolte de la noblesse au sein du Parlement de Paris.</a:t>
            </a:r>
          </a:p>
        </p:txBody>
      </p:sp>
      <p:sp>
        <p:nvSpPr>
          <p:cNvPr id="19" name="Flèche : chevron 18">
            <a:extLst>
              <a:ext uri="{FF2B5EF4-FFF2-40B4-BE49-F238E27FC236}">
                <a16:creationId xmlns="" xmlns:a16="http://schemas.microsoft.com/office/drawing/2014/main" id="{46E13E65-8FBE-E0A9-B74A-0B61010D0184}"/>
              </a:ext>
            </a:extLst>
          </p:cNvPr>
          <p:cNvSpPr/>
          <p:nvPr>
            <p:custDataLst>
              <p:tags r:id="rId5"/>
            </p:custDataLst>
          </p:nvPr>
        </p:nvSpPr>
        <p:spPr>
          <a:xfrm rot="5400000">
            <a:off x="2281694" y="244465"/>
            <a:ext cx="276679" cy="804031"/>
          </a:xfrm>
          <a:prstGeom prst="chevron">
            <a:avLst>
              <a:gd name="adj" fmla="val 4883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tx1"/>
              </a:solidFill>
            </a:endParaRPr>
          </a:p>
        </p:txBody>
      </p:sp>
      <p:sp>
        <p:nvSpPr>
          <p:cNvPr id="4" name="Flèche : chevron 3">
            <a:extLst>
              <a:ext uri="{FF2B5EF4-FFF2-40B4-BE49-F238E27FC236}">
                <a16:creationId xmlns="" xmlns:a16="http://schemas.microsoft.com/office/drawing/2014/main" id="{25132646-BC47-0F6D-0703-6B71AC82A5CF}"/>
              </a:ext>
            </a:extLst>
          </p:cNvPr>
          <p:cNvSpPr/>
          <p:nvPr>
            <p:custDataLst>
              <p:tags r:id="rId6"/>
            </p:custDataLst>
          </p:nvPr>
        </p:nvSpPr>
        <p:spPr>
          <a:xfrm rot="5400000">
            <a:off x="6585627" y="244465"/>
            <a:ext cx="276679" cy="804031"/>
          </a:xfrm>
          <a:prstGeom prst="chevron">
            <a:avLst>
              <a:gd name="adj" fmla="val 4883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92889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ppt_x"/>
                                          </p:val>
                                        </p:tav>
                                        <p:tav tm="100000">
                                          <p:val>
                                            <p:strVal val="#ppt_x"/>
                                          </p:val>
                                        </p:tav>
                                      </p:tavLst>
                                    </p:anim>
                                    <p:anim calcmode="lin" valueType="num">
                                      <p:cBhvr additive="base">
                                        <p:cTn id="18" dur="10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ZoneTexte 1">
            <a:extLst>
              <a:ext uri="{FF2B5EF4-FFF2-40B4-BE49-F238E27FC236}">
                <a16:creationId xmlns="" xmlns:a16="http://schemas.microsoft.com/office/drawing/2014/main" id="{2B7C2570-3208-E327-C7C9-808EED517656}"/>
              </a:ext>
            </a:extLst>
          </p:cNvPr>
          <p:cNvSpPr txBox="1"/>
          <p:nvPr>
            <p:custDataLst>
              <p:tags r:id="rId1"/>
            </p:custDataLst>
          </p:nvPr>
        </p:nvSpPr>
        <p:spPr>
          <a:xfrm>
            <a:off x="447673" y="805733"/>
            <a:ext cx="8248653" cy="1585049"/>
          </a:xfrm>
          <a:prstGeom prst="rect">
            <a:avLst/>
          </a:prstGeom>
          <a:noFill/>
        </p:spPr>
        <p:txBody>
          <a:bodyPr wrap="square" rtlCol="0">
            <a:spAutoFit/>
          </a:bodyPr>
          <a:lstStyle/>
          <a:p>
            <a:pPr algn="just"/>
            <a:r>
              <a:rPr lang="fr-FR" sz="1600" dirty="0">
                <a:latin typeface="TimesNewRomanPSMT"/>
              </a:rPr>
              <a:t>Pour faire face au déficit des finances qui empoisonne le règne de Louis XVI, il aurait fallu faire d'importantes réformes fiscales, notamment pour faire payer les privilégiés. C'est le sens des projets déposés par Calonne, contrôleur général, en 1787. Mais les nobles refusent le projet et Calonne est renvoyé. Son successeur </a:t>
            </a:r>
            <a:r>
              <a:rPr lang="fr-FR" sz="1600" dirty="0" err="1">
                <a:latin typeface="TimesNewRomanPSMT"/>
              </a:rPr>
              <a:t>Loménie</a:t>
            </a:r>
            <a:r>
              <a:rPr lang="fr-FR" sz="1600" dirty="0">
                <a:latin typeface="TimesNewRomanPSMT"/>
              </a:rPr>
              <a:t> de Brienne se heurte également à l'opposition du Parlement de Paris. Celui-ci invoque une loi non écrite qui interdit au roi de lever un nouvel impôt sans convoquer les États généraux</a:t>
            </a:r>
            <a:r>
              <a:rPr lang="fr-FR" sz="1700" dirty="0">
                <a:latin typeface="TimesNewRomanPSMT"/>
              </a:rPr>
              <a:t>.</a:t>
            </a:r>
            <a:endParaRPr lang="fr-FR" sz="1700" dirty="0"/>
          </a:p>
        </p:txBody>
      </p:sp>
      <p:sp>
        <p:nvSpPr>
          <p:cNvPr id="3" name="ZoneTexte 2">
            <a:extLst>
              <a:ext uri="{FF2B5EF4-FFF2-40B4-BE49-F238E27FC236}">
                <a16:creationId xmlns="" xmlns:a16="http://schemas.microsoft.com/office/drawing/2014/main" id="{15708070-0D15-B53A-8861-E347BDDBBDCE}"/>
              </a:ext>
            </a:extLst>
          </p:cNvPr>
          <p:cNvSpPr txBox="1"/>
          <p:nvPr>
            <p:custDataLst>
              <p:tags r:id="rId2"/>
            </p:custDataLst>
          </p:nvPr>
        </p:nvSpPr>
        <p:spPr>
          <a:xfrm>
            <a:off x="2711353" y="80586"/>
            <a:ext cx="3721293" cy="448468"/>
          </a:xfrm>
          <a:prstGeom prst="flowChartTerminator">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0" tIns="36000" rIns="0" bIns="36000" rtlCol="0" anchor="ctr" anchorCtr="0">
            <a:spAutoFit/>
          </a:bodyPr>
          <a:lstStyle/>
          <a:p>
            <a:r>
              <a:rPr lang="fr-FR" sz="1600" b="1" dirty="0">
                <a:latin typeface="Times New Roman" panose="02020603050405020304" pitchFamily="18" charset="0"/>
                <a:cs typeface="Times New Roman" panose="02020603050405020304" pitchFamily="18" charset="0"/>
              </a:rPr>
              <a:t>La révolte nobiliaire</a:t>
            </a:r>
          </a:p>
        </p:txBody>
      </p:sp>
      <p:sp>
        <p:nvSpPr>
          <p:cNvPr id="4" name="Flèche : chevron 3">
            <a:extLst>
              <a:ext uri="{FF2B5EF4-FFF2-40B4-BE49-F238E27FC236}">
                <a16:creationId xmlns="" xmlns:a16="http://schemas.microsoft.com/office/drawing/2014/main" id="{D772EFC9-EEE0-BFDB-9E19-A94CE96D6127}"/>
              </a:ext>
            </a:extLst>
          </p:cNvPr>
          <p:cNvSpPr/>
          <p:nvPr>
            <p:custDataLst>
              <p:tags r:id="rId3"/>
            </p:custDataLst>
          </p:nvPr>
        </p:nvSpPr>
        <p:spPr>
          <a:xfrm rot="5400000">
            <a:off x="4433657" y="265378"/>
            <a:ext cx="276679" cy="804031"/>
          </a:xfrm>
          <a:prstGeom prst="chevron">
            <a:avLst>
              <a:gd name="adj" fmla="val 4883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tx1"/>
              </a:solidFill>
            </a:endParaRPr>
          </a:p>
        </p:txBody>
      </p:sp>
      <p:pic>
        <p:nvPicPr>
          <p:cNvPr id="6" name="Image 5">
            <a:extLst>
              <a:ext uri="{FF2B5EF4-FFF2-40B4-BE49-F238E27FC236}">
                <a16:creationId xmlns="" xmlns:a16="http://schemas.microsoft.com/office/drawing/2014/main" id="{D3701792-6C5E-8FBA-5404-36AB66A03B03}"/>
              </a:ext>
            </a:extLst>
          </p:cNvPr>
          <p:cNvPicPr>
            <a:picLocks noChangeAspect="1"/>
          </p:cNvPicPr>
          <p:nvPr>
            <p:custDataLst>
              <p:tags r:id="rId4"/>
            </p:custDataLst>
          </p:nvPr>
        </p:nvPicPr>
        <p:blipFill>
          <a:blip r:embed="rId7">
            <a:alphaModFix amt="20000"/>
          </a:blip>
          <a:stretch>
            <a:fillRect/>
          </a:stretch>
        </p:blipFill>
        <p:spPr>
          <a:xfrm>
            <a:off x="6705259" y="2704759"/>
            <a:ext cx="2438741" cy="2438741"/>
          </a:xfrm>
          <a:prstGeom prst="rect">
            <a:avLst/>
          </a:prstGeom>
        </p:spPr>
      </p:pic>
    </p:spTree>
    <p:extLst>
      <p:ext uri="{BB962C8B-B14F-4D97-AF65-F5344CB8AC3E}">
        <p14:creationId xmlns:p14="http://schemas.microsoft.com/office/powerpoint/2010/main" val="323270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ppt_x"/>
                                          </p:val>
                                        </p:tav>
                                        <p:tav tm="100000">
                                          <p:val>
                                            <p:strVal val="#ppt_x"/>
                                          </p:val>
                                        </p:tav>
                                      </p:tavLst>
                                    </p:anim>
                                    <p:anim calcmode="lin" valueType="num">
                                      <p:cBhvr additive="base">
                                        <p:cTn id="1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3" name="Image 2">
            <a:extLst>
              <a:ext uri="{FF2B5EF4-FFF2-40B4-BE49-F238E27FC236}">
                <a16:creationId xmlns="" xmlns:a16="http://schemas.microsoft.com/office/drawing/2014/main" id="{62EEE63E-2075-6CC9-F72C-FC9B503A09C7}"/>
              </a:ext>
            </a:extLst>
          </p:cNvPr>
          <p:cNvPicPr>
            <a:picLocks noChangeAspect="1"/>
          </p:cNvPicPr>
          <p:nvPr/>
        </p:nvPicPr>
        <p:blipFill rotWithShape="1">
          <a:blip r:embed="rId3">
            <a:alphaModFix amt="35000"/>
            <a:extLst>
              <a:ext uri="{BEBA8EAE-BF5A-486C-A8C5-ECC9F3942E4B}">
                <a14:imgProps xmlns:a14="http://schemas.microsoft.com/office/drawing/2010/main">
                  <a14:imgLayer r:embed="rId4">
                    <a14:imgEffect>
                      <a14:saturation sat="0"/>
                    </a14:imgEffect>
                  </a14:imgLayer>
                </a14:imgProps>
              </a:ext>
            </a:extLst>
          </a:blip>
          <a:srcRect l="21407"/>
          <a:stretch/>
        </p:blipFill>
        <p:spPr>
          <a:xfrm rot="690718" flipH="1">
            <a:off x="5312120" y="2204722"/>
            <a:ext cx="4075637" cy="3386446"/>
          </a:xfrm>
          <a:prstGeom prst="rect">
            <a:avLst/>
          </a:prstGeom>
        </p:spPr>
      </p:pic>
      <p:sp>
        <p:nvSpPr>
          <p:cNvPr id="4" name="Rectangle 3"/>
          <p:cNvSpPr/>
          <p:nvPr/>
        </p:nvSpPr>
        <p:spPr>
          <a:xfrm>
            <a:off x="1333948" y="543705"/>
            <a:ext cx="5524052" cy="3323987"/>
          </a:xfrm>
          <a:prstGeom prst="rect">
            <a:avLst/>
          </a:prstGeom>
        </p:spPr>
        <p:txBody>
          <a:bodyPr wrap="square">
            <a:spAutoFit/>
          </a:bodyPr>
          <a:lstStyle/>
          <a:p>
            <a:pPr algn="just"/>
            <a:r>
              <a:rPr lang="fr-FR" dirty="0">
                <a:latin typeface="New"/>
              </a:rPr>
              <a:t>Louis XVI tente de résister et fait exiler les parlementaires à Troyes. Mais face à la contestation, le roi cède et rappelle le Parlement de Paris. Celui-ci ne désarme pas et continue à défier le roi. Les nobles s'affirment comme les défenseurs de la liberté face au pouvoir royal. L'agitation gagne la province, où ont lieu des troubles et des émeutes.  </a:t>
            </a:r>
          </a:p>
          <a:p>
            <a:pPr algn="just"/>
            <a:endParaRPr lang="fr-FR" dirty="0">
              <a:latin typeface="New"/>
            </a:endParaRPr>
          </a:p>
          <a:p>
            <a:pPr algn="just"/>
            <a:r>
              <a:rPr lang="fr-FR" dirty="0">
                <a:latin typeface="New"/>
              </a:rPr>
              <a:t>Cédant à la pression, Louis XVI se résigne à convoquer les États généraux pour mai 1789. Les Parlements sont rétablis dans tous leurs pouvoirs. La monarchie absolue a capitulé. Or ce sont les privilégiés qui ont porté les premiers coups à l'Ancien Régime. L'année 1789 commence par l'effervescence des élections et de la rédaction des cahiers de doléance. Le peuple prend la parole. La révolution va commencer.</a:t>
            </a:r>
          </a:p>
          <a:p>
            <a:endParaRPr lang="fr-FR" dirty="0"/>
          </a:p>
        </p:txBody>
      </p:sp>
    </p:spTree>
    <p:extLst>
      <p:ext uri="{BB962C8B-B14F-4D97-AF65-F5344CB8AC3E}">
        <p14:creationId xmlns:p14="http://schemas.microsoft.com/office/powerpoint/2010/main" val="22431516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1.4|1.4|1.2"/>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13"/>
</p:tagLst>
</file>

<file path=ppt/tags/tag13.xml><?xml version="1.0" encoding="utf-8"?>
<p:tagLst xmlns:a="http://schemas.openxmlformats.org/drawingml/2006/main" xmlns:r="http://schemas.openxmlformats.org/officeDocument/2006/relationships" xmlns:p="http://schemas.openxmlformats.org/presentationml/2006/main">
  <p:tag name="NUM" val="14"/>
</p:tagLst>
</file>

<file path=ppt/tags/tag14.xml><?xml version="1.0" encoding="utf-8"?>
<p:tagLst xmlns:a="http://schemas.openxmlformats.org/drawingml/2006/main" xmlns:r="http://schemas.openxmlformats.org/officeDocument/2006/relationships" xmlns:p="http://schemas.openxmlformats.org/presentationml/2006/main">
  <p:tag name="NUM" val="15"/>
</p:tagLst>
</file>

<file path=ppt/tags/tag15.xml><?xml version="1.0" encoding="utf-8"?>
<p:tagLst xmlns:a="http://schemas.openxmlformats.org/drawingml/2006/main" xmlns:r="http://schemas.openxmlformats.org/officeDocument/2006/relationships" xmlns:p="http://schemas.openxmlformats.org/presentationml/2006/main">
  <p:tag name="NUM" val="16"/>
</p:tagLst>
</file>

<file path=ppt/tags/tag16.xml><?xml version="1.0" encoding="utf-8"?>
<p:tagLst xmlns:a="http://schemas.openxmlformats.org/drawingml/2006/main" xmlns:r="http://schemas.openxmlformats.org/officeDocument/2006/relationships" xmlns:p="http://schemas.openxmlformats.org/presentationml/2006/main">
  <p:tag name="NUM" val="17"/>
</p:tagLst>
</file>

<file path=ppt/tags/tag17.xml><?xml version="1.0" encoding="utf-8"?>
<p:tagLst xmlns:a="http://schemas.openxmlformats.org/drawingml/2006/main" xmlns:r="http://schemas.openxmlformats.org/officeDocument/2006/relationships" xmlns:p="http://schemas.openxmlformats.org/presentationml/2006/main">
  <p:tag name="TIMING" val="|1|1.6|1.2|0.9|1.8|0.7|0.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TIMING" val="|1.5|1.4|0.6"/>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French Cinema and Visual Culture - Master of Arts in French by Slidesgo">
  <a:themeElements>
    <a:clrScheme name="Simple Light">
      <a:dk1>
        <a:srgbClr val="30183E"/>
      </a:dk1>
      <a:lt1>
        <a:srgbClr val="F4EEE0"/>
      </a:lt1>
      <a:dk2>
        <a:srgbClr val="ABABB1"/>
      </a:dk2>
      <a:lt2>
        <a:srgbClr val="7F7F90"/>
      </a:lt2>
      <a:accent1>
        <a:srgbClr val="846888"/>
      </a:accent1>
      <a:accent2>
        <a:srgbClr val="3A2545"/>
      </a:accent2>
      <a:accent3>
        <a:srgbClr val="FF862C"/>
      </a:accent3>
      <a:accent4>
        <a:srgbClr val="DF593D"/>
      </a:accent4>
      <a:accent5>
        <a:srgbClr val="D91237"/>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3384</TotalTime>
  <Words>760</Words>
  <Application>Microsoft Office PowerPoint</Application>
  <PresentationFormat>Affichage à l'écran (16:9)</PresentationFormat>
  <Paragraphs>37</Paragraphs>
  <Slides>8</Slides>
  <Notes>7</Notes>
  <HiddenSlides>0</HiddenSlides>
  <MMClips>3</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8</vt:i4>
      </vt:variant>
    </vt:vector>
  </HeadingPairs>
  <TitlesOfParts>
    <vt:vector size="18" baseType="lpstr">
      <vt:lpstr>Arial</vt:lpstr>
      <vt:lpstr>Times New Roman</vt:lpstr>
      <vt:lpstr>Public Sans Medium</vt:lpstr>
      <vt:lpstr>Anuphan</vt:lpstr>
      <vt:lpstr>New</vt:lpstr>
      <vt:lpstr>Public Sans</vt:lpstr>
      <vt:lpstr>Calibri</vt:lpstr>
      <vt:lpstr>Merriweather</vt:lpstr>
      <vt:lpstr>TimesNewRomanPSMT</vt:lpstr>
      <vt:lpstr>French Cinema and Visual Culture - Master of Arts in French by Slidesgo</vt:lpstr>
      <vt:lpstr>République Algérienne Démocratique et Populaire Ministère de l’enseignement supérieur et de la recherche scientifique Université : ‘’Ahmed Ben Yahia El Wancharissi’’ -TISSEMSILT-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République Algérienne Démocratique et Populaire Ministère de l’enseignement supérieur et de la recherche scientifique Université : ‘’Ahmed Ben Yahia El Wancharissi’’ -TISSEMSILT-  </dc:title>
  <dc:creator>HP</dc:creator>
  <cp:lastModifiedBy>DELL</cp:lastModifiedBy>
  <cp:revision>18</cp:revision>
  <dcterms:modified xsi:type="dcterms:W3CDTF">2024-11-08T18:14:14Z</dcterms:modified>
</cp:coreProperties>
</file>