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99" r:id="rId2"/>
    <p:sldId id="350" r:id="rId3"/>
    <p:sldId id="257" r:id="rId4"/>
    <p:sldId id="276" r:id="rId5"/>
    <p:sldId id="351" r:id="rId6"/>
    <p:sldId id="296" r:id="rId7"/>
    <p:sldId id="332" r:id="rId8"/>
    <p:sldId id="319" r:id="rId9"/>
    <p:sldId id="260" r:id="rId10"/>
    <p:sldId id="261" r:id="rId11"/>
    <p:sldId id="264" r:id="rId12"/>
    <p:sldId id="369" r:id="rId13"/>
    <p:sldId id="266" r:id="rId14"/>
    <p:sldId id="269" r:id="rId15"/>
    <p:sldId id="270" r:id="rId16"/>
    <p:sldId id="347" r:id="rId17"/>
    <p:sldId id="271" r:id="rId18"/>
  </p:sldIdLst>
  <p:sldSz cx="12192000" cy="6858000"/>
  <p:notesSz cx="6858000" cy="9144000"/>
  <p:embeddedFontLst>
    <p:embeddedFont>
      <p:font typeface="Montserrat Medium" charset="0"/>
      <p:regular r:id="rId20"/>
    </p:embeddedFont>
    <p:embeddedFont>
      <p:font typeface="Homemade Apple" charset="0"/>
      <p:regular r:id="rId21"/>
    </p:embeddedFont>
    <p:embeddedFont>
      <p:font typeface="Calibri" pitchFamily="34" charset="0"/>
      <p:regular r:id="rId22"/>
      <p:bold r:id="rId23"/>
      <p:italic r:id="rId24"/>
      <p:boldItalic r:id="rId25"/>
    </p:embeddedFont>
    <p:embeddedFont>
      <p:font typeface="Alice" charset="0"/>
      <p:regular r:id="rId26"/>
    </p:embeddedFont>
    <p:embeddedFont>
      <p:font typeface="Poppins" charset="0"/>
      <p:regular r:id="rId27"/>
      <p:bold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c" initials="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698" autoAdjust="0"/>
  </p:normalViewPr>
  <p:slideViewPr>
    <p:cSldViewPr snapToGrid="0">
      <p:cViewPr>
        <p:scale>
          <a:sx n="76" d="100"/>
          <a:sy n="76" d="100"/>
        </p:scale>
        <p:origin x="-480" y="330"/>
      </p:cViewPr>
      <p:guideLst>
        <p:guide orient="horz" pos="2102"/>
        <p:guide pos="383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42169213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381000" y="685800"/>
            <a:ext cx="6096000" cy="3429000"/>
          </a:xfrm>
        </p:spPr>
      </p:sp>
      <p:sp>
        <p:nvSpPr>
          <p:cNvPr id="3" name="Text Placeholder 2"/>
          <p:cNvSpPr>
            <a:spLocks noGrp="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a073618e60_0_6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a073618e60_0_6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a073618e60_0_7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a073618e60_0_7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a073618e6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a073618e6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381000" y="685800"/>
            <a:ext cx="6096000" cy="3429000"/>
          </a:xfrm>
        </p:spPr>
      </p:sp>
      <p:sp>
        <p:nvSpPr>
          <p:cNvPr id="3" name="Text Placeholder 2"/>
          <p:cNvSpPr>
            <a:spLocks noGrp="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a073618e60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a073618e60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altLang="en-US">
                <a:latin typeface="Times New Roman" panose="02020603050405020304" charset="0"/>
                <a:cs typeface="Times New Roman" panose="02020603050405020304" charset="0"/>
                <a:sym typeface="+mn-ea"/>
              </a:rPr>
              <a:t>L</a:t>
            </a:r>
            <a:r>
              <a:rPr lang="en-US">
                <a:latin typeface="Times New Roman" panose="02020603050405020304" charset="0"/>
                <a:cs typeface="Times New Roman" panose="02020603050405020304" charset="0"/>
                <a:sym typeface="+mn-ea"/>
              </a:rPr>
              <a:t>e refoulement, la régression, le déni et aussi la projection sont selon Freud, des mécanismes de défenses inventés par le cerveau humain afin de le protéger de ses propres douleurs enfouis</a:t>
            </a:r>
            <a:r>
              <a:rPr lang="fr-FR" altLang="en-US">
                <a:latin typeface="Times New Roman" panose="02020603050405020304" charset="0"/>
                <a:cs typeface="Times New Roman" panose="02020603050405020304" charset="0"/>
                <a:sym typeface="+mn-ea"/>
              </a:rPr>
              <a:t>.</a:t>
            </a:r>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a073618e60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a073618e60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a073618e60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a073618e60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a073618e60_0_6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a073618e60_0_6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facebook.com/SlidesManiaSM/" TargetMode="External"/><Relationship Id="rId7" Type="http://schemas.openxmlformats.org/officeDocument/2006/relationships/hyperlink" Target="https://www.pinterest.com/slidesmania/" TargetMode="External"/><Relationship Id="rId2" Type="http://schemas.openxmlformats.org/officeDocument/2006/relationships/hyperlink" Target="https://slidesmania.com/questions-powerpoint-google-slides/can-i-use-these-templates/" TargetMode="External"/><Relationship Id="rId1" Type="http://schemas.openxmlformats.org/officeDocument/2006/relationships/slideMaster" Target="../slideMasters/slideMaster1.xml"/><Relationship Id="rId6" Type="http://schemas.openxmlformats.org/officeDocument/2006/relationships/image" Target="../media/image3.png"/><Relationship Id="rId11" Type="http://schemas.openxmlformats.org/officeDocument/2006/relationships/image" Target="../media/image6.png"/><Relationship Id="rId5" Type="http://schemas.openxmlformats.org/officeDocument/2006/relationships/hyperlink" Target="https://twitter.com/SlidesManiaSM/" TargetMode="External"/><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hyperlink" Target="https://www.instagram.com/slidesmania/" TargetMode="Externa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1 Title">
  <p:cSld name="CUSTOM">
    <p:spTree>
      <p:nvGrpSpPr>
        <p:cNvPr id="1" name="Shape 10"/>
        <p:cNvGrpSpPr/>
        <p:nvPr/>
      </p:nvGrpSpPr>
      <p:grpSpPr>
        <a:xfrm>
          <a:off x="0" y="0"/>
          <a:ext cx="0" cy="0"/>
          <a:chOff x="0" y="0"/>
          <a:chExt cx="0" cy="0"/>
        </a:xfrm>
      </p:grpSpPr>
      <p:sp>
        <p:nvSpPr>
          <p:cNvPr id="11" name="Google Shape;11;p2"/>
          <p:cNvSpPr/>
          <p:nvPr/>
        </p:nvSpPr>
        <p:spPr>
          <a:xfrm>
            <a:off x="-8500" y="-48550"/>
            <a:ext cx="12200400" cy="6906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 name="Google Shape;12;p2"/>
          <p:cNvPicPr preferRelativeResize="0"/>
          <p:nvPr/>
        </p:nvPicPr>
        <p:blipFill rotWithShape="1">
          <a:blip r:embed="rId2">
            <a:alphaModFix amt="55000"/>
          </a:blip>
          <a:srcRect b="15196"/>
          <a:stretch>
            <a:fillRect/>
          </a:stretch>
        </p:blipFill>
        <p:spPr>
          <a:xfrm>
            <a:off x="0" y="-33175"/>
            <a:ext cx="12192000" cy="6891175"/>
          </a:xfrm>
          <a:prstGeom prst="rect">
            <a:avLst/>
          </a:prstGeom>
          <a:noFill/>
          <a:ln>
            <a:noFill/>
          </a:ln>
        </p:spPr>
      </p:pic>
      <p:sp>
        <p:nvSpPr>
          <p:cNvPr id="13" name="Google Shape;13;p2"/>
          <p:cNvSpPr/>
          <p:nvPr/>
        </p:nvSpPr>
        <p:spPr>
          <a:xfrm>
            <a:off x="2604450" y="1101050"/>
            <a:ext cx="6983100" cy="40587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txBox="1">
            <a:spLocks noGrp="1"/>
          </p:cNvSpPr>
          <p:nvPr>
            <p:ph type="subTitle" idx="1"/>
          </p:nvPr>
        </p:nvSpPr>
        <p:spPr>
          <a:xfrm>
            <a:off x="3280650" y="4902575"/>
            <a:ext cx="5630700" cy="586500"/>
          </a:xfrm>
          <a:prstGeom prst="rect">
            <a:avLst/>
          </a:prstGeom>
          <a:solidFill>
            <a:schemeClr val="accent2"/>
          </a:solidFill>
        </p:spPr>
        <p:txBody>
          <a:bodyPr spcFirstLastPara="1" wrap="square" lIns="121900" tIns="121900" rIns="121900" bIns="121900" anchor="ctr" anchorCtr="0">
            <a:noAutofit/>
          </a:bodyPr>
          <a:lstStyle>
            <a:lvl1pPr lvl="0" algn="ctr">
              <a:lnSpc>
                <a:spcPct val="100000"/>
              </a:lnSpc>
              <a:spcBef>
                <a:spcPts val="0"/>
              </a:spcBef>
              <a:spcAft>
                <a:spcPts val="0"/>
              </a:spcAft>
              <a:buSzPts val="1500"/>
              <a:buNone/>
              <a:defRPr/>
            </a:lvl1pPr>
            <a:lvl2pPr lvl="1">
              <a:spcBef>
                <a:spcPts val="0"/>
              </a:spcBef>
              <a:spcAft>
                <a:spcPts val="0"/>
              </a:spcAft>
              <a:buSzPts val="1500"/>
              <a:buNone/>
              <a:defRPr/>
            </a:lvl2pPr>
            <a:lvl3pPr lvl="2">
              <a:spcBef>
                <a:spcPts val="2100"/>
              </a:spcBef>
              <a:spcAft>
                <a:spcPts val="0"/>
              </a:spcAft>
              <a:buSzPts val="1500"/>
              <a:buNone/>
              <a:defRPr/>
            </a:lvl3pPr>
            <a:lvl4pPr lvl="3">
              <a:spcBef>
                <a:spcPts val="2100"/>
              </a:spcBef>
              <a:spcAft>
                <a:spcPts val="0"/>
              </a:spcAft>
              <a:buSzPts val="1500"/>
              <a:buNone/>
              <a:defRPr/>
            </a:lvl4pPr>
            <a:lvl5pPr lvl="4">
              <a:spcBef>
                <a:spcPts val="2100"/>
              </a:spcBef>
              <a:spcAft>
                <a:spcPts val="0"/>
              </a:spcAft>
              <a:buSzPts val="1500"/>
              <a:buNone/>
              <a:defRPr/>
            </a:lvl5pPr>
            <a:lvl6pPr lvl="5">
              <a:spcBef>
                <a:spcPts val="2100"/>
              </a:spcBef>
              <a:spcAft>
                <a:spcPts val="0"/>
              </a:spcAft>
              <a:buSzPts val="1500"/>
              <a:buNone/>
              <a:defRPr/>
            </a:lvl6pPr>
            <a:lvl7pPr lvl="6">
              <a:spcBef>
                <a:spcPts val="2100"/>
              </a:spcBef>
              <a:spcAft>
                <a:spcPts val="0"/>
              </a:spcAft>
              <a:buSzPts val="1500"/>
              <a:buNone/>
              <a:defRPr/>
            </a:lvl7pPr>
            <a:lvl8pPr lvl="7">
              <a:spcBef>
                <a:spcPts val="2100"/>
              </a:spcBef>
              <a:spcAft>
                <a:spcPts val="0"/>
              </a:spcAft>
              <a:buSzPts val="1500"/>
              <a:buNone/>
              <a:defRPr/>
            </a:lvl8pPr>
            <a:lvl9pPr lvl="8">
              <a:spcBef>
                <a:spcPts val="2100"/>
              </a:spcBef>
              <a:spcAft>
                <a:spcPts val="2100"/>
              </a:spcAft>
              <a:buSzPts val="1500"/>
              <a:buNone/>
              <a:defRPr/>
            </a:lvl9pPr>
          </a:lstStyle>
          <a:p>
            <a:endParaRPr/>
          </a:p>
        </p:txBody>
      </p:sp>
      <p:sp>
        <p:nvSpPr>
          <p:cNvPr id="15" name="Google Shape;15;p2"/>
          <p:cNvSpPr txBox="1">
            <a:spLocks noGrp="1"/>
          </p:cNvSpPr>
          <p:nvPr>
            <p:ph type="title"/>
          </p:nvPr>
        </p:nvSpPr>
        <p:spPr>
          <a:xfrm>
            <a:off x="3788400" y="1676150"/>
            <a:ext cx="4615200" cy="2810100"/>
          </a:xfrm>
          <a:prstGeom prst="rect">
            <a:avLst/>
          </a:prstGeom>
        </p:spPr>
        <p:txBody>
          <a:bodyPr spcFirstLastPara="1" wrap="square" lIns="121900" tIns="121900" rIns="121900" bIns="121900" anchor="ctr" anchorCtr="0">
            <a:noAutofit/>
          </a:bodyPr>
          <a:lstStyle>
            <a:lvl1pPr marL="0" marR="0" lvl="0" indent="0" algn="ctr" rtl="0">
              <a:lnSpc>
                <a:spcPct val="80000"/>
              </a:lnSpc>
              <a:spcBef>
                <a:spcPts val="0"/>
              </a:spcBef>
              <a:spcAft>
                <a:spcPts val="0"/>
              </a:spcAft>
              <a:buClr>
                <a:schemeClr val="dk1"/>
              </a:buClr>
              <a:buSzPts val="9000"/>
              <a:buFont typeface="Aldrich"/>
              <a:buNone/>
              <a:defRPr sz="6000"/>
            </a:lvl1pPr>
            <a:lvl2pPr lvl="1" rtl="0">
              <a:spcBef>
                <a:spcPts val="0"/>
              </a:spcBef>
              <a:spcAft>
                <a:spcPts val="0"/>
              </a:spcAft>
              <a:buClr>
                <a:schemeClr val="dk1"/>
              </a:buClr>
              <a:buSzPts val="6000"/>
              <a:buFont typeface="Abril Fatface" panose="02000503000000020003"/>
              <a:buNone/>
              <a:defRPr sz="6000">
                <a:solidFill>
                  <a:schemeClr val="dk1"/>
                </a:solidFill>
                <a:latin typeface="Abril Fatface" panose="02000503000000020003"/>
                <a:ea typeface="Abril Fatface" panose="02000503000000020003"/>
                <a:cs typeface="Abril Fatface" panose="02000503000000020003"/>
                <a:sym typeface="Abril Fatface" panose="02000503000000020003"/>
              </a:defRPr>
            </a:lvl2pPr>
            <a:lvl3pPr lvl="2" rtl="0">
              <a:spcBef>
                <a:spcPts val="0"/>
              </a:spcBef>
              <a:spcAft>
                <a:spcPts val="0"/>
              </a:spcAft>
              <a:buClr>
                <a:schemeClr val="dk1"/>
              </a:buClr>
              <a:buSzPts val="6000"/>
              <a:buFont typeface="Abril Fatface" panose="02000503000000020003"/>
              <a:buNone/>
              <a:defRPr sz="6000">
                <a:solidFill>
                  <a:schemeClr val="dk1"/>
                </a:solidFill>
                <a:latin typeface="Abril Fatface" panose="02000503000000020003"/>
                <a:ea typeface="Abril Fatface" panose="02000503000000020003"/>
                <a:cs typeface="Abril Fatface" panose="02000503000000020003"/>
                <a:sym typeface="Abril Fatface" panose="02000503000000020003"/>
              </a:defRPr>
            </a:lvl3pPr>
            <a:lvl4pPr lvl="3" rtl="0">
              <a:spcBef>
                <a:spcPts val="0"/>
              </a:spcBef>
              <a:spcAft>
                <a:spcPts val="0"/>
              </a:spcAft>
              <a:buClr>
                <a:schemeClr val="dk1"/>
              </a:buClr>
              <a:buSzPts val="6000"/>
              <a:buFont typeface="Abril Fatface" panose="02000503000000020003"/>
              <a:buNone/>
              <a:defRPr sz="6000">
                <a:solidFill>
                  <a:schemeClr val="dk1"/>
                </a:solidFill>
                <a:latin typeface="Abril Fatface" panose="02000503000000020003"/>
                <a:ea typeface="Abril Fatface" panose="02000503000000020003"/>
                <a:cs typeface="Abril Fatface" panose="02000503000000020003"/>
                <a:sym typeface="Abril Fatface" panose="02000503000000020003"/>
              </a:defRPr>
            </a:lvl4pPr>
            <a:lvl5pPr lvl="4" rtl="0">
              <a:spcBef>
                <a:spcPts val="0"/>
              </a:spcBef>
              <a:spcAft>
                <a:spcPts val="0"/>
              </a:spcAft>
              <a:buClr>
                <a:schemeClr val="dk1"/>
              </a:buClr>
              <a:buSzPts val="6000"/>
              <a:buFont typeface="Abril Fatface" panose="02000503000000020003"/>
              <a:buNone/>
              <a:defRPr sz="6000">
                <a:solidFill>
                  <a:schemeClr val="dk1"/>
                </a:solidFill>
                <a:latin typeface="Abril Fatface" panose="02000503000000020003"/>
                <a:ea typeface="Abril Fatface" panose="02000503000000020003"/>
                <a:cs typeface="Abril Fatface" panose="02000503000000020003"/>
                <a:sym typeface="Abril Fatface" panose="02000503000000020003"/>
              </a:defRPr>
            </a:lvl5pPr>
            <a:lvl6pPr lvl="5" rtl="0">
              <a:spcBef>
                <a:spcPts val="0"/>
              </a:spcBef>
              <a:spcAft>
                <a:spcPts val="0"/>
              </a:spcAft>
              <a:buClr>
                <a:schemeClr val="dk1"/>
              </a:buClr>
              <a:buSzPts val="6000"/>
              <a:buFont typeface="Abril Fatface" panose="02000503000000020003"/>
              <a:buNone/>
              <a:defRPr sz="6000">
                <a:solidFill>
                  <a:schemeClr val="dk1"/>
                </a:solidFill>
                <a:latin typeface="Abril Fatface" panose="02000503000000020003"/>
                <a:ea typeface="Abril Fatface" panose="02000503000000020003"/>
                <a:cs typeface="Abril Fatface" panose="02000503000000020003"/>
                <a:sym typeface="Abril Fatface" panose="02000503000000020003"/>
              </a:defRPr>
            </a:lvl6pPr>
            <a:lvl7pPr lvl="6" rtl="0">
              <a:spcBef>
                <a:spcPts val="0"/>
              </a:spcBef>
              <a:spcAft>
                <a:spcPts val="0"/>
              </a:spcAft>
              <a:buClr>
                <a:schemeClr val="dk1"/>
              </a:buClr>
              <a:buSzPts val="6000"/>
              <a:buFont typeface="Abril Fatface" panose="02000503000000020003"/>
              <a:buNone/>
              <a:defRPr sz="6000">
                <a:solidFill>
                  <a:schemeClr val="dk1"/>
                </a:solidFill>
                <a:latin typeface="Abril Fatface" panose="02000503000000020003"/>
                <a:ea typeface="Abril Fatface" panose="02000503000000020003"/>
                <a:cs typeface="Abril Fatface" panose="02000503000000020003"/>
                <a:sym typeface="Abril Fatface" panose="02000503000000020003"/>
              </a:defRPr>
            </a:lvl7pPr>
            <a:lvl8pPr lvl="7" rtl="0">
              <a:spcBef>
                <a:spcPts val="0"/>
              </a:spcBef>
              <a:spcAft>
                <a:spcPts val="0"/>
              </a:spcAft>
              <a:buClr>
                <a:schemeClr val="dk1"/>
              </a:buClr>
              <a:buSzPts val="6000"/>
              <a:buFont typeface="Abril Fatface" panose="02000503000000020003"/>
              <a:buNone/>
              <a:defRPr sz="6000">
                <a:solidFill>
                  <a:schemeClr val="dk1"/>
                </a:solidFill>
                <a:latin typeface="Abril Fatface" panose="02000503000000020003"/>
                <a:ea typeface="Abril Fatface" panose="02000503000000020003"/>
                <a:cs typeface="Abril Fatface" panose="02000503000000020003"/>
                <a:sym typeface="Abril Fatface" panose="02000503000000020003"/>
              </a:defRPr>
            </a:lvl8pPr>
            <a:lvl9pPr lvl="8" rtl="0">
              <a:spcBef>
                <a:spcPts val="0"/>
              </a:spcBef>
              <a:spcAft>
                <a:spcPts val="0"/>
              </a:spcAft>
              <a:buClr>
                <a:schemeClr val="dk1"/>
              </a:buClr>
              <a:buSzPts val="6000"/>
              <a:buFont typeface="Abril Fatface" panose="02000503000000020003"/>
              <a:buNone/>
              <a:defRPr sz="6000">
                <a:solidFill>
                  <a:schemeClr val="dk1"/>
                </a:solidFill>
                <a:latin typeface="Abril Fatface" panose="02000503000000020003"/>
                <a:ea typeface="Abril Fatface" panose="02000503000000020003"/>
                <a:cs typeface="Abril Fatface" panose="02000503000000020003"/>
                <a:sym typeface="Abril Fatface" panose="02000503000000020003"/>
              </a:defRPr>
            </a:lvl9pPr>
          </a:lstStyle>
          <a:p>
            <a:endParaRPr/>
          </a:p>
        </p:txBody>
      </p:sp>
      <p:sp>
        <p:nvSpPr>
          <p:cNvPr id="16" name="Google Shape;16;p2"/>
          <p:cNvSpPr/>
          <p:nvPr/>
        </p:nvSpPr>
        <p:spPr>
          <a:xfrm rot="5400000">
            <a:off x="-462658" y="6119355"/>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011 Title and text left">
  <p:cSld name="CUSTOM_15">
    <p:bg>
      <p:bgPr>
        <a:solidFill>
          <a:schemeClr val="accent1"/>
        </a:solidFill>
        <a:effectLst/>
      </p:bgPr>
    </p:bg>
    <p:spTree>
      <p:nvGrpSpPr>
        <p:cNvPr id="1" name="Shape 90"/>
        <p:cNvGrpSpPr/>
        <p:nvPr/>
      </p:nvGrpSpPr>
      <p:grpSpPr>
        <a:xfrm>
          <a:off x="0" y="0"/>
          <a:ext cx="0" cy="0"/>
          <a:chOff x="0" y="0"/>
          <a:chExt cx="0" cy="0"/>
        </a:xfrm>
      </p:grpSpPr>
      <p:sp>
        <p:nvSpPr>
          <p:cNvPr id="91" name="Google Shape;91;p12"/>
          <p:cNvSpPr txBox="1">
            <a:spLocks noGrp="1"/>
          </p:cNvSpPr>
          <p:nvPr>
            <p:ph type="title"/>
          </p:nvPr>
        </p:nvSpPr>
        <p:spPr>
          <a:xfrm>
            <a:off x="876425" y="1981100"/>
            <a:ext cx="5581500" cy="1264200"/>
          </a:xfrm>
          <a:prstGeom prst="rect">
            <a:avLst/>
          </a:prstGeom>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chemeClr val="dk1"/>
              </a:buClr>
              <a:buSzPts val="4000"/>
              <a:buFont typeface="Aldrich"/>
              <a:buNone/>
              <a:defRPr/>
            </a:lvl1pPr>
            <a:lvl2pPr lvl="1" algn="r"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2pPr>
            <a:lvl3pPr lvl="2" algn="r"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3pPr>
            <a:lvl4pPr lvl="3" algn="r"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4pPr>
            <a:lvl5pPr lvl="4" algn="r"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5pPr>
            <a:lvl6pPr lvl="5" algn="r"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6pPr>
            <a:lvl7pPr lvl="6" algn="r"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7pPr>
            <a:lvl8pPr lvl="7" algn="r"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8pPr>
            <a:lvl9pPr lvl="8" algn="r"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9pPr>
          </a:lstStyle>
          <a:p>
            <a:endParaRPr/>
          </a:p>
        </p:txBody>
      </p:sp>
      <p:sp>
        <p:nvSpPr>
          <p:cNvPr id="92" name="Google Shape;92;p12"/>
          <p:cNvSpPr txBox="1">
            <a:spLocks noGrp="1"/>
          </p:cNvSpPr>
          <p:nvPr>
            <p:ph type="body" idx="1"/>
          </p:nvPr>
        </p:nvSpPr>
        <p:spPr>
          <a:xfrm>
            <a:off x="876525" y="3438950"/>
            <a:ext cx="5581500" cy="1702500"/>
          </a:xfrm>
          <a:prstGeom prst="rect">
            <a:avLst/>
          </a:prstGeom>
        </p:spPr>
        <p:txBody>
          <a:bodyPr spcFirstLastPara="1" wrap="square" lIns="121900" tIns="121900" rIns="121900" bIns="121900" anchor="t" anchorCtr="0">
            <a:noAutofit/>
          </a:bodyPr>
          <a:lstStyle>
            <a:lvl1pPr marL="457200" lvl="0" indent="-323850" algn="r" rtl="0">
              <a:spcBef>
                <a:spcPts val="0"/>
              </a:spcBef>
              <a:spcAft>
                <a:spcPts val="0"/>
              </a:spcAft>
              <a:buSzPts val="1500"/>
              <a:buChar char="●"/>
              <a:defRPr/>
            </a:lvl1pPr>
            <a:lvl2pPr marL="914400" lvl="1" indent="-323850" algn="r" rtl="0">
              <a:spcBef>
                <a:spcPts val="0"/>
              </a:spcBef>
              <a:spcAft>
                <a:spcPts val="0"/>
              </a:spcAft>
              <a:buSzPts val="1500"/>
              <a:buChar char="○"/>
              <a:defRPr/>
            </a:lvl2pPr>
            <a:lvl3pPr marL="1371600" lvl="2" indent="-323850" algn="r" rtl="0">
              <a:spcBef>
                <a:spcPts val="2100"/>
              </a:spcBef>
              <a:spcAft>
                <a:spcPts val="0"/>
              </a:spcAft>
              <a:buSzPts val="1500"/>
              <a:buChar char="■"/>
              <a:defRPr/>
            </a:lvl3pPr>
            <a:lvl4pPr marL="1828800" lvl="3" indent="-323850" algn="r" rtl="0">
              <a:spcBef>
                <a:spcPts val="2100"/>
              </a:spcBef>
              <a:spcAft>
                <a:spcPts val="0"/>
              </a:spcAft>
              <a:buSzPts val="1500"/>
              <a:buChar char="●"/>
              <a:defRPr/>
            </a:lvl4pPr>
            <a:lvl5pPr marL="2286000" lvl="4" indent="-323850" algn="r" rtl="0">
              <a:spcBef>
                <a:spcPts val="2100"/>
              </a:spcBef>
              <a:spcAft>
                <a:spcPts val="0"/>
              </a:spcAft>
              <a:buSzPts val="1500"/>
              <a:buChar char="○"/>
              <a:defRPr/>
            </a:lvl5pPr>
            <a:lvl6pPr marL="2743200" lvl="5" indent="-323850" algn="r" rtl="0">
              <a:spcBef>
                <a:spcPts val="2100"/>
              </a:spcBef>
              <a:spcAft>
                <a:spcPts val="0"/>
              </a:spcAft>
              <a:buSzPts val="1500"/>
              <a:buChar char="■"/>
              <a:defRPr/>
            </a:lvl6pPr>
            <a:lvl7pPr marL="3200400" lvl="6" indent="-323850" algn="r" rtl="0">
              <a:spcBef>
                <a:spcPts val="2100"/>
              </a:spcBef>
              <a:spcAft>
                <a:spcPts val="0"/>
              </a:spcAft>
              <a:buSzPts val="1500"/>
              <a:buChar char="●"/>
              <a:defRPr/>
            </a:lvl7pPr>
            <a:lvl8pPr marL="3657600" lvl="7" indent="-323850" algn="r" rtl="0">
              <a:spcBef>
                <a:spcPts val="2100"/>
              </a:spcBef>
              <a:spcAft>
                <a:spcPts val="0"/>
              </a:spcAft>
              <a:buSzPts val="1500"/>
              <a:buChar char="○"/>
              <a:defRPr/>
            </a:lvl8pPr>
            <a:lvl9pPr marL="4114800" lvl="8" indent="-323850" algn="r" rtl="0">
              <a:spcBef>
                <a:spcPts val="2100"/>
              </a:spcBef>
              <a:spcAft>
                <a:spcPts val="2100"/>
              </a:spcAft>
              <a:buSzPts val="15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012 Title and text right">
  <p:cSld name="CUSTOM_16">
    <p:bg>
      <p:bgPr>
        <a:solidFill>
          <a:schemeClr val="accent2"/>
        </a:solidFill>
        <a:effectLst/>
      </p:bgPr>
    </p:bg>
    <p:spTree>
      <p:nvGrpSpPr>
        <p:cNvPr id="1" name="Shape 93"/>
        <p:cNvGrpSpPr/>
        <p:nvPr/>
      </p:nvGrpSpPr>
      <p:grpSpPr>
        <a:xfrm>
          <a:off x="0" y="0"/>
          <a:ext cx="0" cy="0"/>
          <a:chOff x="0" y="0"/>
          <a:chExt cx="0" cy="0"/>
        </a:xfrm>
      </p:grpSpPr>
      <p:sp>
        <p:nvSpPr>
          <p:cNvPr id="94" name="Google Shape;94;p13"/>
          <p:cNvSpPr txBox="1">
            <a:spLocks noGrp="1"/>
          </p:cNvSpPr>
          <p:nvPr>
            <p:ph type="title"/>
          </p:nvPr>
        </p:nvSpPr>
        <p:spPr>
          <a:xfrm>
            <a:off x="4918988" y="2122000"/>
            <a:ext cx="5581500" cy="1242900"/>
          </a:xfrm>
          <a:prstGeom prst="rect">
            <a:avLst/>
          </a:prstGeom>
        </p:spPr>
        <p:txBody>
          <a:bodyPr spcFirstLastPara="1" wrap="square" lIns="121900" tIns="121900" rIns="121900" bIns="121900" anchor="ctr"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2pPr>
            <a:lvl3pPr lvl="2"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3pPr>
            <a:lvl4pPr lvl="3"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4pPr>
            <a:lvl5pPr lvl="4"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5pPr>
            <a:lvl6pPr lvl="5"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6pPr>
            <a:lvl7pPr lvl="6"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7pPr>
            <a:lvl8pPr lvl="7"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8pPr>
            <a:lvl9pPr lvl="8"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9pPr>
          </a:lstStyle>
          <a:p>
            <a:endParaRPr/>
          </a:p>
        </p:txBody>
      </p:sp>
      <p:sp>
        <p:nvSpPr>
          <p:cNvPr id="95" name="Google Shape;95;p13"/>
          <p:cNvSpPr txBox="1">
            <a:spLocks noGrp="1"/>
          </p:cNvSpPr>
          <p:nvPr>
            <p:ph type="body" idx="1"/>
          </p:nvPr>
        </p:nvSpPr>
        <p:spPr>
          <a:xfrm>
            <a:off x="4919088" y="3503650"/>
            <a:ext cx="5581500" cy="1702500"/>
          </a:xfrm>
          <a:prstGeom prst="rect">
            <a:avLst/>
          </a:prstGeom>
        </p:spPr>
        <p:txBody>
          <a:bodyPr spcFirstLastPara="1" wrap="square" lIns="121900" tIns="121900" rIns="121900" bIns="121900" anchor="t" anchorCtr="0">
            <a:noAutofit/>
          </a:bodyPr>
          <a:lstStyle>
            <a:lvl1pPr marL="457200" lvl="0" indent="-323850">
              <a:spcBef>
                <a:spcPts val="0"/>
              </a:spcBef>
              <a:spcAft>
                <a:spcPts val="0"/>
              </a:spcAft>
              <a:buSzPts val="1500"/>
              <a:buChar char="●"/>
              <a:defRPr/>
            </a:lvl1pPr>
            <a:lvl2pPr marL="914400" lvl="1" indent="-323850">
              <a:spcBef>
                <a:spcPts val="0"/>
              </a:spcBef>
              <a:spcAft>
                <a:spcPts val="0"/>
              </a:spcAft>
              <a:buSzPts val="1500"/>
              <a:buChar char="○"/>
              <a:defRPr/>
            </a:lvl2pPr>
            <a:lvl3pPr marL="1371600" lvl="2" indent="-323850">
              <a:spcBef>
                <a:spcPts val="2100"/>
              </a:spcBef>
              <a:spcAft>
                <a:spcPts val="0"/>
              </a:spcAft>
              <a:buSzPts val="1500"/>
              <a:buChar char="■"/>
              <a:defRPr/>
            </a:lvl3pPr>
            <a:lvl4pPr marL="1828800" lvl="3" indent="-323850">
              <a:spcBef>
                <a:spcPts val="2100"/>
              </a:spcBef>
              <a:spcAft>
                <a:spcPts val="0"/>
              </a:spcAft>
              <a:buSzPts val="1500"/>
              <a:buChar char="●"/>
              <a:defRPr/>
            </a:lvl4pPr>
            <a:lvl5pPr marL="2286000" lvl="4" indent="-323850">
              <a:spcBef>
                <a:spcPts val="2100"/>
              </a:spcBef>
              <a:spcAft>
                <a:spcPts val="0"/>
              </a:spcAft>
              <a:buSzPts val="1500"/>
              <a:buChar char="○"/>
              <a:defRPr/>
            </a:lvl5pPr>
            <a:lvl6pPr marL="2743200" lvl="5" indent="-323850">
              <a:spcBef>
                <a:spcPts val="2100"/>
              </a:spcBef>
              <a:spcAft>
                <a:spcPts val="0"/>
              </a:spcAft>
              <a:buSzPts val="1500"/>
              <a:buChar char="■"/>
              <a:defRPr/>
            </a:lvl6pPr>
            <a:lvl7pPr marL="3200400" lvl="6" indent="-323850">
              <a:spcBef>
                <a:spcPts val="2100"/>
              </a:spcBef>
              <a:spcAft>
                <a:spcPts val="0"/>
              </a:spcAft>
              <a:buSzPts val="1500"/>
              <a:buChar char="●"/>
              <a:defRPr/>
            </a:lvl7pPr>
            <a:lvl8pPr marL="3657600" lvl="7" indent="-323850">
              <a:spcBef>
                <a:spcPts val="2100"/>
              </a:spcBef>
              <a:spcAft>
                <a:spcPts val="0"/>
              </a:spcAft>
              <a:buSzPts val="1500"/>
              <a:buChar char="○"/>
              <a:defRPr/>
            </a:lvl8pPr>
            <a:lvl9pPr marL="4114800" lvl="8" indent="-323850">
              <a:spcBef>
                <a:spcPts val="2100"/>
              </a:spcBef>
              <a:spcAft>
                <a:spcPts val="2100"/>
              </a:spcAft>
              <a:buSzPts val="15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013 Just title">
  <p:cSld name="CUSTOM_22">
    <p:bg>
      <p:bgPr>
        <a:solidFill>
          <a:schemeClr val="accent2"/>
        </a:solidFill>
        <a:effectLst/>
      </p:bgPr>
    </p:bg>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15650" y="421101"/>
            <a:ext cx="11360700" cy="9918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5000"/>
              <a:buNone/>
              <a:defRPr sz="5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014 Certificate">
  <p:cSld name="CUSTOM_23">
    <p:bg>
      <p:bgPr>
        <a:solidFill>
          <a:schemeClr val="accent1"/>
        </a:solidFill>
        <a:effectLst/>
      </p:bgPr>
    </p:bg>
    <p:spTree>
      <p:nvGrpSpPr>
        <p:cNvPr id="1" name="Shape 98"/>
        <p:cNvGrpSpPr/>
        <p:nvPr/>
      </p:nvGrpSpPr>
      <p:grpSpPr>
        <a:xfrm>
          <a:off x="0" y="0"/>
          <a:ext cx="0" cy="0"/>
          <a:chOff x="0" y="0"/>
          <a:chExt cx="0" cy="0"/>
        </a:xfrm>
      </p:grpSpPr>
      <p:pic>
        <p:nvPicPr>
          <p:cNvPr id="99" name="Google Shape;99;p15"/>
          <p:cNvPicPr preferRelativeResize="0"/>
          <p:nvPr/>
        </p:nvPicPr>
        <p:blipFill rotWithShape="1">
          <a:blip r:embed="rId2">
            <a:alphaModFix amt="55000"/>
          </a:blip>
          <a:srcRect b="15196"/>
          <a:stretch>
            <a:fillRect/>
          </a:stretch>
        </p:blipFill>
        <p:spPr>
          <a:xfrm>
            <a:off x="0" y="-33175"/>
            <a:ext cx="12192000" cy="6891175"/>
          </a:xfrm>
          <a:prstGeom prst="rect">
            <a:avLst/>
          </a:prstGeom>
          <a:noFill/>
          <a:ln>
            <a:noFill/>
          </a:ln>
        </p:spPr>
      </p:pic>
      <p:sp>
        <p:nvSpPr>
          <p:cNvPr id="100" name="Google Shape;100;p15"/>
          <p:cNvSpPr/>
          <p:nvPr/>
        </p:nvSpPr>
        <p:spPr>
          <a:xfrm>
            <a:off x="574813" y="646713"/>
            <a:ext cx="11042400" cy="5531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5"/>
          <p:cNvSpPr txBox="1">
            <a:spLocks noGrp="1"/>
          </p:cNvSpPr>
          <p:nvPr>
            <p:ph type="title"/>
          </p:nvPr>
        </p:nvSpPr>
        <p:spPr>
          <a:xfrm>
            <a:off x="415650" y="712714"/>
            <a:ext cx="11360700" cy="9774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8000"/>
              <a:buNone/>
              <a:defRPr sz="8000"/>
            </a:lvl1pPr>
            <a:lvl2pPr lvl="1" algn="ctr" rtl="0">
              <a:spcBef>
                <a:spcPts val="0"/>
              </a:spcBef>
              <a:spcAft>
                <a:spcPts val="0"/>
              </a:spcAft>
              <a:buSzPts val="8000"/>
              <a:buNone/>
              <a:defRPr sz="8000"/>
            </a:lvl2pPr>
            <a:lvl3pPr lvl="2" algn="ctr" rtl="0">
              <a:spcBef>
                <a:spcPts val="0"/>
              </a:spcBef>
              <a:spcAft>
                <a:spcPts val="0"/>
              </a:spcAft>
              <a:buSzPts val="8000"/>
              <a:buNone/>
              <a:defRPr sz="8000"/>
            </a:lvl3pPr>
            <a:lvl4pPr lvl="3" algn="ctr" rtl="0">
              <a:spcBef>
                <a:spcPts val="0"/>
              </a:spcBef>
              <a:spcAft>
                <a:spcPts val="0"/>
              </a:spcAft>
              <a:buSzPts val="8000"/>
              <a:buNone/>
              <a:defRPr sz="8000"/>
            </a:lvl4pPr>
            <a:lvl5pPr lvl="4" algn="ctr" rtl="0">
              <a:spcBef>
                <a:spcPts val="0"/>
              </a:spcBef>
              <a:spcAft>
                <a:spcPts val="0"/>
              </a:spcAft>
              <a:buSzPts val="8000"/>
              <a:buNone/>
              <a:defRPr sz="8000"/>
            </a:lvl5pPr>
            <a:lvl6pPr lvl="5" algn="ctr" rtl="0">
              <a:spcBef>
                <a:spcPts val="0"/>
              </a:spcBef>
              <a:spcAft>
                <a:spcPts val="0"/>
              </a:spcAft>
              <a:buSzPts val="8000"/>
              <a:buNone/>
              <a:defRPr sz="8000"/>
            </a:lvl6pPr>
            <a:lvl7pPr lvl="6" algn="ctr" rtl="0">
              <a:spcBef>
                <a:spcPts val="0"/>
              </a:spcBef>
              <a:spcAft>
                <a:spcPts val="0"/>
              </a:spcAft>
              <a:buSzPts val="8000"/>
              <a:buNone/>
              <a:defRPr sz="8000"/>
            </a:lvl7pPr>
            <a:lvl8pPr lvl="7" algn="ctr" rtl="0">
              <a:spcBef>
                <a:spcPts val="0"/>
              </a:spcBef>
              <a:spcAft>
                <a:spcPts val="0"/>
              </a:spcAft>
              <a:buSzPts val="8000"/>
              <a:buNone/>
              <a:defRPr sz="8000"/>
            </a:lvl8pPr>
            <a:lvl9pPr lvl="8" algn="ctr" rtl="0">
              <a:spcBef>
                <a:spcPts val="0"/>
              </a:spcBef>
              <a:spcAft>
                <a:spcPts val="0"/>
              </a:spcAft>
              <a:buSzPts val="8000"/>
              <a:buNone/>
              <a:defRPr sz="8000"/>
            </a:lvl9pPr>
          </a:lstStyle>
          <a:p>
            <a:endParaRPr/>
          </a:p>
        </p:txBody>
      </p:sp>
      <p:sp>
        <p:nvSpPr>
          <p:cNvPr id="102" name="Google Shape;102;p15"/>
          <p:cNvSpPr txBox="1">
            <a:spLocks noGrp="1"/>
          </p:cNvSpPr>
          <p:nvPr>
            <p:ph type="subTitle" idx="1"/>
          </p:nvPr>
        </p:nvSpPr>
        <p:spPr>
          <a:xfrm>
            <a:off x="2359797" y="2378075"/>
            <a:ext cx="7472400" cy="945300"/>
          </a:xfrm>
          <a:prstGeom prst="rect">
            <a:avLst/>
          </a:prstGeom>
        </p:spPr>
        <p:txBody>
          <a:bodyPr spcFirstLastPara="1" wrap="square" lIns="121900" tIns="121900" rIns="121900" bIns="121900" anchor="b" anchorCtr="0">
            <a:noAutofit/>
          </a:bodyPr>
          <a:lstStyle>
            <a:lvl1pPr lvl="0" algn="ctr">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cxnSp>
        <p:nvCxnSpPr>
          <p:cNvPr id="103" name="Google Shape;103;p15"/>
          <p:cNvCxnSpPr/>
          <p:nvPr/>
        </p:nvCxnSpPr>
        <p:spPr>
          <a:xfrm>
            <a:off x="1783800" y="2957313"/>
            <a:ext cx="8624400" cy="0"/>
          </a:xfrm>
          <a:prstGeom prst="straightConnector1">
            <a:avLst/>
          </a:prstGeom>
          <a:noFill/>
          <a:ln w="9525" cap="flat" cmpd="sng">
            <a:solidFill>
              <a:schemeClr val="dk2"/>
            </a:solidFill>
            <a:prstDash val="solid"/>
            <a:round/>
            <a:headEnd type="none" w="med" len="med"/>
            <a:tailEnd type="none" w="med" len="med"/>
          </a:ln>
        </p:spPr>
      </p:cxnSp>
      <p:sp>
        <p:nvSpPr>
          <p:cNvPr id="104" name="Google Shape;104;p15"/>
          <p:cNvSpPr txBox="1">
            <a:spLocks noGrp="1"/>
          </p:cNvSpPr>
          <p:nvPr>
            <p:ph type="subTitle" idx="2"/>
          </p:nvPr>
        </p:nvSpPr>
        <p:spPr>
          <a:xfrm>
            <a:off x="4010694" y="3281175"/>
            <a:ext cx="4170900" cy="298200"/>
          </a:xfrm>
          <a:prstGeom prst="rect">
            <a:avLst/>
          </a:prstGeom>
        </p:spPr>
        <p:txBody>
          <a:bodyPr spcFirstLastPara="1" wrap="square" lIns="121900" tIns="121900" rIns="121900" bIns="121900" anchor="ctr" anchorCtr="0">
            <a:noAutofit/>
          </a:bodyPr>
          <a:lstStyle>
            <a:lvl1pPr lvl="0" algn="ctr">
              <a:spcBef>
                <a:spcPts val="0"/>
              </a:spcBef>
              <a:spcAft>
                <a:spcPts val="0"/>
              </a:spcAft>
              <a:buSzPts val="1500"/>
              <a:buNone/>
              <a:defRPr/>
            </a:lvl1pPr>
            <a:lvl2pPr lvl="1">
              <a:spcBef>
                <a:spcPts val="0"/>
              </a:spcBef>
              <a:spcAft>
                <a:spcPts val="0"/>
              </a:spcAft>
              <a:buSzPts val="1500"/>
              <a:buNone/>
              <a:defRPr/>
            </a:lvl2pPr>
            <a:lvl3pPr lvl="2">
              <a:spcBef>
                <a:spcPts val="2100"/>
              </a:spcBef>
              <a:spcAft>
                <a:spcPts val="0"/>
              </a:spcAft>
              <a:buSzPts val="1500"/>
              <a:buNone/>
              <a:defRPr/>
            </a:lvl3pPr>
            <a:lvl4pPr lvl="3">
              <a:spcBef>
                <a:spcPts val="2100"/>
              </a:spcBef>
              <a:spcAft>
                <a:spcPts val="0"/>
              </a:spcAft>
              <a:buSzPts val="1500"/>
              <a:buNone/>
              <a:defRPr/>
            </a:lvl4pPr>
            <a:lvl5pPr lvl="4">
              <a:spcBef>
                <a:spcPts val="2100"/>
              </a:spcBef>
              <a:spcAft>
                <a:spcPts val="0"/>
              </a:spcAft>
              <a:buSzPts val="1500"/>
              <a:buNone/>
              <a:defRPr/>
            </a:lvl5pPr>
            <a:lvl6pPr lvl="5">
              <a:spcBef>
                <a:spcPts val="2100"/>
              </a:spcBef>
              <a:spcAft>
                <a:spcPts val="0"/>
              </a:spcAft>
              <a:buSzPts val="1500"/>
              <a:buNone/>
              <a:defRPr/>
            </a:lvl6pPr>
            <a:lvl7pPr lvl="6">
              <a:spcBef>
                <a:spcPts val="2100"/>
              </a:spcBef>
              <a:spcAft>
                <a:spcPts val="0"/>
              </a:spcAft>
              <a:buSzPts val="1500"/>
              <a:buNone/>
              <a:defRPr/>
            </a:lvl7pPr>
            <a:lvl8pPr lvl="7">
              <a:spcBef>
                <a:spcPts val="2100"/>
              </a:spcBef>
              <a:spcAft>
                <a:spcPts val="0"/>
              </a:spcAft>
              <a:buSzPts val="1500"/>
              <a:buNone/>
              <a:defRPr/>
            </a:lvl8pPr>
            <a:lvl9pPr lvl="8">
              <a:spcBef>
                <a:spcPts val="2100"/>
              </a:spcBef>
              <a:spcAft>
                <a:spcPts val="2100"/>
              </a:spcAft>
              <a:buSzPts val="1500"/>
              <a:buNone/>
              <a:defRPr/>
            </a:lvl9pPr>
          </a:lstStyle>
          <a:p>
            <a:endParaRPr/>
          </a:p>
        </p:txBody>
      </p:sp>
      <p:sp>
        <p:nvSpPr>
          <p:cNvPr id="105" name="Google Shape;105;p15"/>
          <p:cNvSpPr txBox="1">
            <a:spLocks noGrp="1"/>
          </p:cNvSpPr>
          <p:nvPr>
            <p:ph type="title" idx="3"/>
          </p:nvPr>
        </p:nvSpPr>
        <p:spPr>
          <a:xfrm>
            <a:off x="1200150" y="3818025"/>
            <a:ext cx="9791700" cy="596100"/>
          </a:xfrm>
          <a:prstGeom prst="rect">
            <a:avLst/>
          </a:prstGeom>
          <a:solidFill>
            <a:schemeClr val="accent1"/>
          </a:solidFill>
        </p:spPr>
        <p:txBody>
          <a:bodyPr spcFirstLastPara="1" wrap="square" lIns="121900" tIns="121900" rIns="121900" bIns="121900" anchor="ctr" anchorCtr="0">
            <a:noAutofit/>
          </a:bodyPr>
          <a:lstStyle>
            <a:lvl1pPr lvl="0" algn="ctr" rtl="0">
              <a:spcBef>
                <a:spcPts val="0"/>
              </a:spcBef>
              <a:spcAft>
                <a:spcPts val="0"/>
              </a:spcAft>
              <a:buSzPts val="4000"/>
              <a:buNone/>
              <a:defRPr/>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endParaRPr/>
          </a:p>
        </p:txBody>
      </p:sp>
      <p:sp>
        <p:nvSpPr>
          <p:cNvPr id="106" name="Google Shape;106;p15"/>
          <p:cNvSpPr txBox="1">
            <a:spLocks noGrp="1"/>
          </p:cNvSpPr>
          <p:nvPr>
            <p:ph type="subTitle" idx="4"/>
          </p:nvPr>
        </p:nvSpPr>
        <p:spPr>
          <a:xfrm>
            <a:off x="4010694" y="4652775"/>
            <a:ext cx="4170900" cy="2982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1500"/>
              <a:buNone/>
              <a:defRPr i="1"/>
            </a:lvl1pPr>
            <a:lvl2pPr lvl="1" rtl="0">
              <a:spcBef>
                <a:spcPts val="0"/>
              </a:spcBef>
              <a:spcAft>
                <a:spcPts val="0"/>
              </a:spcAft>
              <a:buSzPts val="1500"/>
              <a:buNone/>
              <a:defRPr/>
            </a:lvl2pPr>
            <a:lvl3pPr lvl="2" rtl="0">
              <a:spcBef>
                <a:spcPts val="2100"/>
              </a:spcBef>
              <a:spcAft>
                <a:spcPts val="0"/>
              </a:spcAft>
              <a:buSzPts val="1500"/>
              <a:buNone/>
              <a:defRPr/>
            </a:lvl3pPr>
            <a:lvl4pPr lvl="3" rtl="0">
              <a:spcBef>
                <a:spcPts val="2100"/>
              </a:spcBef>
              <a:spcAft>
                <a:spcPts val="0"/>
              </a:spcAft>
              <a:buSzPts val="1500"/>
              <a:buNone/>
              <a:defRPr/>
            </a:lvl4pPr>
            <a:lvl5pPr lvl="4" rtl="0">
              <a:spcBef>
                <a:spcPts val="2100"/>
              </a:spcBef>
              <a:spcAft>
                <a:spcPts val="0"/>
              </a:spcAft>
              <a:buSzPts val="1500"/>
              <a:buNone/>
              <a:defRPr/>
            </a:lvl5pPr>
            <a:lvl6pPr lvl="5" rtl="0">
              <a:spcBef>
                <a:spcPts val="2100"/>
              </a:spcBef>
              <a:spcAft>
                <a:spcPts val="0"/>
              </a:spcAft>
              <a:buSzPts val="1500"/>
              <a:buNone/>
              <a:defRPr/>
            </a:lvl6pPr>
            <a:lvl7pPr lvl="6" rtl="0">
              <a:spcBef>
                <a:spcPts val="2100"/>
              </a:spcBef>
              <a:spcAft>
                <a:spcPts val="0"/>
              </a:spcAft>
              <a:buSzPts val="1500"/>
              <a:buNone/>
              <a:defRPr/>
            </a:lvl7pPr>
            <a:lvl8pPr lvl="7" rtl="0">
              <a:spcBef>
                <a:spcPts val="2100"/>
              </a:spcBef>
              <a:spcAft>
                <a:spcPts val="0"/>
              </a:spcAft>
              <a:buSzPts val="1500"/>
              <a:buNone/>
              <a:defRPr/>
            </a:lvl8pPr>
            <a:lvl9pPr lvl="8" rtl="0">
              <a:spcBef>
                <a:spcPts val="2100"/>
              </a:spcBef>
              <a:spcAft>
                <a:spcPts val="2100"/>
              </a:spcAft>
              <a:buSzPts val="1500"/>
              <a:buNone/>
              <a:defRPr/>
            </a:lvl9pPr>
          </a:lstStyle>
          <a:p>
            <a:endParaRPr/>
          </a:p>
        </p:txBody>
      </p:sp>
      <p:grpSp>
        <p:nvGrpSpPr>
          <p:cNvPr id="107" name="Google Shape;107;p15"/>
          <p:cNvGrpSpPr/>
          <p:nvPr/>
        </p:nvGrpSpPr>
        <p:grpSpPr>
          <a:xfrm>
            <a:off x="996863" y="5542288"/>
            <a:ext cx="10198275" cy="0"/>
            <a:chOff x="1007625" y="5986750"/>
            <a:chExt cx="10198275" cy="0"/>
          </a:xfrm>
        </p:grpSpPr>
        <p:cxnSp>
          <p:nvCxnSpPr>
            <p:cNvPr id="108" name="Google Shape;108;p15"/>
            <p:cNvCxnSpPr/>
            <p:nvPr/>
          </p:nvCxnSpPr>
          <p:spPr>
            <a:xfrm>
              <a:off x="1007625" y="5986750"/>
              <a:ext cx="2986500" cy="0"/>
            </a:xfrm>
            <a:prstGeom prst="straightConnector1">
              <a:avLst/>
            </a:prstGeom>
            <a:noFill/>
            <a:ln w="9525" cap="flat" cmpd="sng">
              <a:solidFill>
                <a:srgbClr val="434343"/>
              </a:solidFill>
              <a:prstDash val="solid"/>
              <a:round/>
              <a:headEnd type="none" w="med" len="med"/>
              <a:tailEnd type="none" w="med" len="med"/>
            </a:ln>
          </p:spPr>
        </p:cxnSp>
        <p:cxnSp>
          <p:nvCxnSpPr>
            <p:cNvPr id="109" name="Google Shape;109;p15"/>
            <p:cNvCxnSpPr/>
            <p:nvPr/>
          </p:nvCxnSpPr>
          <p:spPr>
            <a:xfrm>
              <a:off x="8219400" y="5986750"/>
              <a:ext cx="2986500" cy="0"/>
            </a:xfrm>
            <a:prstGeom prst="straightConnector1">
              <a:avLst/>
            </a:prstGeom>
            <a:noFill/>
            <a:ln w="9525" cap="flat" cmpd="sng">
              <a:solidFill>
                <a:srgbClr val="434343"/>
              </a:solidFill>
              <a:prstDash val="solid"/>
              <a:round/>
              <a:headEnd type="none" w="med" len="med"/>
              <a:tailEnd type="none" w="med" len="med"/>
            </a:ln>
          </p:spPr>
        </p:cxnSp>
      </p:grpSp>
      <p:sp>
        <p:nvSpPr>
          <p:cNvPr id="110" name="Google Shape;110;p15"/>
          <p:cNvSpPr txBox="1">
            <a:spLocks noGrp="1"/>
          </p:cNvSpPr>
          <p:nvPr>
            <p:ph type="subTitle" idx="5"/>
          </p:nvPr>
        </p:nvSpPr>
        <p:spPr>
          <a:xfrm>
            <a:off x="1222282" y="5542300"/>
            <a:ext cx="2849100" cy="2982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1500"/>
              <a:buNone/>
              <a:defRPr sz="1600" i="1"/>
            </a:lvl1pPr>
            <a:lvl2pPr lvl="1" rtl="0">
              <a:spcBef>
                <a:spcPts val="0"/>
              </a:spcBef>
              <a:spcAft>
                <a:spcPts val="0"/>
              </a:spcAft>
              <a:buSzPts val="1500"/>
              <a:buNone/>
              <a:defRPr i="1"/>
            </a:lvl2pPr>
            <a:lvl3pPr lvl="2" rtl="0">
              <a:spcBef>
                <a:spcPts val="2100"/>
              </a:spcBef>
              <a:spcAft>
                <a:spcPts val="0"/>
              </a:spcAft>
              <a:buSzPts val="1500"/>
              <a:buNone/>
              <a:defRPr i="1"/>
            </a:lvl3pPr>
            <a:lvl4pPr lvl="3" rtl="0">
              <a:spcBef>
                <a:spcPts val="2100"/>
              </a:spcBef>
              <a:spcAft>
                <a:spcPts val="0"/>
              </a:spcAft>
              <a:buSzPts val="1500"/>
              <a:buNone/>
              <a:defRPr i="1"/>
            </a:lvl4pPr>
            <a:lvl5pPr lvl="4" rtl="0">
              <a:spcBef>
                <a:spcPts val="2100"/>
              </a:spcBef>
              <a:spcAft>
                <a:spcPts val="0"/>
              </a:spcAft>
              <a:buSzPts val="1500"/>
              <a:buNone/>
              <a:defRPr i="1"/>
            </a:lvl5pPr>
            <a:lvl6pPr lvl="5" rtl="0">
              <a:spcBef>
                <a:spcPts val="2100"/>
              </a:spcBef>
              <a:spcAft>
                <a:spcPts val="0"/>
              </a:spcAft>
              <a:buSzPts val="1500"/>
              <a:buNone/>
              <a:defRPr i="1"/>
            </a:lvl6pPr>
            <a:lvl7pPr lvl="6" rtl="0">
              <a:spcBef>
                <a:spcPts val="2100"/>
              </a:spcBef>
              <a:spcAft>
                <a:spcPts val="0"/>
              </a:spcAft>
              <a:buSzPts val="1500"/>
              <a:buNone/>
              <a:defRPr i="1"/>
            </a:lvl7pPr>
            <a:lvl8pPr lvl="7" rtl="0">
              <a:spcBef>
                <a:spcPts val="2100"/>
              </a:spcBef>
              <a:spcAft>
                <a:spcPts val="0"/>
              </a:spcAft>
              <a:buSzPts val="1500"/>
              <a:buNone/>
              <a:defRPr i="1"/>
            </a:lvl8pPr>
            <a:lvl9pPr lvl="8" rtl="0">
              <a:spcBef>
                <a:spcPts val="2100"/>
              </a:spcBef>
              <a:spcAft>
                <a:spcPts val="2100"/>
              </a:spcAft>
              <a:buSzPts val="1500"/>
              <a:buNone/>
              <a:defRPr i="1"/>
            </a:lvl9pPr>
          </a:lstStyle>
          <a:p>
            <a:endParaRPr/>
          </a:p>
        </p:txBody>
      </p:sp>
      <p:sp>
        <p:nvSpPr>
          <p:cNvPr id="111" name="Google Shape;111;p15"/>
          <p:cNvSpPr txBox="1">
            <a:spLocks noGrp="1"/>
          </p:cNvSpPr>
          <p:nvPr>
            <p:ph type="subTitle" idx="6"/>
          </p:nvPr>
        </p:nvSpPr>
        <p:spPr>
          <a:xfrm>
            <a:off x="8120422" y="5542300"/>
            <a:ext cx="2849100" cy="2982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1500"/>
              <a:buNone/>
              <a:defRPr sz="1600" i="1"/>
            </a:lvl1pPr>
            <a:lvl2pPr lvl="1" rtl="0">
              <a:spcBef>
                <a:spcPts val="0"/>
              </a:spcBef>
              <a:spcAft>
                <a:spcPts val="0"/>
              </a:spcAft>
              <a:buSzPts val="1500"/>
              <a:buNone/>
              <a:defRPr i="1"/>
            </a:lvl2pPr>
            <a:lvl3pPr lvl="2" rtl="0">
              <a:spcBef>
                <a:spcPts val="2100"/>
              </a:spcBef>
              <a:spcAft>
                <a:spcPts val="0"/>
              </a:spcAft>
              <a:buSzPts val="1500"/>
              <a:buNone/>
              <a:defRPr i="1"/>
            </a:lvl3pPr>
            <a:lvl4pPr lvl="3" rtl="0">
              <a:spcBef>
                <a:spcPts val="2100"/>
              </a:spcBef>
              <a:spcAft>
                <a:spcPts val="0"/>
              </a:spcAft>
              <a:buSzPts val="1500"/>
              <a:buNone/>
              <a:defRPr i="1"/>
            </a:lvl4pPr>
            <a:lvl5pPr lvl="4" rtl="0">
              <a:spcBef>
                <a:spcPts val="2100"/>
              </a:spcBef>
              <a:spcAft>
                <a:spcPts val="0"/>
              </a:spcAft>
              <a:buSzPts val="1500"/>
              <a:buNone/>
              <a:defRPr i="1"/>
            </a:lvl5pPr>
            <a:lvl6pPr lvl="5" rtl="0">
              <a:spcBef>
                <a:spcPts val="2100"/>
              </a:spcBef>
              <a:spcAft>
                <a:spcPts val="0"/>
              </a:spcAft>
              <a:buSzPts val="1500"/>
              <a:buNone/>
              <a:defRPr i="1"/>
            </a:lvl6pPr>
            <a:lvl7pPr lvl="6" rtl="0">
              <a:spcBef>
                <a:spcPts val="2100"/>
              </a:spcBef>
              <a:spcAft>
                <a:spcPts val="0"/>
              </a:spcAft>
              <a:buSzPts val="1500"/>
              <a:buNone/>
              <a:defRPr i="1"/>
            </a:lvl7pPr>
            <a:lvl8pPr lvl="7" rtl="0">
              <a:spcBef>
                <a:spcPts val="2100"/>
              </a:spcBef>
              <a:spcAft>
                <a:spcPts val="0"/>
              </a:spcAft>
              <a:buSzPts val="1500"/>
              <a:buNone/>
              <a:defRPr i="1"/>
            </a:lvl8pPr>
            <a:lvl9pPr lvl="8" rtl="0">
              <a:spcBef>
                <a:spcPts val="2100"/>
              </a:spcBef>
              <a:spcAft>
                <a:spcPts val="2100"/>
              </a:spcAft>
              <a:buSzPts val="1500"/>
              <a:buNone/>
              <a:defRPr i="1"/>
            </a:lvl9pPr>
          </a:lstStyle>
          <a:p>
            <a:endParaRPr/>
          </a:p>
        </p:txBody>
      </p:sp>
      <p:sp>
        <p:nvSpPr>
          <p:cNvPr id="112" name="Google Shape;112;p15"/>
          <p:cNvSpPr txBox="1">
            <a:spLocks noGrp="1"/>
          </p:cNvSpPr>
          <p:nvPr>
            <p:ph type="subTitle" idx="7"/>
          </p:nvPr>
        </p:nvSpPr>
        <p:spPr>
          <a:xfrm>
            <a:off x="1222282" y="5244100"/>
            <a:ext cx="2849100" cy="2982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1500"/>
              <a:buNone/>
              <a:defRPr i="1"/>
            </a:lvl1pPr>
            <a:lvl2pPr lvl="1" rtl="0">
              <a:spcBef>
                <a:spcPts val="0"/>
              </a:spcBef>
              <a:spcAft>
                <a:spcPts val="0"/>
              </a:spcAft>
              <a:buSzPts val="1500"/>
              <a:buNone/>
              <a:defRPr i="1"/>
            </a:lvl2pPr>
            <a:lvl3pPr lvl="2" rtl="0">
              <a:spcBef>
                <a:spcPts val="2100"/>
              </a:spcBef>
              <a:spcAft>
                <a:spcPts val="0"/>
              </a:spcAft>
              <a:buSzPts val="1500"/>
              <a:buNone/>
              <a:defRPr i="1"/>
            </a:lvl3pPr>
            <a:lvl4pPr lvl="3" rtl="0">
              <a:spcBef>
                <a:spcPts val="2100"/>
              </a:spcBef>
              <a:spcAft>
                <a:spcPts val="0"/>
              </a:spcAft>
              <a:buSzPts val="1500"/>
              <a:buNone/>
              <a:defRPr i="1"/>
            </a:lvl4pPr>
            <a:lvl5pPr lvl="4" rtl="0">
              <a:spcBef>
                <a:spcPts val="2100"/>
              </a:spcBef>
              <a:spcAft>
                <a:spcPts val="0"/>
              </a:spcAft>
              <a:buSzPts val="1500"/>
              <a:buNone/>
              <a:defRPr i="1"/>
            </a:lvl5pPr>
            <a:lvl6pPr lvl="5" rtl="0">
              <a:spcBef>
                <a:spcPts val="2100"/>
              </a:spcBef>
              <a:spcAft>
                <a:spcPts val="0"/>
              </a:spcAft>
              <a:buSzPts val="1500"/>
              <a:buNone/>
              <a:defRPr i="1"/>
            </a:lvl6pPr>
            <a:lvl7pPr lvl="6" rtl="0">
              <a:spcBef>
                <a:spcPts val="2100"/>
              </a:spcBef>
              <a:spcAft>
                <a:spcPts val="0"/>
              </a:spcAft>
              <a:buSzPts val="1500"/>
              <a:buNone/>
              <a:defRPr i="1"/>
            </a:lvl7pPr>
            <a:lvl8pPr lvl="7" rtl="0">
              <a:spcBef>
                <a:spcPts val="2100"/>
              </a:spcBef>
              <a:spcAft>
                <a:spcPts val="0"/>
              </a:spcAft>
              <a:buSzPts val="1500"/>
              <a:buNone/>
              <a:defRPr i="1"/>
            </a:lvl8pPr>
            <a:lvl9pPr lvl="8" rtl="0">
              <a:spcBef>
                <a:spcPts val="2100"/>
              </a:spcBef>
              <a:spcAft>
                <a:spcPts val="2100"/>
              </a:spcAft>
              <a:buSzPts val="1500"/>
              <a:buNone/>
              <a:defRPr i="1"/>
            </a:lvl9pPr>
          </a:lstStyle>
          <a:p>
            <a:endParaRPr/>
          </a:p>
        </p:txBody>
      </p:sp>
      <p:sp>
        <p:nvSpPr>
          <p:cNvPr id="113" name="Google Shape;113;p15"/>
          <p:cNvSpPr txBox="1">
            <a:spLocks noGrp="1"/>
          </p:cNvSpPr>
          <p:nvPr>
            <p:ph type="subTitle" idx="8"/>
          </p:nvPr>
        </p:nvSpPr>
        <p:spPr>
          <a:xfrm>
            <a:off x="8214050" y="5548888"/>
            <a:ext cx="2981100" cy="2982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1500"/>
              <a:buNone/>
              <a:defRPr i="1"/>
            </a:lvl1pPr>
            <a:lvl2pPr lvl="1" rtl="0">
              <a:spcBef>
                <a:spcPts val="0"/>
              </a:spcBef>
              <a:spcAft>
                <a:spcPts val="0"/>
              </a:spcAft>
              <a:buSzPts val="1500"/>
              <a:buNone/>
              <a:defRPr i="1"/>
            </a:lvl2pPr>
            <a:lvl3pPr lvl="2" rtl="0">
              <a:spcBef>
                <a:spcPts val="2100"/>
              </a:spcBef>
              <a:spcAft>
                <a:spcPts val="0"/>
              </a:spcAft>
              <a:buSzPts val="1500"/>
              <a:buNone/>
              <a:defRPr i="1"/>
            </a:lvl3pPr>
            <a:lvl4pPr lvl="3" rtl="0">
              <a:spcBef>
                <a:spcPts val="2100"/>
              </a:spcBef>
              <a:spcAft>
                <a:spcPts val="0"/>
              </a:spcAft>
              <a:buSzPts val="1500"/>
              <a:buNone/>
              <a:defRPr i="1"/>
            </a:lvl4pPr>
            <a:lvl5pPr lvl="4" rtl="0">
              <a:spcBef>
                <a:spcPts val="2100"/>
              </a:spcBef>
              <a:spcAft>
                <a:spcPts val="0"/>
              </a:spcAft>
              <a:buSzPts val="1500"/>
              <a:buNone/>
              <a:defRPr i="1"/>
            </a:lvl5pPr>
            <a:lvl6pPr lvl="5" rtl="0">
              <a:spcBef>
                <a:spcPts val="2100"/>
              </a:spcBef>
              <a:spcAft>
                <a:spcPts val="0"/>
              </a:spcAft>
              <a:buSzPts val="1500"/>
              <a:buNone/>
              <a:defRPr i="1"/>
            </a:lvl6pPr>
            <a:lvl7pPr lvl="6" rtl="0">
              <a:spcBef>
                <a:spcPts val="2100"/>
              </a:spcBef>
              <a:spcAft>
                <a:spcPts val="0"/>
              </a:spcAft>
              <a:buSzPts val="1500"/>
              <a:buNone/>
              <a:defRPr i="1"/>
            </a:lvl7pPr>
            <a:lvl8pPr lvl="7" rtl="0">
              <a:spcBef>
                <a:spcPts val="2100"/>
              </a:spcBef>
              <a:spcAft>
                <a:spcPts val="0"/>
              </a:spcAft>
              <a:buSzPts val="1500"/>
              <a:buNone/>
              <a:defRPr i="1"/>
            </a:lvl8pPr>
            <a:lvl9pPr lvl="8" rtl="0">
              <a:spcBef>
                <a:spcPts val="2100"/>
              </a:spcBef>
              <a:spcAft>
                <a:spcPts val="2100"/>
              </a:spcAft>
              <a:buSzPts val="1500"/>
              <a:buNone/>
              <a:defRPr i="1"/>
            </a:lvl9pPr>
          </a:lstStyle>
          <a:p>
            <a:endParaRPr/>
          </a:p>
        </p:txBody>
      </p:sp>
      <p:sp>
        <p:nvSpPr>
          <p:cNvPr id="114" name="Google Shape;114;p15"/>
          <p:cNvSpPr/>
          <p:nvPr/>
        </p:nvSpPr>
        <p:spPr>
          <a:xfrm rot="5400000">
            <a:off x="-462658" y="6119355"/>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00 DO NOT REMOVE · SlidesMania">
  <p:cSld name="CUSTOM_20">
    <p:spTree>
      <p:nvGrpSpPr>
        <p:cNvPr id="1" name="Shape 115"/>
        <p:cNvGrpSpPr/>
        <p:nvPr/>
      </p:nvGrpSpPr>
      <p:grpSpPr>
        <a:xfrm>
          <a:off x="0" y="0"/>
          <a:ext cx="0" cy="0"/>
          <a:chOff x="0" y="0"/>
          <a:chExt cx="0" cy="0"/>
        </a:xfrm>
      </p:grpSpPr>
      <p:grpSp>
        <p:nvGrpSpPr>
          <p:cNvPr id="116" name="Google Shape;116;p16"/>
          <p:cNvGrpSpPr/>
          <p:nvPr/>
        </p:nvGrpSpPr>
        <p:grpSpPr>
          <a:xfrm>
            <a:off x="0" y="0"/>
            <a:ext cx="12192000" cy="6858000"/>
            <a:chOff x="0" y="0"/>
            <a:chExt cx="12192000" cy="6858000"/>
          </a:xfrm>
        </p:grpSpPr>
        <p:sp>
          <p:nvSpPr>
            <p:cNvPr id="117" name="Google Shape;117;p16"/>
            <p:cNvSpPr/>
            <p:nvPr/>
          </p:nvSpPr>
          <p:spPr>
            <a:xfrm>
              <a:off x="0" y="0"/>
              <a:ext cx="12192000" cy="6858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6"/>
            <p:cNvSpPr txBox="1"/>
            <p:nvPr/>
          </p:nvSpPr>
          <p:spPr>
            <a:xfrm>
              <a:off x="463500" y="2858044"/>
              <a:ext cx="8956500" cy="3830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3600" b="1">
                  <a:solidFill>
                    <a:srgbClr val="3F3F3F"/>
                  </a:solidFill>
                  <a:latin typeface="Poppins" panose="00000500000000000000"/>
                  <a:ea typeface="Poppins" panose="00000500000000000000"/>
                  <a:cs typeface="Poppins" panose="00000500000000000000"/>
                  <a:sym typeface="Poppins" panose="00000500000000000000"/>
                </a:rPr>
                <a:t>Free </a:t>
              </a:r>
              <a:r>
                <a:rPr lang="en-GB" sz="3600">
                  <a:solidFill>
                    <a:srgbClr val="3F3F3F"/>
                  </a:solidFill>
                  <a:latin typeface="Poppins" panose="00000500000000000000"/>
                  <a:ea typeface="Poppins" panose="00000500000000000000"/>
                  <a:cs typeface="Poppins" panose="00000500000000000000"/>
                  <a:sym typeface="Poppins" panose="00000500000000000000"/>
                </a:rPr>
                <a:t>themes and templates for </a:t>
              </a:r>
              <a:r>
                <a:rPr lang="en-GB" sz="3600" b="1">
                  <a:solidFill>
                    <a:srgbClr val="3F3F3F"/>
                  </a:solidFill>
                  <a:latin typeface="Poppins" panose="00000500000000000000"/>
                  <a:ea typeface="Poppins" panose="00000500000000000000"/>
                  <a:cs typeface="Poppins" panose="00000500000000000000"/>
                  <a:sym typeface="Poppins" panose="00000500000000000000"/>
                </a:rPr>
                <a:t>Google Slides</a:t>
              </a:r>
              <a:r>
                <a:rPr lang="en-GB" sz="3600">
                  <a:solidFill>
                    <a:srgbClr val="3F3F3F"/>
                  </a:solidFill>
                  <a:latin typeface="Poppins" panose="00000500000000000000"/>
                  <a:ea typeface="Poppins" panose="00000500000000000000"/>
                  <a:cs typeface="Poppins" panose="00000500000000000000"/>
                  <a:sym typeface="Poppins" panose="00000500000000000000"/>
                </a:rPr>
                <a:t> or </a:t>
              </a:r>
              <a:r>
                <a:rPr lang="en-GB" sz="3600" b="1">
                  <a:solidFill>
                    <a:srgbClr val="3F3F3F"/>
                  </a:solidFill>
                  <a:latin typeface="Poppins" panose="00000500000000000000"/>
                  <a:ea typeface="Poppins" panose="00000500000000000000"/>
                  <a:cs typeface="Poppins" panose="00000500000000000000"/>
                  <a:sym typeface="Poppins" panose="00000500000000000000"/>
                </a:rPr>
                <a:t>PowerPoint</a:t>
              </a:r>
              <a:endParaRPr sz="3600" b="1">
                <a:solidFill>
                  <a:srgbClr val="3F3F3F"/>
                </a:solidFill>
                <a:latin typeface="Poppins" panose="00000500000000000000"/>
                <a:ea typeface="Poppins" panose="00000500000000000000"/>
                <a:cs typeface="Poppins" panose="00000500000000000000"/>
                <a:sym typeface="Poppins" panose="00000500000000000000"/>
              </a:endParaRPr>
            </a:p>
            <a:p>
              <a:pPr marL="0" marR="0" lvl="0" indent="0" algn="l" rtl="0">
                <a:spcBef>
                  <a:spcPts val="0"/>
                </a:spcBef>
                <a:spcAft>
                  <a:spcPts val="0"/>
                </a:spcAft>
                <a:buNone/>
              </a:pPr>
              <a:endParaRPr sz="3600" b="1">
                <a:solidFill>
                  <a:srgbClr val="3F3F3F"/>
                </a:solidFill>
                <a:latin typeface="Poppins" panose="00000500000000000000"/>
                <a:ea typeface="Poppins" panose="00000500000000000000"/>
                <a:cs typeface="Poppins" panose="00000500000000000000"/>
                <a:sym typeface="Poppins" panose="00000500000000000000"/>
              </a:endParaRPr>
            </a:p>
            <a:p>
              <a:pPr marL="0" marR="0" lvl="0" indent="0" algn="l" rtl="0">
                <a:spcBef>
                  <a:spcPts val="0"/>
                </a:spcBef>
                <a:spcAft>
                  <a:spcPts val="0"/>
                </a:spcAft>
                <a:buNone/>
              </a:pPr>
              <a:endParaRPr sz="3600" b="1">
                <a:solidFill>
                  <a:srgbClr val="3F3F3F"/>
                </a:solidFill>
                <a:latin typeface="Poppins" panose="00000500000000000000"/>
                <a:ea typeface="Poppins" panose="00000500000000000000"/>
                <a:cs typeface="Poppins" panose="00000500000000000000"/>
                <a:sym typeface="Poppins" panose="00000500000000000000"/>
              </a:endParaRPr>
            </a:p>
            <a:p>
              <a:pPr marL="0" marR="0" lvl="0" indent="0" algn="l" rtl="0">
                <a:spcBef>
                  <a:spcPts val="0"/>
                </a:spcBef>
                <a:spcAft>
                  <a:spcPts val="0"/>
                </a:spcAft>
                <a:buNone/>
              </a:pPr>
              <a:r>
                <a:rPr lang="en-GB" sz="3000" b="1">
                  <a:solidFill>
                    <a:srgbClr val="FFCB25"/>
                  </a:solidFill>
                  <a:latin typeface="Poppins" panose="00000500000000000000"/>
                  <a:ea typeface="Poppins" panose="00000500000000000000"/>
                  <a:cs typeface="Poppins" panose="00000500000000000000"/>
                  <a:sym typeface="Poppins" panose="00000500000000000000"/>
                </a:rPr>
                <a:t>NOT to be sold as is or modified!</a:t>
              </a:r>
              <a:endParaRPr sz="3000" b="1">
                <a:solidFill>
                  <a:srgbClr val="FFCB25"/>
                </a:solidFill>
                <a:latin typeface="Poppins" panose="00000500000000000000"/>
                <a:ea typeface="Poppins" panose="00000500000000000000"/>
                <a:cs typeface="Poppins" panose="00000500000000000000"/>
                <a:sym typeface="Poppins" panose="00000500000000000000"/>
              </a:endParaRPr>
            </a:p>
            <a:p>
              <a:pPr marL="0" lvl="0" indent="0" algn="l" rtl="0">
                <a:spcBef>
                  <a:spcPts val="0"/>
                </a:spcBef>
                <a:spcAft>
                  <a:spcPts val="0"/>
                </a:spcAft>
                <a:buNone/>
              </a:pPr>
              <a:r>
                <a:rPr lang="en-GB" sz="2700">
                  <a:solidFill>
                    <a:srgbClr val="3F3F3F"/>
                  </a:solidFill>
                  <a:latin typeface="Poppins" panose="00000500000000000000"/>
                  <a:ea typeface="Poppins" panose="00000500000000000000"/>
                  <a:cs typeface="Poppins" panose="00000500000000000000"/>
                  <a:sym typeface="Poppins" panose="00000500000000000000"/>
                </a:rPr>
                <a:t>Read </a:t>
              </a:r>
              <a:r>
                <a:rPr lang="en-GB" sz="2700" u="sng">
                  <a:solidFill>
                    <a:srgbClr val="3F3F3F"/>
                  </a:solidFill>
                  <a:latin typeface="Poppins" panose="00000500000000000000"/>
                  <a:ea typeface="Poppins" panose="00000500000000000000"/>
                  <a:cs typeface="Poppins" panose="00000500000000000000"/>
                  <a:sym typeface="Poppins" panose="00000500000000000000"/>
                  <a:hlinkClick r:id="rId2"/>
                </a:rPr>
                <a:t>FAQ</a:t>
              </a:r>
              <a:r>
                <a:rPr lang="en-GB" sz="4400" b="1">
                  <a:solidFill>
                    <a:srgbClr val="FFCB25"/>
                  </a:solidFill>
                  <a:latin typeface="Poppins" panose="00000500000000000000"/>
                  <a:ea typeface="Poppins" panose="00000500000000000000"/>
                  <a:cs typeface="Poppins" panose="00000500000000000000"/>
                  <a:sym typeface="Poppins" panose="00000500000000000000"/>
                </a:rPr>
                <a:t> </a:t>
              </a:r>
              <a:r>
                <a:rPr lang="en-GB" sz="2700">
                  <a:solidFill>
                    <a:srgbClr val="3F3F3F"/>
                  </a:solidFill>
                  <a:latin typeface="Poppins" panose="00000500000000000000"/>
                  <a:ea typeface="Poppins" panose="00000500000000000000"/>
                  <a:cs typeface="Poppins" panose="00000500000000000000"/>
                  <a:sym typeface="Poppins" panose="00000500000000000000"/>
                </a:rPr>
                <a:t>on slidesmania.com</a:t>
              </a:r>
              <a:endParaRPr sz="2700">
                <a:solidFill>
                  <a:srgbClr val="3F3F3F"/>
                </a:solidFill>
                <a:latin typeface="Poppins" panose="00000500000000000000"/>
                <a:ea typeface="Poppins" panose="00000500000000000000"/>
                <a:cs typeface="Poppins" panose="00000500000000000000"/>
                <a:sym typeface="Poppins" panose="00000500000000000000"/>
              </a:endParaRPr>
            </a:p>
            <a:p>
              <a:pPr marL="0" lvl="0" indent="0" algn="l" rtl="0">
                <a:spcBef>
                  <a:spcPts val="0"/>
                </a:spcBef>
                <a:spcAft>
                  <a:spcPts val="0"/>
                </a:spcAft>
                <a:buNone/>
              </a:pPr>
              <a:r>
                <a:rPr lang="en-GB" sz="2000">
                  <a:solidFill>
                    <a:srgbClr val="3F3F3F"/>
                  </a:solidFill>
                  <a:latin typeface="Poppins" panose="00000500000000000000"/>
                  <a:ea typeface="Poppins" panose="00000500000000000000"/>
                  <a:cs typeface="Poppins" panose="00000500000000000000"/>
                  <a:sym typeface="Poppins" panose="00000500000000000000"/>
                </a:rPr>
                <a:t>Do not remove the slidesmania.com text on the sides.</a:t>
              </a:r>
              <a:endParaRPr sz="2000">
                <a:solidFill>
                  <a:srgbClr val="3F3F3F"/>
                </a:solidFill>
                <a:latin typeface="Poppins" panose="00000500000000000000"/>
                <a:ea typeface="Poppins" panose="00000500000000000000"/>
                <a:cs typeface="Poppins" panose="00000500000000000000"/>
                <a:sym typeface="Poppins" panose="00000500000000000000"/>
              </a:endParaRPr>
            </a:p>
          </p:txBody>
        </p:sp>
        <p:cxnSp>
          <p:nvCxnSpPr>
            <p:cNvPr id="119" name="Google Shape;119;p16"/>
            <p:cNvCxnSpPr/>
            <p:nvPr/>
          </p:nvCxnSpPr>
          <p:spPr>
            <a:xfrm>
              <a:off x="10423367" y="5688858"/>
              <a:ext cx="1495200" cy="12900"/>
            </a:xfrm>
            <a:prstGeom prst="straightConnector1">
              <a:avLst/>
            </a:prstGeom>
            <a:noFill/>
            <a:ln w="38100" cap="flat" cmpd="sng">
              <a:solidFill>
                <a:srgbClr val="FFCB25"/>
              </a:solidFill>
              <a:prstDash val="solid"/>
              <a:round/>
              <a:headEnd type="none" w="med" len="med"/>
              <a:tailEnd type="none" w="med" len="med"/>
            </a:ln>
          </p:spPr>
        </p:cxnSp>
        <p:pic>
          <p:nvPicPr>
            <p:cNvPr id="120" name="Google Shape;120;p16">
              <a:hlinkClick r:id="rId3"/>
            </p:cNvPr>
            <p:cNvPicPr preferRelativeResize="0"/>
            <p:nvPr/>
          </p:nvPicPr>
          <p:blipFill>
            <a:blip r:embed="rId4"/>
            <a:stretch>
              <a:fillRect/>
            </a:stretch>
          </p:blipFill>
          <p:spPr>
            <a:xfrm>
              <a:off x="8982558" y="5912306"/>
              <a:ext cx="713232" cy="637863"/>
            </a:xfrm>
            <a:prstGeom prst="rect">
              <a:avLst/>
            </a:prstGeom>
            <a:noFill/>
            <a:ln>
              <a:noFill/>
            </a:ln>
          </p:spPr>
        </p:pic>
        <p:pic>
          <p:nvPicPr>
            <p:cNvPr id="121" name="Google Shape;121;p16">
              <a:hlinkClick r:id="rId5"/>
            </p:cNvPr>
            <p:cNvPicPr preferRelativeResize="0"/>
            <p:nvPr/>
          </p:nvPicPr>
          <p:blipFill>
            <a:blip r:embed="rId6"/>
            <a:stretch>
              <a:fillRect/>
            </a:stretch>
          </p:blipFill>
          <p:spPr>
            <a:xfrm>
              <a:off x="9764428" y="5916798"/>
              <a:ext cx="708660" cy="628879"/>
            </a:xfrm>
            <a:prstGeom prst="rect">
              <a:avLst/>
            </a:prstGeom>
            <a:noFill/>
            <a:ln>
              <a:noFill/>
            </a:ln>
          </p:spPr>
        </p:pic>
        <p:pic>
          <p:nvPicPr>
            <p:cNvPr id="122" name="Google Shape;122;p16">
              <a:hlinkClick r:id="rId7"/>
            </p:cNvPr>
            <p:cNvPicPr preferRelativeResize="0"/>
            <p:nvPr/>
          </p:nvPicPr>
          <p:blipFill>
            <a:blip r:embed="rId8"/>
            <a:stretch>
              <a:fillRect/>
            </a:stretch>
          </p:blipFill>
          <p:spPr>
            <a:xfrm>
              <a:off x="10541715" y="5905569"/>
              <a:ext cx="612648" cy="624387"/>
            </a:xfrm>
            <a:prstGeom prst="rect">
              <a:avLst/>
            </a:prstGeom>
            <a:noFill/>
            <a:ln>
              <a:noFill/>
            </a:ln>
          </p:spPr>
        </p:pic>
        <p:pic>
          <p:nvPicPr>
            <p:cNvPr id="123" name="Google Shape;123;p16">
              <a:hlinkClick r:id="rId9"/>
            </p:cNvPr>
            <p:cNvPicPr preferRelativeResize="0"/>
            <p:nvPr/>
          </p:nvPicPr>
          <p:blipFill>
            <a:blip r:embed="rId10"/>
            <a:stretch>
              <a:fillRect/>
            </a:stretch>
          </p:blipFill>
          <p:spPr>
            <a:xfrm>
              <a:off x="11219049" y="5916799"/>
              <a:ext cx="699516" cy="601927"/>
            </a:xfrm>
            <a:prstGeom prst="rect">
              <a:avLst/>
            </a:prstGeom>
            <a:noFill/>
            <a:ln>
              <a:noFill/>
            </a:ln>
          </p:spPr>
        </p:pic>
        <p:sp>
          <p:nvSpPr>
            <p:cNvPr id="124" name="Google Shape;124;p16"/>
            <p:cNvSpPr txBox="1"/>
            <p:nvPr/>
          </p:nvSpPr>
          <p:spPr>
            <a:xfrm>
              <a:off x="7072500" y="4813375"/>
              <a:ext cx="4915500" cy="1001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GB" sz="2400" b="1">
                  <a:solidFill>
                    <a:srgbClr val="252525"/>
                  </a:solidFill>
                  <a:latin typeface="Homemade Apple" panose="02000000000000000000"/>
                  <a:ea typeface="Homemade Apple" panose="02000000000000000000"/>
                  <a:cs typeface="Homemade Apple" panose="02000000000000000000"/>
                  <a:sym typeface="Homemade Apple" panose="02000000000000000000"/>
                </a:rPr>
                <a:t>Sharing is caring!</a:t>
              </a:r>
              <a:endParaRPr sz="2400" b="1">
                <a:solidFill>
                  <a:srgbClr val="252525"/>
                </a:solidFill>
                <a:latin typeface="Homemade Apple" panose="02000000000000000000"/>
                <a:ea typeface="Homemade Apple" panose="02000000000000000000"/>
                <a:cs typeface="Homemade Apple" panose="02000000000000000000"/>
                <a:sym typeface="Homemade Apple" panose="02000000000000000000"/>
              </a:endParaRPr>
            </a:p>
          </p:txBody>
        </p:sp>
      </p:grpSp>
      <p:pic>
        <p:nvPicPr>
          <p:cNvPr id="125" name="Google Shape;125;p16"/>
          <p:cNvPicPr preferRelativeResize="0"/>
          <p:nvPr/>
        </p:nvPicPr>
        <p:blipFill rotWithShape="1">
          <a:blip r:embed="rId11"/>
          <a:srcRect t="16256" b="20906"/>
          <a:stretch>
            <a:fillRect/>
          </a:stretch>
        </p:blipFill>
        <p:spPr>
          <a:xfrm>
            <a:off x="125075" y="493725"/>
            <a:ext cx="8239800" cy="207112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p:spPr>
        <p:txBody>
          <a:bodyPr/>
          <a:lstStyle/>
          <a:p>
            <a:fld id="{63A1C593-65D0-4073-BCC9-577B9352EA97}" type="datetimeFigureOut">
              <a:rPr lang="en-US" smtClean="0"/>
              <a:t>11/14/2024</a:t>
            </a:fld>
            <a:endParaRPr lang="en-US"/>
          </a:p>
        </p:txBody>
      </p:sp>
      <p:sp>
        <p:nvSpPr>
          <p:cNvPr id="5" name="Footer Placeholder 4"/>
          <p:cNvSpPr>
            <a:spLocks noGrp="1"/>
          </p:cNvSpPr>
          <p:nvPr>
            <p:ph type="ftr" sz="quarter" idx="11"/>
          </p:nvPr>
        </p:nvSpPr>
        <p:spPr>
          <a:xfrm>
            <a:off x="4038600" y="6356350"/>
            <a:ext cx="4114800" cy="365125"/>
          </a:xfrm>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2 Intro">
  <p:cSld name="CUSTOM_1">
    <p:bg>
      <p:bgPr>
        <a:solidFill>
          <a:schemeClr val="accent2"/>
        </a:solidFill>
        <a:effectLst/>
      </p:bgPr>
    </p:bg>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4828425" y="1807800"/>
            <a:ext cx="5322600" cy="1324800"/>
          </a:xfrm>
          <a:prstGeom prst="rect">
            <a:avLst/>
          </a:prstGeom>
        </p:spPr>
        <p:txBody>
          <a:bodyPr spcFirstLastPara="1" wrap="square" lIns="121900" tIns="121900" rIns="121900" bIns="121900" anchor="ctr" anchorCtr="0">
            <a:noAutofit/>
          </a:bodyPr>
          <a:lstStyle>
            <a:lvl1pPr marL="0" marR="0" lvl="0" indent="0" rtl="0">
              <a:lnSpc>
                <a:spcPct val="100000"/>
              </a:lnSpc>
              <a:spcBef>
                <a:spcPts val="0"/>
              </a:spcBef>
              <a:spcAft>
                <a:spcPts val="0"/>
              </a:spcAft>
              <a:buClr>
                <a:schemeClr val="dk1"/>
              </a:buClr>
              <a:buSzPts val="7000"/>
              <a:buFont typeface="Aldrich"/>
              <a:buNone/>
              <a:defRPr sz="7000"/>
            </a:lvl1pPr>
            <a:lvl2pPr lvl="1" algn="r" rtl="0">
              <a:spcBef>
                <a:spcPts val="0"/>
              </a:spcBef>
              <a:spcAft>
                <a:spcPts val="0"/>
              </a:spcAft>
              <a:buClr>
                <a:schemeClr val="dk1"/>
              </a:buClr>
              <a:buSzPts val="7000"/>
              <a:buFont typeface="Abril Fatface" panose="02000503000000020003"/>
              <a:buNone/>
              <a:defRPr sz="7000">
                <a:solidFill>
                  <a:schemeClr val="dk1"/>
                </a:solidFill>
                <a:latin typeface="Abril Fatface" panose="02000503000000020003"/>
                <a:ea typeface="Abril Fatface" panose="02000503000000020003"/>
                <a:cs typeface="Abril Fatface" panose="02000503000000020003"/>
                <a:sym typeface="Abril Fatface" panose="02000503000000020003"/>
              </a:defRPr>
            </a:lvl2pPr>
            <a:lvl3pPr lvl="2" algn="r" rtl="0">
              <a:spcBef>
                <a:spcPts val="0"/>
              </a:spcBef>
              <a:spcAft>
                <a:spcPts val="0"/>
              </a:spcAft>
              <a:buClr>
                <a:schemeClr val="dk1"/>
              </a:buClr>
              <a:buSzPts val="7000"/>
              <a:buFont typeface="Abril Fatface" panose="02000503000000020003"/>
              <a:buNone/>
              <a:defRPr sz="7000">
                <a:solidFill>
                  <a:schemeClr val="dk1"/>
                </a:solidFill>
                <a:latin typeface="Abril Fatface" panose="02000503000000020003"/>
                <a:ea typeface="Abril Fatface" panose="02000503000000020003"/>
                <a:cs typeface="Abril Fatface" panose="02000503000000020003"/>
                <a:sym typeface="Abril Fatface" panose="02000503000000020003"/>
              </a:defRPr>
            </a:lvl3pPr>
            <a:lvl4pPr lvl="3" algn="r" rtl="0">
              <a:spcBef>
                <a:spcPts val="0"/>
              </a:spcBef>
              <a:spcAft>
                <a:spcPts val="0"/>
              </a:spcAft>
              <a:buClr>
                <a:schemeClr val="dk1"/>
              </a:buClr>
              <a:buSzPts val="7000"/>
              <a:buFont typeface="Abril Fatface" panose="02000503000000020003"/>
              <a:buNone/>
              <a:defRPr sz="7000">
                <a:solidFill>
                  <a:schemeClr val="dk1"/>
                </a:solidFill>
                <a:latin typeface="Abril Fatface" panose="02000503000000020003"/>
                <a:ea typeface="Abril Fatface" panose="02000503000000020003"/>
                <a:cs typeface="Abril Fatface" panose="02000503000000020003"/>
                <a:sym typeface="Abril Fatface" panose="02000503000000020003"/>
              </a:defRPr>
            </a:lvl4pPr>
            <a:lvl5pPr lvl="4" algn="r" rtl="0">
              <a:spcBef>
                <a:spcPts val="0"/>
              </a:spcBef>
              <a:spcAft>
                <a:spcPts val="0"/>
              </a:spcAft>
              <a:buClr>
                <a:schemeClr val="dk1"/>
              </a:buClr>
              <a:buSzPts val="7000"/>
              <a:buFont typeface="Abril Fatface" panose="02000503000000020003"/>
              <a:buNone/>
              <a:defRPr sz="7000">
                <a:solidFill>
                  <a:schemeClr val="dk1"/>
                </a:solidFill>
                <a:latin typeface="Abril Fatface" panose="02000503000000020003"/>
                <a:ea typeface="Abril Fatface" panose="02000503000000020003"/>
                <a:cs typeface="Abril Fatface" panose="02000503000000020003"/>
                <a:sym typeface="Abril Fatface" panose="02000503000000020003"/>
              </a:defRPr>
            </a:lvl5pPr>
            <a:lvl6pPr lvl="5" algn="r" rtl="0">
              <a:spcBef>
                <a:spcPts val="0"/>
              </a:spcBef>
              <a:spcAft>
                <a:spcPts val="0"/>
              </a:spcAft>
              <a:buClr>
                <a:schemeClr val="dk1"/>
              </a:buClr>
              <a:buSzPts val="7000"/>
              <a:buFont typeface="Abril Fatface" panose="02000503000000020003"/>
              <a:buNone/>
              <a:defRPr sz="7000">
                <a:solidFill>
                  <a:schemeClr val="dk1"/>
                </a:solidFill>
                <a:latin typeface="Abril Fatface" panose="02000503000000020003"/>
                <a:ea typeface="Abril Fatface" panose="02000503000000020003"/>
                <a:cs typeface="Abril Fatface" panose="02000503000000020003"/>
                <a:sym typeface="Abril Fatface" panose="02000503000000020003"/>
              </a:defRPr>
            </a:lvl6pPr>
            <a:lvl7pPr lvl="6" algn="r" rtl="0">
              <a:spcBef>
                <a:spcPts val="0"/>
              </a:spcBef>
              <a:spcAft>
                <a:spcPts val="0"/>
              </a:spcAft>
              <a:buClr>
                <a:schemeClr val="dk1"/>
              </a:buClr>
              <a:buSzPts val="7000"/>
              <a:buFont typeface="Abril Fatface" panose="02000503000000020003"/>
              <a:buNone/>
              <a:defRPr sz="7000">
                <a:solidFill>
                  <a:schemeClr val="dk1"/>
                </a:solidFill>
                <a:latin typeface="Abril Fatface" panose="02000503000000020003"/>
                <a:ea typeface="Abril Fatface" panose="02000503000000020003"/>
                <a:cs typeface="Abril Fatface" panose="02000503000000020003"/>
                <a:sym typeface="Abril Fatface" panose="02000503000000020003"/>
              </a:defRPr>
            </a:lvl7pPr>
            <a:lvl8pPr lvl="7" algn="r" rtl="0">
              <a:spcBef>
                <a:spcPts val="0"/>
              </a:spcBef>
              <a:spcAft>
                <a:spcPts val="0"/>
              </a:spcAft>
              <a:buClr>
                <a:schemeClr val="dk1"/>
              </a:buClr>
              <a:buSzPts val="7000"/>
              <a:buFont typeface="Abril Fatface" panose="02000503000000020003"/>
              <a:buNone/>
              <a:defRPr sz="7000">
                <a:solidFill>
                  <a:schemeClr val="dk1"/>
                </a:solidFill>
                <a:latin typeface="Abril Fatface" panose="02000503000000020003"/>
                <a:ea typeface="Abril Fatface" panose="02000503000000020003"/>
                <a:cs typeface="Abril Fatface" panose="02000503000000020003"/>
                <a:sym typeface="Abril Fatface" panose="02000503000000020003"/>
              </a:defRPr>
            </a:lvl8pPr>
            <a:lvl9pPr lvl="8" algn="r" rtl="0">
              <a:spcBef>
                <a:spcPts val="0"/>
              </a:spcBef>
              <a:spcAft>
                <a:spcPts val="0"/>
              </a:spcAft>
              <a:buClr>
                <a:schemeClr val="dk1"/>
              </a:buClr>
              <a:buSzPts val="7000"/>
              <a:buFont typeface="Abril Fatface" panose="02000503000000020003"/>
              <a:buNone/>
              <a:defRPr sz="7000">
                <a:solidFill>
                  <a:schemeClr val="dk1"/>
                </a:solidFill>
                <a:latin typeface="Abril Fatface" panose="02000503000000020003"/>
                <a:ea typeface="Abril Fatface" panose="02000503000000020003"/>
                <a:cs typeface="Abril Fatface" panose="02000503000000020003"/>
                <a:sym typeface="Abril Fatface" panose="02000503000000020003"/>
              </a:defRPr>
            </a:lvl9pPr>
          </a:lstStyle>
          <a:p>
            <a:endParaRPr/>
          </a:p>
        </p:txBody>
      </p:sp>
      <p:sp>
        <p:nvSpPr>
          <p:cNvPr id="19" name="Google Shape;19;p3"/>
          <p:cNvSpPr txBox="1">
            <a:spLocks noGrp="1"/>
          </p:cNvSpPr>
          <p:nvPr>
            <p:ph type="body" idx="1"/>
          </p:nvPr>
        </p:nvSpPr>
        <p:spPr>
          <a:xfrm>
            <a:off x="4828413" y="3212100"/>
            <a:ext cx="5322600" cy="1838100"/>
          </a:xfrm>
          <a:prstGeom prst="rect">
            <a:avLst/>
          </a:prstGeom>
        </p:spPr>
        <p:txBody>
          <a:bodyPr spcFirstLastPara="1" wrap="square" lIns="121900" tIns="121900" rIns="121900" bIns="121900" anchor="t" anchorCtr="0">
            <a:noAutofit/>
          </a:bodyPr>
          <a:lstStyle>
            <a:lvl1pPr marL="457200" lvl="0" indent="-323850">
              <a:spcBef>
                <a:spcPts val="0"/>
              </a:spcBef>
              <a:spcAft>
                <a:spcPts val="0"/>
              </a:spcAft>
              <a:buSzPts val="1500"/>
              <a:buChar char="●"/>
              <a:defRPr/>
            </a:lvl1pPr>
            <a:lvl2pPr marL="914400" lvl="1" indent="-323850" algn="r">
              <a:spcBef>
                <a:spcPts val="0"/>
              </a:spcBef>
              <a:spcAft>
                <a:spcPts val="0"/>
              </a:spcAft>
              <a:buSzPts val="1500"/>
              <a:buChar char="○"/>
              <a:defRPr/>
            </a:lvl2pPr>
            <a:lvl3pPr marL="1371600" lvl="2" indent="-323850" algn="r">
              <a:spcBef>
                <a:spcPts val="2100"/>
              </a:spcBef>
              <a:spcAft>
                <a:spcPts val="0"/>
              </a:spcAft>
              <a:buSzPts val="1500"/>
              <a:buChar char="■"/>
              <a:defRPr/>
            </a:lvl3pPr>
            <a:lvl4pPr marL="1828800" lvl="3" indent="-323850" algn="r">
              <a:spcBef>
                <a:spcPts val="2100"/>
              </a:spcBef>
              <a:spcAft>
                <a:spcPts val="0"/>
              </a:spcAft>
              <a:buSzPts val="1500"/>
              <a:buChar char="●"/>
              <a:defRPr/>
            </a:lvl4pPr>
            <a:lvl5pPr marL="2286000" lvl="4" indent="-323850" algn="r">
              <a:spcBef>
                <a:spcPts val="2100"/>
              </a:spcBef>
              <a:spcAft>
                <a:spcPts val="0"/>
              </a:spcAft>
              <a:buSzPts val="1500"/>
              <a:buChar char="○"/>
              <a:defRPr/>
            </a:lvl5pPr>
            <a:lvl6pPr marL="2743200" lvl="5" indent="-323850" algn="r">
              <a:spcBef>
                <a:spcPts val="2100"/>
              </a:spcBef>
              <a:spcAft>
                <a:spcPts val="0"/>
              </a:spcAft>
              <a:buSzPts val="1500"/>
              <a:buChar char="■"/>
              <a:defRPr/>
            </a:lvl6pPr>
            <a:lvl7pPr marL="3200400" lvl="6" indent="-323850" algn="r">
              <a:spcBef>
                <a:spcPts val="2100"/>
              </a:spcBef>
              <a:spcAft>
                <a:spcPts val="0"/>
              </a:spcAft>
              <a:buSzPts val="1500"/>
              <a:buChar char="●"/>
              <a:defRPr/>
            </a:lvl7pPr>
            <a:lvl8pPr marL="3657600" lvl="7" indent="-323850" algn="r">
              <a:spcBef>
                <a:spcPts val="2100"/>
              </a:spcBef>
              <a:spcAft>
                <a:spcPts val="0"/>
              </a:spcAft>
              <a:buSzPts val="1500"/>
              <a:buChar char="○"/>
              <a:defRPr/>
            </a:lvl8pPr>
            <a:lvl9pPr marL="4114800" lvl="8" indent="-323850" algn="r">
              <a:spcBef>
                <a:spcPts val="2100"/>
              </a:spcBef>
              <a:spcAft>
                <a:spcPts val="2100"/>
              </a:spcAft>
              <a:buSzPts val="15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03 Six columns">
  <p:cSld name="CUSTOM_2">
    <p:bg>
      <p:bgPr>
        <a:solidFill>
          <a:schemeClr val="accent1"/>
        </a:solidFill>
        <a:effectLst/>
      </p:bgPr>
    </p:bg>
    <p:spTree>
      <p:nvGrpSpPr>
        <p:cNvPr id="1" name="Shape 20"/>
        <p:cNvGrpSpPr/>
        <p:nvPr/>
      </p:nvGrpSpPr>
      <p:grpSpPr>
        <a:xfrm>
          <a:off x="0" y="0"/>
          <a:ext cx="0" cy="0"/>
          <a:chOff x="0" y="0"/>
          <a:chExt cx="0" cy="0"/>
        </a:xfrm>
      </p:grpSpPr>
      <p:pic>
        <p:nvPicPr>
          <p:cNvPr id="21" name="Google Shape;21;p4"/>
          <p:cNvPicPr preferRelativeResize="0"/>
          <p:nvPr/>
        </p:nvPicPr>
        <p:blipFill rotWithShape="1">
          <a:blip r:embed="rId2">
            <a:alphaModFix amt="55000"/>
          </a:blip>
          <a:srcRect b="15196"/>
          <a:stretch>
            <a:fillRect/>
          </a:stretch>
        </p:blipFill>
        <p:spPr>
          <a:xfrm>
            <a:off x="0" y="-33175"/>
            <a:ext cx="12192000" cy="6891175"/>
          </a:xfrm>
          <a:prstGeom prst="rect">
            <a:avLst/>
          </a:prstGeom>
          <a:noFill/>
          <a:ln>
            <a:noFill/>
          </a:ln>
        </p:spPr>
      </p:pic>
      <p:sp>
        <p:nvSpPr>
          <p:cNvPr id="22" name="Google Shape;22;p4"/>
          <p:cNvSpPr/>
          <p:nvPr/>
        </p:nvSpPr>
        <p:spPr>
          <a:xfrm>
            <a:off x="463800" y="663300"/>
            <a:ext cx="11264400" cy="5531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4"/>
          <p:cNvSpPr txBox="1">
            <a:spLocks noGrp="1"/>
          </p:cNvSpPr>
          <p:nvPr>
            <p:ph type="title"/>
          </p:nvPr>
        </p:nvSpPr>
        <p:spPr>
          <a:xfrm>
            <a:off x="992275" y="1056675"/>
            <a:ext cx="10153500" cy="763500"/>
          </a:xfrm>
          <a:prstGeom prst="rect">
            <a:avLst/>
          </a:prstGeom>
        </p:spPr>
        <p:txBody>
          <a:bodyPr spcFirstLastPara="1" wrap="square" lIns="121900" tIns="121900" rIns="121900" bIns="121900" anchor="ctr"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2pPr>
            <a:lvl3pPr lvl="2"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3pPr>
            <a:lvl4pPr lvl="3"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4pPr>
            <a:lvl5pPr lvl="4"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5pPr>
            <a:lvl6pPr lvl="5"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6pPr>
            <a:lvl7pPr lvl="6"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7pPr>
            <a:lvl8pPr lvl="7"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8pPr>
            <a:lvl9pPr lvl="8"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9pPr>
          </a:lstStyle>
          <a:p>
            <a:endParaRPr/>
          </a:p>
        </p:txBody>
      </p:sp>
      <p:sp>
        <p:nvSpPr>
          <p:cNvPr id="24" name="Google Shape;24;p4"/>
          <p:cNvSpPr txBox="1">
            <a:spLocks noGrp="1"/>
          </p:cNvSpPr>
          <p:nvPr>
            <p:ph type="body" idx="1"/>
          </p:nvPr>
        </p:nvSpPr>
        <p:spPr>
          <a:xfrm>
            <a:off x="992275" y="2729898"/>
            <a:ext cx="2984100" cy="1154400"/>
          </a:xfrm>
          <a:prstGeom prst="rect">
            <a:avLst/>
          </a:prstGeom>
        </p:spPr>
        <p:txBody>
          <a:bodyPr spcFirstLastPara="1" wrap="square" lIns="121900" tIns="121900" rIns="121900" bIns="121900" anchor="t" anchorCtr="0">
            <a:noAutofit/>
          </a:bodyPr>
          <a:lstStyle>
            <a:lvl1pPr marL="457200" lvl="0" indent="-323850" rtl="0">
              <a:spcBef>
                <a:spcPts val="0"/>
              </a:spcBef>
              <a:spcAft>
                <a:spcPts val="0"/>
              </a:spcAft>
              <a:buSzPts val="1500"/>
              <a:buChar char="●"/>
              <a:defRPr/>
            </a:lvl1pPr>
            <a:lvl2pPr marL="914400" lvl="1" indent="-323850" rtl="0">
              <a:lnSpc>
                <a:spcPct val="100000"/>
              </a:lnSpc>
              <a:spcBef>
                <a:spcPts val="0"/>
              </a:spcBef>
              <a:spcAft>
                <a:spcPts val="0"/>
              </a:spcAft>
              <a:buSzPts val="1500"/>
              <a:buChar char="○"/>
              <a:defRPr/>
            </a:lvl2pPr>
            <a:lvl3pPr marL="1371600" lvl="2" indent="-323850" rtl="0">
              <a:lnSpc>
                <a:spcPct val="100000"/>
              </a:lnSpc>
              <a:spcBef>
                <a:spcPts val="2100"/>
              </a:spcBef>
              <a:spcAft>
                <a:spcPts val="0"/>
              </a:spcAft>
              <a:buSzPts val="1500"/>
              <a:buChar char="■"/>
              <a:defRPr/>
            </a:lvl3pPr>
            <a:lvl4pPr marL="1828800" lvl="3" indent="-323850" rtl="0">
              <a:lnSpc>
                <a:spcPct val="100000"/>
              </a:lnSpc>
              <a:spcBef>
                <a:spcPts val="2100"/>
              </a:spcBef>
              <a:spcAft>
                <a:spcPts val="0"/>
              </a:spcAft>
              <a:buSzPts val="1500"/>
              <a:buChar char="●"/>
              <a:defRPr/>
            </a:lvl4pPr>
            <a:lvl5pPr marL="2286000" lvl="4" indent="-323850" rtl="0">
              <a:lnSpc>
                <a:spcPct val="100000"/>
              </a:lnSpc>
              <a:spcBef>
                <a:spcPts val="2100"/>
              </a:spcBef>
              <a:spcAft>
                <a:spcPts val="0"/>
              </a:spcAft>
              <a:buSzPts val="1500"/>
              <a:buChar char="○"/>
              <a:defRPr/>
            </a:lvl5pPr>
            <a:lvl6pPr marL="2743200" lvl="5" indent="-323850" rtl="0">
              <a:lnSpc>
                <a:spcPct val="100000"/>
              </a:lnSpc>
              <a:spcBef>
                <a:spcPts val="2100"/>
              </a:spcBef>
              <a:spcAft>
                <a:spcPts val="0"/>
              </a:spcAft>
              <a:buSzPts val="1500"/>
              <a:buChar char="■"/>
              <a:defRPr/>
            </a:lvl6pPr>
            <a:lvl7pPr marL="3200400" lvl="6" indent="-323850" rtl="0">
              <a:lnSpc>
                <a:spcPct val="100000"/>
              </a:lnSpc>
              <a:spcBef>
                <a:spcPts val="2100"/>
              </a:spcBef>
              <a:spcAft>
                <a:spcPts val="0"/>
              </a:spcAft>
              <a:buSzPts val="1500"/>
              <a:buChar char="●"/>
              <a:defRPr/>
            </a:lvl7pPr>
            <a:lvl8pPr marL="3657600" lvl="7" indent="-323850" rtl="0">
              <a:lnSpc>
                <a:spcPct val="100000"/>
              </a:lnSpc>
              <a:spcBef>
                <a:spcPts val="2100"/>
              </a:spcBef>
              <a:spcAft>
                <a:spcPts val="0"/>
              </a:spcAft>
              <a:buSzPts val="1500"/>
              <a:buChar char="○"/>
              <a:defRPr/>
            </a:lvl8pPr>
            <a:lvl9pPr marL="4114800" lvl="8" indent="-323850" rtl="0">
              <a:lnSpc>
                <a:spcPct val="100000"/>
              </a:lnSpc>
              <a:spcBef>
                <a:spcPts val="2100"/>
              </a:spcBef>
              <a:spcAft>
                <a:spcPts val="2100"/>
              </a:spcAft>
              <a:buSzPts val="1500"/>
              <a:buChar char="■"/>
              <a:defRPr/>
            </a:lvl9pPr>
          </a:lstStyle>
          <a:p>
            <a:endParaRPr/>
          </a:p>
        </p:txBody>
      </p:sp>
      <p:sp>
        <p:nvSpPr>
          <p:cNvPr id="25" name="Google Shape;25;p4"/>
          <p:cNvSpPr txBox="1">
            <a:spLocks noGrp="1"/>
          </p:cNvSpPr>
          <p:nvPr>
            <p:ph type="body" idx="2"/>
          </p:nvPr>
        </p:nvSpPr>
        <p:spPr>
          <a:xfrm>
            <a:off x="4577074" y="2729898"/>
            <a:ext cx="2984100" cy="1154400"/>
          </a:xfrm>
          <a:prstGeom prst="rect">
            <a:avLst/>
          </a:prstGeom>
        </p:spPr>
        <p:txBody>
          <a:bodyPr spcFirstLastPara="1" wrap="square" lIns="121900" tIns="121900" rIns="121900" bIns="121900" anchor="t" anchorCtr="0">
            <a:noAutofit/>
          </a:bodyPr>
          <a:lstStyle>
            <a:lvl1pPr marL="457200" lvl="0" indent="-323850" rtl="0">
              <a:spcBef>
                <a:spcPts val="0"/>
              </a:spcBef>
              <a:spcAft>
                <a:spcPts val="0"/>
              </a:spcAft>
              <a:buSzPts val="1500"/>
              <a:buChar char="●"/>
              <a:defRPr/>
            </a:lvl1pPr>
            <a:lvl2pPr marL="914400" lvl="1" indent="-323850" rtl="0">
              <a:lnSpc>
                <a:spcPct val="100000"/>
              </a:lnSpc>
              <a:spcBef>
                <a:spcPts val="0"/>
              </a:spcBef>
              <a:spcAft>
                <a:spcPts val="0"/>
              </a:spcAft>
              <a:buSzPts val="1500"/>
              <a:buChar char="○"/>
              <a:defRPr/>
            </a:lvl2pPr>
            <a:lvl3pPr marL="1371600" lvl="2" indent="-323850" rtl="0">
              <a:lnSpc>
                <a:spcPct val="100000"/>
              </a:lnSpc>
              <a:spcBef>
                <a:spcPts val="2100"/>
              </a:spcBef>
              <a:spcAft>
                <a:spcPts val="0"/>
              </a:spcAft>
              <a:buSzPts val="1500"/>
              <a:buChar char="■"/>
              <a:defRPr/>
            </a:lvl3pPr>
            <a:lvl4pPr marL="1828800" lvl="3" indent="-323850" rtl="0">
              <a:lnSpc>
                <a:spcPct val="100000"/>
              </a:lnSpc>
              <a:spcBef>
                <a:spcPts val="2100"/>
              </a:spcBef>
              <a:spcAft>
                <a:spcPts val="0"/>
              </a:spcAft>
              <a:buSzPts val="1500"/>
              <a:buChar char="●"/>
              <a:defRPr/>
            </a:lvl4pPr>
            <a:lvl5pPr marL="2286000" lvl="4" indent="-323850" rtl="0">
              <a:lnSpc>
                <a:spcPct val="100000"/>
              </a:lnSpc>
              <a:spcBef>
                <a:spcPts val="2100"/>
              </a:spcBef>
              <a:spcAft>
                <a:spcPts val="0"/>
              </a:spcAft>
              <a:buSzPts val="1500"/>
              <a:buChar char="○"/>
              <a:defRPr/>
            </a:lvl5pPr>
            <a:lvl6pPr marL="2743200" lvl="5" indent="-323850" rtl="0">
              <a:lnSpc>
                <a:spcPct val="100000"/>
              </a:lnSpc>
              <a:spcBef>
                <a:spcPts val="2100"/>
              </a:spcBef>
              <a:spcAft>
                <a:spcPts val="0"/>
              </a:spcAft>
              <a:buSzPts val="1500"/>
              <a:buChar char="■"/>
              <a:defRPr/>
            </a:lvl6pPr>
            <a:lvl7pPr marL="3200400" lvl="6" indent="-323850" rtl="0">
              <a:lnSpc>
                <a:spcPct val="100000"/>
              </a:lnSpc>
              <a:spcBef>
                <a:spcPts val="2100"/>
              </a:spcBef>
              <a:spcAft>
                <a:spcPts val="0"/>
              </a:spcAft>
              <a:buSzPts val="1500"/>
              <a:buChar char="●"/>
              <a:defRPr/>
            </a:lvl7pPr>
            <a:lvl8pPr marL="3657600" lvl="7" indent="-323850" rtl="0">
              <a:lnSpc>
                <a:spcPct val="100000"/>
              </a:lnSpc>
              <a:spcBef>
                <a:spcPts val="2100"/>
              </a:spcBef>
              <a:spcAft>
                <a:spcPts val="0"/>
              </a:spcAft>
              <a:buSzPts val="1500"/>
              <a:buChar char="○"/>
              <a:defRPr/>
            </a:lvl8pPr>
            <a:lvl9pPr marL="4114800" lvl="8" indent="-323850" rtl="0">
              <a:lnSpc>
                <a:spcPct val="100000"/>
              </a:lnSpc>
              <a:spcBef>
                <a:spcPts val="2100"/>
              </a:spcBef>
              <a:spcAft>
                <a:spcPts val="2100"/>
              </a:spcAft>
              <a:buSzPts val="1500"/>
              <a:buChar char="■"/>
              <a:defRPr/>
            </a:lvl9pPr>
          </a:lstStyle>
          <a:p>
            <a:endParaRPr/>
          </a:p>
        </p:txBody>
      </p:sp>
      <p:sp>
        <p:nvSpPr>
          <p:cNvPr id="26" name="Google Shape;26;p4"/>
          <p:cNvSpPr txBox="1">
            <a:spLocks noGrp="1"/>
          </p:cNvSpPr>
          <p:nvPr>
            <p:ph type="body" idx="3"/>
          </p:nvPr>
        </p:nvSpPr>
        <p:spPr>
          <a:xfrm>
            <a:off x="992275" y="4510836"/>
            <a:ext cx="2984100" cy="1154400"/>
          </a:xfrm>
          <a:prstGeom prst="rect">
            <a:avLst/>
          </a:prstGeom>
        </p:spPr>
        <p:txBody>
          <a:bodyPr spcFirstLastPara="1" wrap="square" lIns="121900" tIns="121900" rIns="121900" bIns="121900" anchor="t" anchorCtr="0">
            <a:noAutofit/>
          </a:bodyPr>
          <a:lstStyle>
            <a:lvl1pPr marL="457200" lvl="0" indent="-323850" rtl="0">
              <a:spcBef>
                <a:spcPts val="0"/>
              </a:spcBef>
              <a:spcAft>
                <a:spcPts val="0"/>
              </a:spcAft>
              <a:buSzPts val="1500"/>
              <a:buChar char="●"/>
              <a:defRPr/>
            </a:lvl1pPr>
            <a:lvl2pPr marL="914400" lvl="1" indent="-323850" rtl="0">
              <a:lnSpc>
                <a:spcPct val="100000"/>
              </a:lnSpc>
              <a:spcBef>
                <a:spcPts val="0"/>
              </a:spcBef>
              <a:spcAft>
                <a:spcPts val="0"/>
              </a:spcAft>
              <a:buSzPts val="1500"/>
              <a:buChar char="○"/>
              <a:defRPr/>
            </a:lvl2pPr>
            <a:lvl3pPr marL="1371600" lvl="2" indent="-323850" rtl="0">
              <a:lnSpc>
                <a:spcPct val="100000"/>
              </a:lnSpc>
              <a:spcBef>
                <a:spcPts val="2100"/>
              </a:spcBef>
              <a:spcAft>
                <a:spcPts val="0"/>
              </a:spcAft>
              <a:buSzPts val="1500"/>
              <a:buChar char="■"/>
              <a:defRPr/>
            </a:lvl3pPr>
            <a:lvl4pPr marL="1828800" lvl="3" indent="-323850" rtl="0">
              <a:lnSpc>
                <a:spcPct val="100000"/>
              </a:lnSpc>
              <a:spcBef>
                <a:spcPts val="2100"/>
              </a:spcBef>
              <a:spcAft>
                <a:spcPts val="0"/>
              </a:spcAft>
              <a:buSzPts val="1500"/>
              <a:buChar char="●"/>
              <a:defRPr/>
            </a:lvl4pPr>
            <a:lvl5pPr marL="2286000" lvl="4" indent="-323850" rtl="0">
              <a:lnSpc>
                <a:spcPct val="100000"/>
              </a:lnSpc>
              <a:spcBef>
                <a:spcPts val="2100"/>
              </a:spcBef>
              <a:spcAft>
                <a:spcPts val="0"/>
              </a:spcAft>
              <a:buSzPts val="1500"/>
              <a:buChar char="○"/>
              <a:defRPr/>
            </a:lvl5pPr>
            <a:lvl6pPr marL="2743200" lvl="5" indent="-323850" rtl="0">
              <a:lnSpc>
                <a:spcPct val="100000"/>
              </a:lnSpc>
              <a:spcBef>
                <a:spcPts val="2100"/>
              </a:spcBef>
              <a:spcAft>
                <a:spcPts val="0"/>
              </a:spcAft>
              <a:buSzPts val="1500"/>
              <a:buChar char="■"/>
              <a:defRPr/>
            </a:lvl6pPr>
            <a:lvl7pPr marL="3200400" lvl="6" indent="-323850" rtl="0">
              <a:lnSpc>
                <a:spcPct val="100000"/>
              </a:lnSpc>
              <a:spcBef>
                <a:spcPts val="2100"/>
              </a:spcBef>
              <a:spcAft>
                <a:spcPts val="0"/>
              </a:spcAft>
              <a:buSzPts val="1500"/>
              <a:buChar char="●"/>
              <a:defRPr/>
            </a:lvl7pPr>
            <a:lvl8pPr marL="3657600" lvl="7" indent="-323850" rtl="0">
              <a:lnSpc>
                <a:spcPct val="100000"/>
              </a:lnSpc>
              <a:spcBef>
                <a:spcPts val="2100"/>
              </a:spcBef>
              <a:spcAft>
                <a:spcPts val="0"/>
              </a:spcAft>
              <a:buSzPts val="1500"/>
              <a:buChar char="○"/>
              <a:defRPr/>
            </a:lvl8pPr>
            <a:lvl9pPr marL="4114800" lvl="8" indent="-323850" rtl="0">
              <a:lnSpc>
                <a:spcPct val="100000"/>
              </a:lnSpc>
              <a:spcBef>
                <a:spcPts val="2100"/>
              </a:spcBef>
              <a:spcAft>
                <a:spcPts val="2100"/>
              </a:spcAft>
              <a:buSzPts val="1500"/>
              <a:buChar char="■"/>
              <a:defRPr/>
            </a:lvl9pPr>
          </a:lstStyle>
          <a:p>
            <a:endParaRPr/>
          </a:p>
        </p:txBody>
      </p:sp>
      <p:sp>
        <p:nvSpPr>
          <p:cNvPr id="27" name="Google Shape;27;p4"/>
          <p:cNvSpPr txBox="1">
            <a:spLocks noGrp="1"/>
          </p:cNvSpPr>
          <p:nvPr>
            <p:ph type="body" idx="4"/>
          </p:nvPr>
        </p:nvSpPr>
        <p:spPr>
          <a:xfrm>
            <a:off x="4577074" y="4510836"/>
            <a:ext cx="2984100" cy="1154400"/>
          </a:xfrm>
          <a:prstGeom prst="rect">
            <a:avLst/>
          </a:prstGeom>
        </p:spPr>
        <p:txBody>
          <a:bodyPr spcFirstLastPara="1" wrap="square" lIns="121900" tIns="121900" rIns="121900" bIns="121900" anchor="t" anchorCtr="0">
            <a:noAutofit/>
          </a:bodyPr>
          <a:lstStyle>
            <a:lvl1pPr marL="457200" lvl="0" indent="-323850" rtl="0">
              <a:spcBef>
                <a:spcPts val="0"/>
              </a:spcBef>
              <a:spcAft>
                <a:spcPts val="0"/>
              </a:spcAft>
              <a:buSzPts val="1500"/>
              <a:buChar char="●"/>
              <a:defRPr/>
            </a:lvl1pPr>
            <a:lvl2pPr marL="914400" lvl="1" indent="-323850" rtl="0">
              <a:lnSpc>
                <a:spcPct val="100000"/>
              </a:lnSpc>
              <a:spcBef>
                <a:spcPts val="0"/>
              </a:spcBef>
              <a:spcAft>
                <a:spcPts val="0"/>
              </a:spcAft>
              <a:buSzPts val="1500"/>
              <a:buChar char="○"/>
              <a:defRPr/>
            </a:lvl2pPr>
            <a:lvl3pPr marL="1371600" lvl="2" indent="-323850" rtl="0">
              <a:lnSpc>
                <a:spcPct val="100000"/>
              </a:lnSpc>
              <a:spcBef>
                <a:spcPts val="2100"/>
              </a:spcBef>
              <a:spcAft>
                <a:spcPts val="0"/>
              </a:spcAft>
              <a:buSzPts val="1500"/>
              <a:buChar char="■"/>
              <a:defRPr/>
            </a:lvl3pPr>
            <a:lvl4pPr marL="1828800" lvl="3" indent="-323850" rtl="0">
              <a:lnSpc>
                <a:spcPct val="100000"/>
              </a:lnSpc>
              <a:spcBef>
                <a:spcPts val="2100"/>
              </a:spcBef>
              <a:spcAft>
                <a:spcPts val="0"/>
              </a:spcAft>
              <a:buSzPts val="1500"/>
              <a:buChar char="●"/>
              <a:defRPr/>
            </a:lvl4pPr>
            <a:lvl5pPr marL="2286000" lvl="4" indent="-323850" rtl="0">
              <a:lnSpc>
                <a:spcPct val="100000"/>
              </a:lnSpc>
              <a:spcBef>
                <a:spcPts val="2100"/>
              </a:spcBef>
              <a:spcAft>
                <a:spcPts val="0"/>
              </a:spcAft>
              <a:buSzPts val="1500"/>
              <a:buChar char="○"/>
              <a:defRPr/>
            </a:lvl5pPr>
            <a:lvl6pPr marL="2743200" lvl="5" indent="-323850" rtl="0">
              <a:lnSpc>
                <a:spcPct val="100000"/>
              </a:lnSpc>
              <a:spcBef>
                <a:spcPts val="2100"/>
              </a:spcBef>
              <a:spcAft>
                <a:spcPts val="0"/>
              </a:spcAft>
              <a:buSzPts val="1500"/>
              <a:buChar char="■"/>
              <a:defRPr/>
            </a:lvl6pPr>
            <a:lvl7pPr marL="3200400" lvl="6" indent="-323850" rtl="0">
              <a:lnSpc>
                <a:spcPct val="100000"/>
              </a:lnSpc>
              <a:spcBef>
                <a:spcPts val="2100"/>
              </a:spcBef>
              <a:spcAft>
                <a:spcPts val="0"/>
              </a:spcAft>
              <a:buSzPts val="1500"/>
              <a:buChar char="●"/>
              <a:defRPr/>
            </a:lvl7pPr>
            <a:lvl8pPr marL="3657600" lvl="7" indent="-323850" rtl="0">
              <a:lnSpc>
                <a:spcPct val="100000"/>
              </a:lnSpc>
              <a:spcBef>
                <a:spcPts val="2100"/>
              </a:spcBef>
              <a:spcAft>
                <a:spcPts val="0"/>
              </a:spcAft>
              <a:buSzPts val="1500"/>
              <a:buChar char="○"/>
              <a:defRPr/>
            </a:lvl8pPr>
            <a:lvl9pPr marL="4114800" lvl="8" indent="-323850" rtl="0">
              <a:lnSpc>
                <a:spcPct val="100000"/>
              </a:lnSpc>
              <a:spcBef>
                <a:spcPts val="2100"/>
              </a:spcBef>
              <a:spcAft>
                <a:spcPts val="2100"/>
              </a:spcAft>
              <a:buSzPts val="1500"/>
              <a:buChar char="■"/>
              <a:defRPr/>
            </a:lvl9pPr>
          </a:lstStyle>
          <a:p>
            <a:endParaRPr/>
          </a:p>
        </p:txBody>
      </p:sp>
      <p:sp>
        <p:nvSpPr>
          <p:cNvPr id="28" name="Google Shape;28;p4"/>
          <p:cNvSpPr txBox="1">
            <a:spLocks noGrp="1"/>
          </p:cNvSpPr>
          <p:nvPr>
            <p:ph type="title" idx="5"/>
          </p:nvPr>
        </p:nvSpPr>
        <p:spPr>
          <a:xfrm>
            <a:off x="992275" y="2122800"/>
            <a:ext cx="2984100" cy="606900"/>
          </a:xfrm>
          <a:prstGeom prst="rect">
            <a:avLst/>
          </a:prstGeom>
          <a:solidFill>
            <a:schemeClr val="accent1"/>
          </a:solidFill>
        </p:spPr>
        <p:txBody>
          <a:bodyPr spcFirstLastPara="1" wrap="square" lIns="121900" tIns="121900" rIns="121900" bIns="121900" anchor="ctr" anchorCtr="0">
            <a:noAutofit/>
          </a:bodyPr>
          <a:lstStyle>
            <a:lvl1pPr marL="0" marR="0" lvl="0" indent="0" algn="ctr"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2pPr>
            <a:lvl3pPr lvl="2"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3pPr>
            <a:lvl4pPr lvl="3"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4pPr>
            <a:lvl5pPr lvl="4"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5pPr>
            <a:lvl6pPr lvl="5"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6pPr>
            <a:lvl7pPr lvl="6"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7pPr>
            <a:lvl8pPr lvl="7"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8pPr>
            <a:lvl9pPr lvl="8"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9pPr>
          </a:lstStyle>
          <a:p>
            <a:endParaRPr/>
          </a:p>
        </p:txBody>
      </p:sp>
      <p:sp>
        <p:nvSpPr>
          <p:cNvPr id="29" name="Google Shape;29;p4"/>
          <p:cNvSpPr txBox="1">
            <a:spLocks noGrp="1"/>
          </p:cNvSpPr>
          <p:nvPr>
            <p:ph type="title" idx="6"/>
          </p:nvPr>
        </p:nvSpPr>
        <p:spPr>
          <a:xfrm>
            <a:off x="4577074" y="2122800"/>
            <a:ext cx="2984100" cy="606900"/>
          </a:xfrm>
          <a:prstGeom prst="rect">
            <a:avLst/>
          </a:prstGeom>
          <a:solidFill>
            <a:schemeClr val="accent1"/>
          </a:solidFill>
        </p:spPr>
        <p:txBody>
          <a:bodyPr spcFirstLastPara="1" wrap="square" lIns="121900" tIns="121900" rIns="121900" bIns="121900" anchor="ctr" anchorCtr="0">
            <a:noAutofit/>
          </a:bodyPr>
          <a:lstStyle>
            <a:lvl1pPr marL="0" lvl="0" indent="0" algn="ctr" rtl="0">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2pPr>
            <a:lvl3pPr lvl="2"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3pPr>
            <a:lvl4pPr lvl="3"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4pPr>
            <a:lvl5pPr lvl="4"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5pPr>
            <a:lvl6pPr lvl="5"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6pPr>
            <a:lvl7pPr lvl="6"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7pPr>
            <a:lvl8pPr lvl="7"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8pPr>
            <a:lvl9pPr lvl="8"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9pPr>
          </a:lstStyle>
          <a:p>
            <a:endParaRPr/>
          </a:p>
        </p:txBody>
      </p:sp>
      <p:sp>
        <p:nvSpPr>
          <p:cNvPr id="30" name="Google Shape;30;p4"/>
          <p:cNvSpPr txBox="1">
            <a:spLocks noGrp="1"/>
          </p:cNvSpPr>
          <p:nvPr>
            <p:ph type="title" idx="7"/>
          </p:nvPr>
        </p:nvSpPr>
        <p:spPr>
          <a:xfrm>
            <a:off x="992275" y="3903738"/>
            <a:ext cx="2984100" cy="606900"/>
          </a:xfrm>
          <a:prstGeom prst="rect">
            <a:avLst/>
          </a:prstGeom>
          <a:solidFill>
            <a:schemeClr val="accent1"/>
          </a:solidFill>
        </p:spPr>
        <p:txBody>
          <a:bodyPr spcFirstLastPara="1" wrap="square" lIns="121900" tIns="121900" rIns="121900" bIns="121900" anchor="ctr" anchorCtr="0">
            <a:noAutofit/>
          </a:bodyPr>
          <a:lstStyle>
            <a:lvl1pPr marL="0" lvl="0" indent="0" algn="ctr" rtl="0">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2pPr>
            <a:lvl3pPr lvl="2"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3pPr>
            <a:lvl4pPr lvl="3"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4pPr>
            <a:lvl5pPr lvl="4"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5pPr>
            <a:lvl6pPr lvl="5"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6pPr>
            <a:lvl7pPr lvl="6"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7pPr>
            <a:lvl8pPr lvl="7"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8pPr>
            <a:lvl9pPr lvl="8"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9pPr>
          </a:lstStyle>
          <a:p>
            <a:endParaRPr/>
          </a:p>
        </p:txBody>
      </p:sp>
      <p:sp>
        <p:nvSpPr>
          <p:cNvPr id="31" name="Google Shape;31;p4"/>
          <p:cNvSpPr txBox="1">
            <a:spLocks noGrp="1"/>
          </p:cNvSpPr>
          <p:nvPr>
            <p:ph type="title" idx="8"/>
          </p:nvPr>
        </p:nvSpPr>
        <p:spPr>
          <a:xfrm>
            <a:off x="4577074" y="3903738"/>
            <a:ext cx="2984100" cy="606900"/>
          </a:xfrm>
          <a:prstGeom prst="rect">
            <a:avLst/>
          </a:prstGeom>
          <a:solidFill>
            <a:schemeClr val="accent1"/>
          </a:solidFill>
        </p:spPr>
        <p:txBody>
          <a:bodyPr spcFirstLastPara="1" wrap="square" lIns="121900" tIns="121900" rIns="121900" bIns="121900" anchor="ctr" anchorCtr="0">
            <a:noAutofit/>
          </a:bodyPr>
          <a:lstStyle>
            <a:lvl1pPr marL="0" lvl="0" indent="0" algn="ctr" rtl="0">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2pPr>
            <a:lvl3pPr lvl="2"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3pPr>
            <a:lvl4pPr lvl="3"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4pPr>
            <a:lvl5pPr lvl="4"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5pPr>
            <a:lvl6pPr lvl="5"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6pPr>
            <a:lvl7pPr lvl="6"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7pPr>
            <a:lvl8pPr lvl="7"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8pPr>
            <a:lvl9pPr lvl="8"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9pPr>
          </a:lstStyle>
          <a:p>
            <a:endParaRPr/>
          </a:p>
        </p:txBody>
      </p:sp>
      <p:sp>
        <p:nvSpPr>
          <p:cNvPr id="32" name="Google Shape;32;p4"/>
          <p:cNvSpPr txBox="1">
            <a:spLocks noGrp="1"/>
          </p:cNvSpPr>
          <p:nvPr>
            <p:ph type="body" idx="9"/>
          </p:nvPr>
        </p:nvSpPr>
        <p:spPr>
          <a:xfrm>
            <a:off x="8161874" y="2729898"/>
            <a:ext cx="2984100" cy="1154400"/>
          </a:xfrm>
          <a:prstGeom prst="rect">
            <a:avLst/>
          </a:prstGeom>
        </p:spPr>
        <p:txBody>
          <a:bodyPr spcFirstLastPara="1" wrap="square" lIns="121900" tIns="121900" rIns="121900" bIns="121900" anchor="t" anchorCtr="0">
            <a:noAutofit/>
          </a:bodyPr>
          <a:lstStyle>
            <a:lvl1pPr marL="457200" lvl="0" indent="-323850" rtl="0">
              <a:spcBef>
                <a:spcPts val="0"/>
              </a:spcBef>
              <a:spcAft>
                <a:spcPts val="0"/>
              </a:spcAft>
              <a:buSzPts val="1500"/>
              <a:buChar char="●"/>
              <a:defRPr/>
            </a:lvl1pPr>
            <a:lvl2pPr marL="914400" lvl="1" indent="-323850" rtl="0">
              <a:lnSpc>
                <a:spcPct val="100000"/>
              </a:lnSpc>
              <a:spcBef>
                <a:spcPts val="0"/>
              </a:spcBef>
              <a:spcAft>
                <a:spcPts val="0"/>
              </a:spcAft>
              <a:buSzPts val="1500"/>
              <a:buChar char="○"/>
              <a:defRPr/>
            </a:lvl2pPr>
            <a:lvl3pPr marL="1371600" lvl="2" indent="-323850" rtl="0">
              <a:lnSpc>
                <a:spcPct val="100000"/>
              </a:lnSpc>
              <a:spcBef>
                <a:spcPts val="2100"/>
              </a:spcBef>
              <a:spcAft>
                <a:spcPts val="0"/>
              </a:spcAft>
              <a:buSzPts val="1500"/>
              <a:buChar char="■"/>
              <a:defRPr/>
            </a:lvl3pPr>
            <a:lvl4pPr marL="1828800" lvl="3" indent="-323850" rtl="0">
              <a:lnSpc>
                <a:spcPct val="100000"/>
              </a:lnSpc>
              <a:spcBef>
                <a:spcPts val="2100"/>
              </a:spcBef>
              <a:spcAft>
                <a:spcPts val="0"/>
              </a:spcAft>
              <a:buSzPts val="1500"/>
              <a:buChar char="●"/>
              <a:defRPr/>
            </a:lvl4pPr>
            <a:lvl5pPr marL="2286000" lvl="4" indent="-323850" rtl="0">
              <a:lnSpc>
                <a:spcPct val="100000"/>
              </a:lnSpc>
              <a:spcBef>
                <a:spcPts val="2100"/>
              </a:spcBef>
              <a:spcAft>
                <a:spcPts val="0"/>
              </a:spcAft>
              <a:buSzPts val="1500"/>
              <a:buChar char="○"/>
              <a:defRPr/>
            </a:lvl5pPr>
            <a:lvl6pPr marL="2743200" lvl="5" indent="-323850" rtl="0">
              <a:lnSpc>
                <a:spcPct val="100000"/>
              </a:lnSpc>
              <a:spcBef>
                <a:spcPts val="2100"/>
              </a:spcBef>
              <a:spcAft>
                <a:spcPts val="0"/>
              </a:spcAft>
              <a:buSzPts val="1500"/>
              <a:buChar char="■"/>
              <a:defRPr/>
            </a:lvl6pPr>
            <a:lvl7pPr marL="3200400" lvl="6" indent="-323850" rtl="0">
              <a:lnSpc>
                <a:spcPct val="100000"/>
              </a:lnSpc>
              <a:spcBef>
                <a:spcPts val="2100"/>
              </a:spcBef>
              <a:spcAft>
                <a:spcPts val="0"/>
              </a:spcAft>
              <a:buSzPts val="1500"/>
              <a:buChar char="●"/>
              <a:defRPr/>
            </a:lvl7pPr>
            <a:lvl8pPr marL="3657600" lvl="7" indent="-323850" rtl="0">
              <a:lnSpc>
                <a:spcPct val="100000"/>
              </a:lnSpc>
              <a:spcBef>
                <a:spcPts val="2100"/>
              </a:spcBef>
              <a:spcAft>
                <a:spcPts val="0"/>
              </a:spcAft>
              <a:buSzPts val="1500"/>
              <a:buChar char="○"/>
              <a:defRPr/>
            </a:lvl8pPr>
            <a:lvl9pPr marL="4114800" lvl="8" indent="-323850" rtl="0">
              <a:lnSpc>
                <a:spcPct val="100000"/>
              </a:lnSpc>
              <a:spcBef>
                <a:spcPts val="2100"/>
              </a:spcBef>
              <a:spcAft>
                <a:spcPts val="2100"/>
              </a:spcAft>
              <a:buSzPts val="1500"/>
              <a:buChar char="■"/>
              <a:defRPr/>
            </a:lvl9pPr>
          </a:lstStyle>
          <a:p>
            <a:endParaRPr/>
          </a:p>
        </p:txBody>
      </p:sp>
      <p:sp>
        <p:nvSpPr>
          <p:cNvPr id="33" name="Google Shape;33;p4"/>
          <p:cNvSpPr txBox="1">
            <a:spLocks noGrp="1"/>
          </p:cNvSpPr>
          <p:nvPr>
            <p:ph type="body" idx="13"/>
          </p:nvPr>
        </p:nvSpPr>
        <p:spPr>
          <a:xfrm>
            <a:off x="8161874" y="4510836"/>
            <a:ext cx="2984100" cy="1154400"/>
          </a:xfrm>
          <a:prstGeom prst="rect">
            <a:avLst/>
          </a:prstGeom>
        </p:spPr>
        <p:txBody>
          <a:bodyPr spcFirstLastPara="1" wrap="square" lIns="121900" tIns="121900" rIns="121900" bIns="121900" anchor="t" anchorCtr="0">
            <a:noAutofit/>
          </a:bodyPr>
          <a:lstStyle>
            <a:lvl1pPr marL="457200" lvl="0" indent="-323850" rtl="0">
              <a:spcBef>
                <a:spcPts val="0"/>
              </a:spcBef>
              <a:spcAft>
                <a:spcPts val="0"/>
              </a:spcAft>
              <a:buSzPts val="1500"/>
              <a:buChar char="●"/>
              <a:defRPr/>
            </a:lvl1pPr>
            <a:lvl2pPr marL="914400" lvl="1" indent="-323850" rtl="0">
              <a:lnSpc>
                <a:spcPct val="100000"/>
              </a:lnSpc>
              <a:spcBef>
                <a:spcPts val="0"/>
              </a:spcBef>
              <a:spcAft>
                <a:spcPts val="0"/>
              </a:spcAft>
              <a:buSzPts val="1500"/>
              <a:buChar char="○"/>
              <a:defRPr/>
            </a:lvl2pPr>
            <a:lvl3pPr marL="1371600" lvl="2" indent="-323850" rtl="0">
              <a:lnSpc>
                <a:spcPct val="100000"/>
              </a:lnSpc>
              <a:spcBef>
                <a:spcPts val="2100"/>
              </a:spcBef>
              <a:spcAft>
                <a:spcPts val="0"/>
              </a:spcAft>
              <a:buSzPts val="1500"/>
              <a:buChar char="■"/>
              <a:defRPr/>
            </a:lvl3pPr>
            <a:lvl4pPr marL="1828800" lvl="3" indent="-323850" rtl="0">
              <a:lnSpc>
                <a:spcPct val="100000"/>
              </a:lnSpc>
              <a:spcBef>
                <a:spcPts val="2100"/>
              </a:spcBef>
              <a:spcAft>
                <a:spcPts val="0"/>
              </a:spcAft>
              <a:buSzPts val="1500"/>
              <a:buChar char="●"/>
              <a:defRPr/>
            </a:lvl4pPr>
            <a:lvl5pPr marL="2286000" lvl="4" indent="-323850" rtl="0">
              <a:lnSpc>
                <a:spcPct val="100000"/>
              </a:lnSpc>
              <a:spcBef>
                <a:spcPts val="2100"/>
              </a:spcBef>
              <a:spcAft>
                <a:spcPts val="0"/>
              </a:spcAft>
              <a:buSzPts val="1500"/>
              <a:buChar char="○"/>
              <a:defRPr/>
            </a:lvl5pPr>
            <a:lvl6pPr marL="2743200" lvl="5" indent="-323850" rtl="0">
              <a:lnSpc>
                <a:spcPct val="100000"/>
              </a:lnSpc>
              <a:spcBef>
                <a:spcPts val="2100"/>
              </a:spcBef>
              <a:spcAft>
                <a:spcPts val="0"/>
              </a:spcAft>
              <a:buSzPts val="1500"/>
              <a:buChar char="■"/>
              <a:defRPr/>
            </a:lvl6pPr>
            <a:lvl7pPr marL="3200400" lvl="6" indent="-323850" rtl="0">
              <a:lnSpc>
                <a:spcPct val="100000"/>
              </a:lnSpc>
              <a:spcBef>
                <a:spcPts val="2100"/>
              </a:spcBef>
              <a:spcAft>
                <a:spcPts val="0"/>
              </a:spcAft>
              <a:buSzPts val="1500"/>
              <a:buChar char="●"/>
              <a:defRPr/>
            </a:lvl7pPr>
            <a:lvl8pPr marL="3657600" lvl="7" indent="-323850" rtl="0">
              <a:lnSpc>
                <a:spcPct val="100000"/>
              </a:lnSpc>
              <a:spcBef>
                <a:spcPts val="2100"/>
              </a:spcBef>
              <a:spcAft>
                <a:spcPts val="0"/>
              </a:spcAft>
              <a:buSzPts val="1500"/>
              <a:buChar char="○"/>
              <a:defRPr/>
            </a:lvl8pPr>
            <a:lvl9pPr marL="4114800" lvl="8" indent="-323850" rtl="0">
              <a:lnSpc>
                <a:spcPct val="100000"/>
              </a:lnSpc>
              <a:spcBef>
                <a:spcPts val="2100"/>
              </a:spcBef>
              <a:spcAft>
                <a:spcPts val="2100"/>
              </a:spcAft>
              <a:buSzPts val="1500"/>
              <a:buChar char="■"/>
              <a:defRPr/>
            </a:lvl9pPr>
          </a:lstStyle>
          <a:p>
            <a:endParaRPr/>
          </a:p>
        </p:txBody>
      </p:sp>
      <p:sp>
        <p:nvSpPr>
          <p:cNvPr id="34" name="Google Shape;34;p4"/>
          <p:cNvSpPr txBox="1">
            <a:spLocks noGrp="1"/>
          </p:cNvSpPr>
          <p:nvPr>
            <p:ph type="title" idx="14"/>
          </p:nvPr>
        </p:nvSpPr>
        <p:spPr>
          <a:xfrm>
            <a:off x="8161874" y="2122800"/>
            <a:ext cx="2984100" cy="606900"/>
          </a:xfrm>
          <a:prstGeom prst="rect">
            <a:avLst/>
          </a:prstGeom>
          <a:solidFill>
            <a:schemeClr val="accent1"/>
          </a:solidFill>
        </p:spPr>
        <p:txBody>
          <a:bodyPr spcFirstLastPara="1" wrap="square" lIns="121900" tIns="121900" rIns="121900" bIns="121900" anchor="ctr" anchorCtr="0">
            <a:noAutofit/>
          </a:bodyPr>
          <a:lstStyle>
            <a:lvl1pPr marL="0" lvl="0" indent="0" algn="ctr" rtl="0">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2pPr>
            <a:lvl3pPr lvl="2"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3pPr>
            <a:lvl4pPr lvl="3"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4pPr>
            <a:lvl5pPr lvl="4"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5pPr>
            <a:lvl6pPr lvl="5"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6pPr>
            <a:lvl7pPr lvl="6"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7pPr>
            <a:lvl8pPr lvl="7"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8pPr>
            <a:lvl9pPr lvl="8"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9pPr>
          </a:lstStyle>
          <a:p>
            <a:endParaRPr/>
          </a:p>
        </p:txBody>
      </p:sp>
      <p:sp>
        <p:nvSpPr>
          <p:cNvPr id="35" name="Google Shape;35;p4"/>
          <p:cNvSpPr txBox="1">
            <a:spLocks noGrp="1"/>
          </p:cNvSpPr>
          <p:nvPr>
            <p:ph type="title" idx="15"/>
          </p:nvPr>
        </p:nvSpPr>
        <p:spPr>
          <a:xfrm>
            <a:off x="8161874" y="3903738"/>
            <a:ext cx="2984100" cy="606900"/>
          </a:xfrm>
          <a:prstGeom prst="rect">
            <a:avLst/>
          </a:prstGeom>
          <a:solidFill>
            <a:schemeClr val="accent1"/>
          </a:solidFill>
        </p:spPr>
        <p:txBody>
          <a:bodyPr spcFirstLastPara="1" wrap="square" lIns="121900" tIns="121900" rIns="121900" bIns="121900" anchor="ctr" anchorCtr="0">
            <a:noAutofit/>
          </a:bodyPr>
          <a:lstStyle>
            <a:lvl1pPr marL="0" lvl="0" indent="0" algn="ctr" rtl="0">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2pPr>
            <a:lvl3pPr lvl="2"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3pPr>
            <a:lvl4pPr lvl="3"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4pPr>
            <a:lvl5pPr lvl="4"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5pPr>
            <a:lvl6pPr lvl="5"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6pPr>
            <a:lvl7pPr lvl="6"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7pPr>
            <a:lvl8pPr lvl="7"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8pPr>
            <a:lvl9pPr lvl="8"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9pPr>
          </a:lstStyle>
          <a:p>
            <a:endParaRPr/>
          </a:p>
        </p:txBody>
      </p:sp>
      <p:sp>
        <p:nvSpPr>
          <p:cNvPr id="36" name="Google Shape;36;p4"/>
          <p:cNvSpPr/>
          <p:nvPr/>
        </p:nvSpPr>
        <p:spPr>
          <a:xfrm rot="5400000">
            <a:off x="-462658" y="6119355"/>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4 Section Title">
  <p:cSld name="CUSTOM_3">
    <p:bg>
      <p:bgPr>
        <a:solidFill>
          <a:schemeClr val="accent1"/>
        </a:solidFill>
        <a:effectLst/>
      </p:bgPr>
    </p:bg>
    <p:spTree>
      <p:nvGrpSpPr>
        <p:cNvPr id="1" name="Shape 37"/>
        <p:cNvGrpSpPr/>
        <p:nvPr/>
      </p:nvGrpSpPr>
      <p:grpSpPr>
        <a:xfrm>
          <a:off x="0" y="0"/>
          <a:ext cx="0" cy="0"/>
          <a:chOff x="0" y="0"/>
          <a:chExt cx="0" cy="0"/>
        </a:xfrm>
      </p:grpSpPr>
      <p:sp>
        <p:nvSpPr>
          <p:cNvPr id="38" name="Google Shape;38;p5"/>
          <p:cNvSpPr/>
          <p:nvPr/>
        </p:nvSpPr>
        <p:spPr>
          <a:xfrm>
            <a:off x="1888650" y="1362900"/>
            <a:ext cx="8414700" cy="41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5"/>
          <p:cNvSpPr txBox="1">
            <a:spLocks noGrp="1"/>
          </p:cNvSpPr>
          <p:nvPr>
            <p:ph type="title"/>
          </p:nvPr>
        </p:nvSpPr>
        <p:spPr>
          <a:xfrm>
            <a:off x="2401350" y="2393050"/>
            <a:ext cx="7389300" cy="2390400"/>
          </a:xfrm>
          <a:prstGeom prst="rect">
            <a:avLst/>
          </a:prstGeom>
        </p:spPr>
        <p:txBody>
          <a:bodyPr spcFirstLastPara="1" wrap="square" lIns="121900" tIns="121900" rIns="121900" bIns="121900" anchor="ctr" anchorCtr="0">
            <a:noAutofit/>
          </a:bodyPr>
          <a:lstStyle>
            <a:lvl1pPr marL="0" marR="0" lvl="0" indent="0" algn="ctr" rtl="0">
              <a:spcBef>
                <a:spcPts val="0"/>
              </a:spcBef>
              <a:spcAft>
                <a:spcPts val="0"/>
              </a:spcAft>
              <a:buClr>
                <a:schemeClr val="dk1"/>
              </a:buClr>
              <a:buSzPts val="6000"/>
              <a:buFont typeface="Aldrich"/>
              <a:buNone/>
              <a:defRPr sz="6000"/>
            </a:lvl1pPr>
            <a:lvl2pPr lvl="1" rtl="0">
              <a:spcBef>
                <a:spcPts val="0"/>
              </a:spcBef>
              <a:spcAft>
                <a:spcPts val="0"/>
              </a:spcAft>
              <a:buClr>
                <a:schemeClr val="dk1"/>
              </a:buClr>
              <a:buSzPts val="6000"/>
              <a:buFont typeface="Abril Fatface" panose="02000503000000020003"/>
              <a:buNone/>
              <a:defRPr sz="6000">
                <a:solidFill>
                  <a:schemeClr val="dk1"/>
                </a:solidFill>
                <a:latin typeface="Abril Fatface" panose="02000503000000020003"/>
                <a:ea typeface="Abril Fatface" panose="02000503000000020003"/>
                <a:cs typeface="Abril Fatface" panose="02000503000000020003"/>
                <a:sym typeface="Abril Fatface" panose="02000503000000020003"/>
              </a:defRPr>
            </a:lvl2pPr>
            <a:lvl3pPr lvl="2" rtl="0">
              <a:spcBef>
                <a:spcPts val="0"/>
              </a:spcBef>
              <a:spcAft>
                <a:spcPts val="0"/>
              </a:spcAft>
              <a:buClr>
                <a:schemeClr val="dk1"/>
              </a:buClr>
              <a:buSzPts val="6000"/>
              <a:buFont typeface="Abril Fatface" panose="02000503000000020003"/>
              <a:buNone/>
              <a:defRPr sz="6000">
                <a:solidFill>
                  <a:schemeClr val="dk1"/>
                </a:solidFill>
                <a:latin typeface="Abril Fatface" panose="02000503000000020003"/>
                <a:ea typeface="Abril Fatface" panose="02000503000000020003"/>
                <a:cs typeface="Abril Fatface" panose="02000503000000020003"/>
                <a:sym typeface="Abril Fatface" panose="02000503000000020003"/>
              </a:defRPr>
            </a:lvl3pPr>
            <a:lvl4pPr lvl="3" rtl="0">
              <a:spcBef>
                <a:spcPts val="0"/>
              </a:spcBef>
              <a:spcAft>
                <a:spcPts val="0"/>
              </a:spcAft>
              <a:buClr>
                <a:schemeClr val="dk1"/>
              </a:buClr>
              <a:buSzPts val="6000"/>
              <a:buFont typeface="Abril Fatface" panose="02000503000000020003"/>
              <a:buNone/>
              <a:defRPr sz="6000">
                <a:solidFill>
                  <a:schemeClr val="dk1"/>
                </a:solidFill>
                <a:latin typeface="Abril Fatface" panose="02000503000000020003"/>
                <a:ea typeface="Abril Fatface" panose="02000503000000020003"/>
                <a:cs typeface="Abril Fatface" panose="02000503000000020003"/>
                <a:sym typeface="Abril Fatface" panose="02000503000000020003"/>
              </a:defRPr>
            </a:lvl4pPr>
            <a:lvl5pPr lvl="4" rtl="0">
              <a:spcBef>
                <a:spcPts val="0"/>
              </a:spcBef>
              <a:spcAft>
                <a:spcPts val="0"/>
              </a:spcAft>
              <a:buClr>
                <a:schemeClr val="dk1"/>
              </a:buClr>
              <a:buSzPts val="6000"/>
              <a:buFont typeface="Abril Fatface" panose="02000503000000020003"/>
              <a:buNone/>
              <a:defRPr sz="6000">
                <a:solidFill>
                  <a:schemeClr val="dk1"/>
                </a:solidFill>
                <a:latin typeface="Abril Fatface" panose="02000503000000020003"/>
                <a:ea typeface="Abril Fatface" panose="02000503000000020003"/>
                <a:cs typeface="Abril Fatface" panose="02000503000000020003"/>
                <a:sym typeface="Abril Fatface" panose="02000503000000020003"/>
              </a:defRPr>
            </a:lvl5pPr>
            <a:lvl6pPr lvl="5" rtl="0">
              <a:spcBef>
                <a:spcPts val="0"/>
              </a:spcBef>
              <a:spcAft>
                <a:spcPts val="0"/>
              </a:spcAft>
              <a:buClr>
                <a:schemeClr val="dk1"/>
              </a:buClr>
              <a:buSzPts val="6000"/>
              <a:buFont typeface="Abril Fatface" panose="02000503000000020003"/>
              <a:buNone/>
              <a:defRPr sz="6000">
                <a:solidFill>
                  <a:schemeClr val="dk1"/>
                </a:solidFill>
                <a:latin typeface="Abril Fatface" panose="02000503000000020003"/>
                <a:ea typeface="Abril Fatface" panose="02000503000000020003"/>
                <a:cs typeface="Abril Fatface" panose="02000503000000020003"/>
                <a:sym typeface="Abril Fatface" panose="02000503000000020003"/>
              </a:defRPr>
            </a:lvl6pPr>
            <a:lvl7pPr lvl="6" rtl="0">
              <a:spcBef>
                <a:spcPts val="0"/>
              </a:spcBef>
              <a:spcAft>
                <a:spcPts val="0"/>
              </a:spcAft>
              <a:buClr>
                <a:schemeClr val="dk1"/>
              </a:buClr>
              <a:buSzPts val="6000"/>
              <a:buFont typeface="Abril Fatface" panose="02000503000000020003"/>
              <a:buNone/>
              <a:defRPr sz="6000">
                <a:solidFill>
                  <a:schemeClr val="dk1"/>
                </a:solidFill>
                <a:latin typeface="Abril Fatface" panose="02000503000000020003"/>
                <a:ea typeface="Abril Fatface" panose="02000503000000020003"/>
                <a:cs typeface="Abril Fatface" panose="02000503000000020003"/>
                <a:sym typeface="Abril Fatface" panose="02000503000000020003"/>
              </a:defRPr>
            </a:lvl7pPr>
            <a:lvl8pPr lvl="7" rtl="0">
              <a:spcBef>
                <a:spcPts val="0"/>
              </a:spcBef>
              <a:spcAft>
                <a:spcPts val="0"/>
              </a:spcAft>
              <a:buClr>
                <a:schemeClr val="dk1"/>
              </a:buClr>
              <a:buSzPts val="6000"/>
              <a:buFont typeface="Abril Fatface" panose="02000503000000020003"/>
              <a:buNone/>
              <a:defRPr sz="6000">
                <a:solidFill>
                  <a:schemeClr val="dk1"/>
                </a:solidFill>
                <a:latin typeface="Abril Fatface" panose="02000503000000020003"/>
                <a:ea typeface="Abril Fatface" panose="02000503000000020003"/>
                <a:cs typeface="Abril Fatface" panose="02000503000000020003"/>
                <a:sym typeface="Abril Fatface" panose="02000503000000020003"/>
              </a:defRPr>
            </a:lvl8pPr>
            <a:lvl9pPr lvl="8" rtl="0">
              <a:spcBef>
                <a:spcPts val="0"/>
              </a:spcBef>
              <a:spcAft>
                <a:spcPts val="0"/>
              </a:spcAft>
              <a:buClr>
                <a:schemeClr val="dk1"/>
              </a:buClr>
              <a:buSzPts val="6000"/>
              <a:buFont typeface="Abril Fatface" panose="02000503000000020003"/>
              <a:buNone/>
              <a:defRPr sz="6000">
                <a:solidFill>
                  <a:schemeClr val="dk1"/>
                </a:solidFill>
                <a:latin typeface="Abril Fatface" panose="02000503000000020003"/>
                <a:ea typeface="Abril Fatface" panose="02000503000000020003"/>
                <a:cs typeface="Abril Fatface" panose="02000503000000020003"/>
                <a:sym typeface="Abril Fatface" panose="02000503000000020003"/>
              </a:defRPr>
            </a:lvl9pPr>
          </a:lstStyle>
          <a:p>
            <a:endParaRPr/>
          </a:p>
        </p:txBody>
      </p:sp>
      <p:sp>
        <p:nvSpPr>
          <p:cNvPr id="40" name="Google Shape;40;p5"/>
          <p:cNvSpPr txBox="1">
            <a:spLocks noGrp="1"/>
          </p:cNvSpPr>
          <p:nvPr>
            <p:ph type="body" idx="1"/>
          </p:nvPr>
        </p:nvSpPr>
        <p:spPr>
          <a:xfrm>
            <a:off x="2401350" y="5112275"/>
            <a:ext cx="7389300" cy="763500"/>
          </a:xfrm>
          <a:prstGeom prst="rect">
            <a:avLst/>
          </a:prstGeom>
          <a:solidFill>
            <a:schemeClr val="accent4"/>
          </a:solidFill>
        </p:spPr>
        <p:txBody>
          <a:bodyPr spcFirstLastPara="1" wrap="square" lIns="121900" tIns="121900" rIns="121900" bIns="121900" anchor="t" anchorCtr="0">
            <a:noAutofit/>
          </a:bodyPr>
          <a:lstStyle>
            <a:lvl1pPr marL="457200" lvl="0" indent="-323850" algn="ctr">
              <a:spcBef>
                <a:spcPts val="0"/>
              </a:spcBef>
              <a:spcAft>
                <a:spcPts val="0"/>
              </a:spcAft>
              <a:buSzPts val="1500"/>
              <a:buChar char="●"/>
              <a:defRPr>
                <a:solidFill>
                  <a:schemeClr val="accent3"/>
                </a:solidFill>
              </a:defRPr>
            </a:lvl1pPr>
            <a:lvl2pPr marL="914400" lvl="1" indent="-323850">
              <a:spcBef>
                <a:spcPts val="0"/>
              </a:spcBef>
              <a:spcAft>
                <a:spcPts val="0"/>
              </a:spcAft>
              <a:buSzPts val="1500"/>
              <a:buChar char="○"/>
              <a:defRPr/>
            </a:lvl2pPr>
            <a:lvl3pPr marL="1371600" lvl="2" indent="-323850">
              <a:spcBef>
                <a:spcPts val="2100"/>
              </a:spcBef>
              <a:spcAft>
                <a:spcPts val="0"/>
              </a:spcAft>
              <a:buSzPts val="1500"/>
              <a:buChar char="■"/>
              <a:defRPr/>
            </a:lvl3pPr>
            <a:lvl4pPr marL="1828800" lvl="3" indent="-323850">
              <a:spcBef>
                <a:spcPts val="2100"/>
              </a:spcBef>
              <a:spcAft>
                <a:spcPts val="0"/>
              </a:spcAft>
              <a:buSzPts val="1500"/>
              <a:buChar char="●"/>
              <a:defRPr/>
            </a:lvl4pPr>
            <a:lvl5pPr marL="2286000" lvl="4" indent="-323850">
              <a:spcBef>
                <a:spcPts val="2100"/>
              </a:spcBef>
              <a:spcAft>
                <a:spcPts val="0"/>
              </a:spcAft>
              <a:buSzPts val="1500"/>
              <a:buChar char="○"/>
              <a:defRPr/>
            </a:lvl5pPr>
            <a:lvl6pPr marL="2743200" lvl="5" indent="-323850">
              <a:spcBef>
                <a:spcPts val="2100"/>
              </a:spcBef>
              <a:spcAft>
                <a:spcPts val="0"/>
              </a:spcAft>
              <a:buSzPts val="1500"/>
              <a:buChar char="■"/>
              <a:defRPr/>
            </a:lvl6pPr>
            <a:lvl7pPr marL="3200400" lvl="6" indent="-323850">
              <a:spcBef>
                <a:spcPts val="2100"/>
              </a:spcBef>
              <a:spcAft>
                <a:spcPts val="0"/>
              </a:spcAft>
              <a:buSzPts val="1500"/>
              <a:buChar char="●"/>
              <a:defRPr/>
            </a:lvl7pPr>
            <a:lvl8pPr marL="3657600" lvl="7" indent="-323850">
              <a:spcBef>
                <a:spcPts val="2100"/>
              </a:spcBef>
              <a:spcAft>
                <a:spcPts val="0"/>
              </a:spcAft>
              <a:buSzPts val="1500"/>
              <a:buChar char="○"/>
              <a:defRPr/>
            </a:lvl8pPr>
            <a:lvl9pPr marL="4114800" lvl="8" indent="-323850">
              <a:spcBef>
                <a:spcPts val="2100"/>
              </a:spcBef>
              <a:spcAft>
                <a:spcPts val="2100"/>
              </a:spcAft>
              <a:buSzPts val="15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05 Two columns">
  <p:cSld name="CUSTOM_4">
    <p:bg>
      <p:bgPr>
        <a:solidFill>
          <a:schemeClr val="accent1"/>
        </a:solidFill>
        <a:effectLst/>
      </p:bgPr>
    </p:bg>
    <p:spTree>
      <p:nvGrpSpPr>
        <p:cNvPr id="1" name="Shape 41"/>
        <p:cNvGrpSpPr/>
        <p:nvPr/>
      </p:nvGrpSpPr>
      <p:grpSpPr>
        <a:xfrm>
          <a:off x="0" y="0"/>
          <a:ext cx="0" cy="0"/>
          <a:chOff x="0" y="0"/>
          <a:chExt cx="0" cy="0"/>
        </a:xfrm>
      </p:grpSpPr>
      <p:pic>
        <p:nvPicPr>
          <p:cNvPr id="42" name="Google Shape;42;p6"/>
          <p:cNvPicPr preferRelativeResize="0"/>
          <p:nvPr/>
        </p:nvPicPr>
        <p:blipFill rotWithShape="1">
          <a:blip r:embed="rId2">
            <a:alphaModFix amt="55000"/>
          </a:blip>
          <a:srcRect b="15196"/>
          <a:stretch>
            <a:fillRect/>
          </a:stretch>
        </p:blipFill>
        <p:spPr>
          <a:xfrm>
            <a:off x="0" y="-33175"/>
            <a:ext cx="12192000" cy="6891175"/>
          </a:xfrm>
          <a:prstGeom prst="rect">
            <a:avLst/>
          </a:prstGeom>
          <a:noFill/>
          <a:ln>
            <a:noFill/>
          </a:ln>
        </p:spPr>
      </p:pic>
      <p:sp>
        <p:nvSpPr>
          <p:cNvPr id="43" name="Google Shape;43;p6"/>
          <p:cNvSpPr/>
          <p:nvPr/>
        </p:nvSpPr>
        <p:spPr>
          <a:xfrm>
            <a:off x="0" y="953100"/>
            <a:ext cx="12192000" cy="4951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txBox="1">
            <a:spLocks noGrp="1"/>
          </p:cNvSpPr>
          <p:nvPr>
            <p:ph type="title"/>
          </p:nvPr>
        </p:nvSpPr>
        <p:spPr>
          <a:xfrm>
            <a:off x="873350" y="1369700"/>
            <a:ext cx="10551900" cy="763500"/>
          </a:xfrm>
          <a:prstGeom prst="rect">
            <a:avLst/>
          </a:prstGeom>
        </p:spPr>
        <p:txBody>
          <a:bodyPr spcFirstLastPara="1" wrap="square" lIns="121900" tIns="121900" rIns="121900" bIns="121900" anchor="ctr"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2pPr>
            <a:lvl3pPr lvl="2"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3pPr>
            <a:lvl4pPr lvl="3"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4pPr>
            <a:lvl5pPr lvl="4"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5pPr>
            <a:lvl6pPr lvl="5"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6pPr>
            <a:lvl7pPr lvl="6"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7pPr>
            <a:lvl8pPr lvl="7"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8pPr>
            <a:lvl9pPr lvl="8"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9pPr>
          </a:lstStyle>
          <a:p>
            <a:endParaRPr/>
          </a:p>
        </p:txBody>
      </p:sp>
      <p:sp>
        <p:nvSpPr>
          <p:cNvPr id="45" name="Google Shape;45;p6"/>
          <p:cNvSpPr txBox="1">
            <a:spLocks noGrp="1"/>
          </p:cNvSpPr>
          <p:nvPr>
            <p:ph type="body" idx="1"/>
          </p:nvPr>
        </p:nvSpPr>
        <p:spPr>
          <a:xfrm>
            <a:off x="873350" y="2580978"/>
            <a:ext cx="4960800" cy="2807400"/>
          </a:xfrm>
          <a:prstGeom prst="rect">
            <a:avLst/>
          </a:prstGeom>
        </p:spPr>
        <p:txBody>
          <a:bodyPr spcFirstLastPara="1" wrap="square" lIns="121900" tIns="121900" rIns="121900" bIns="121900" anchor="t" anchorCtr="0">
            <a:noAutofit/>
          </a:bodyPr>
          <a:lstStyle>
            <a:lvl1pPr marL="457200" lvl="0" indent="-323850">
              <a:spcBef>
                <a:spcPts val="0"/>
              </a:spcBef>
              <a:spcAft>
                <a:spcPts val="0"/>
              </a:spcAft>
              <a:buSzPts val="1500"/>
              <a:buChar char="●"/>
              <a:defRPr/>
            </a:lvl1pPr>
            <a:lvl2pPr marL="914400" lvl="1" indent="-323850">
              <a:spcBef>
                <a:spcPts val="0"/>
              </a:spcBef>
              <a:spcAft>
                <a:spcPts val="0"/>
              </a:spcAft>
              <a:buSzPts val="1500"/>
              <a:buChar char="○"/>
              <a:defRPr/>
            </a:lvl2pPr>
            <a:lvl3pPr marL="1371600" lvl="2" indent="-323850">
              <a:spcBef>
                <a:spcPts val="2100"/>
              </a:spcBef>
              <a:spcAft>
                <a:spcPts val="0"/>
              </a:spcAft>
              <a:buSzPts val="1500"/>
              <a:buChar char="■"/>
              <a:defRPr/>
            </a:lvl3pPr>
            <a:lvl4pPr marL="1828800" lvl="3" indent="-323850">
              <a:spcBef>
                <a:spcPts val="2100"/>
              </a:spcBef>
              <a:spcAft>
                <a:spcPts val="0"/>
              </a:spcAft>
              <a:buSzPts val="1500"/>
              <a:buChar char="●"/>
              <a:defRPr/>
            </a:lvl4pPr>
            <a:lvl5pPr marL="2286000" lvl="4" indent="-323850">
              <a:spcBef>
                <a:spcPts val="2100"/>
              </a:spcBef>
              <a:spcAft>
                <a:spcPts val="0"/>
              </a:spcAft>
              <a:buSzPts val="1500"/>
              <a:buChar char="○"/>
              <a:defRPr/>
            </a:lvl5pPr>
            <a:lvl6pPr marL="2743200" lvl="5" indent="-323850">
              <a:spcBef>
                <a:spcPts val="2100"/>
              </a:spcBef>
              <a:spcAft>
                <a:spcPts val="0"/>
              </a:spcAft>
              <a:buSzPts val="1500"/>
              <a:buChar char="■"/>
              <a:defRPr/>
            </a:lvl6pPr>
            <a:lvl7pPr marL="3200400" lvl="6" indent="-323850">
              <a:spcBef>
                <a:spcPts val="2100"/>
              </a:spcBef>
              <a:spcAft>
                <a:spcPts val="0"/>
              </a:spcAft>
              <a:buSzPts val="1500"/>
              <a:buChar char="●"/>
              <a:defRPr/>
            </a:lvl7pPr>
            <a:lvl8pPr marL="3657600" lvl="7" indent="-323850">
              <a:spcBef>
                <a:spcPts val="2100"/>
              </a:spcBef>
              <a:spcAft>
                <a:spcPts val="0"/>
              </a:spcAft>
              <a:buSzPts val="1500"/>
              <a:buChar char="○"/>
              <a:defRPr/>
            </a:lvl8pPr>
            <a:lvl9pPr marL="4114800" lvl="8" indent="-323850">
              <a:spcBef>
                <a:spcPts val="2100"/>
              </a:spcBef>
              <a:spcAft>
                <a:spcPts val="2100"/>
              </a:spcAft>
              <a:buSzPts val="1500"/>
              <a:buChar char="■"/>
              <a:defRPr/>
            </a:lvl9pPr>
          </a:lstStyle>
          <a:p>
            <a:endParaRPr/>
          </a:p>
        </p:txBody>
      </p:sp>
      <p:sp>
        <p:nvSpPr>
          <p:cNvPr id="46" name="Google Shape;46;p6"/>
          <p:cNvSpPr txBox="1">
            <a:spLocks noGrp="1"/>
          </p:cNvSpPr>
          <p:nvPr>
            <p:ph type="body" idx="2"/>
          </p:nvPr>
        </p:nvSpPr>
        <p:spPr>
          <a:xfrm>
            <a:off x="6464149" y="2570400"/>
            <a:ext cx="4961100" cy="2807400"/>
          </a:xfrm>
          <a:prstGeom prst="rect">
            <a:avLst/>
          </a:prstGeom>
        </p:spPr>
        <p:txBody>
          <a:bodyPr spcFirstLastPara="1" wrap="square" lIns="121900" tIns="121900" rIns="121900" bIns="121900" anchor="t" anchorCtr="0">
            <a:noAutofit/>
          </a:bodyPr>
          <a:lstStyle>
            <a:lvl1pPr marL="457200" lvl="0" indent="-323850">
              <a:spcBef>
                <a:spcPts val="0"/>
              </a:spcBef>
              <a:spcAft>
                <a:spcPts val="0"/>
              </a:spcAft>
              <a:buSzPts val="1500"/>
              <a:buChar char="●"/>
              <a:defRPr/>
            </a:lvl1pPr>
            <a:lvl2pPr marL="914400" lvl="1" indent="-323850">
              <a:spcBef>
                <a:spcPts val="0"/>
              </a:spcBef>
              <a:spcAft>
                <a:spcPts val="0"/>
              </a:spcAft>
              <a:buSzPts val="1500"/>
              <a:buChar char="○"/>
              <a:defRPr/>
            </a:lvl2pPr>
            <a:lvl3pPr marL="1371600" lvl="2" indent="-323850">
              <a:spcBef>
                <a:spcPts val="2100"/>
              </a:spcBef>
              <a:spcAft>
                <a:spcPts val="0"/>
              </a:spcAft>
              <a:buSzPts val="1500"/>
              <a:buChar char="■"/>
              <a:defRPr/>
            </a:lvl3pPr>
            <a:lvl4pPr marL="1828800" lvl="3" indent="-323850">
              <a:spcBef>
                <a:spcPts val="2100"/>
              </a:spcBef>
              <a:spcAft>
                <a:spcPts val="0"/>
              </a:spcAft>
              <a:buSzPts val="1500"/>
              <a:buChar char="●"/>
              <a:defRPr/>
            </a:lvl4pPr>
            <a:lvl5pPr marL="2286000" lvl="4" indent="-323850">
              <a:spcBef>
                <a:spcPts val="2100"/>
              </a:spcBef>
              <a:spcAft>
                <a:spcPts val="0"/>
              </a:spcAft>
              <a:buSzPts val="1500"/>
              <a:buChar char="○"/>
              <a:defRPr/>
            </a:lvl5pPr>
            <a:lvl6pPr marL="2743200" lvl="5" indent="-323850">
              <a:spcBef>
                <a:spcPts val="2100"/>
              </a:spcBef>
              <a:spcAft>
                <a:spcPts val="0"/>
              </a:spcAft>
              <a:buSzPts val="1500"/>
              <a:buChar char="■"/>
              <a:defRPr/>
            </a:lvl6pPr>
            <a:lvl7pPr marL="3200400" lvl="6" indent="-323850">
              <a:spcBef>
                <a:spcPts val="2100"/>
              </a:spcBef>
              <a:spcAft>
                <a:spcPts val="0"/>
              </a:spcAft>
              <a:buSzPts val="1500"/>
              <a:buChar char="●"/>
              <a:defRPr/>
            </a:lvl7pPr>
            <a:lvl8pPr marL="3657600" lvl="7" indent="-323850">
              <a:spcBef>
                <a:spcPts val="2100"/>
              </a:spcBef>
              <a:spcAft>
                <a:spcPts val="0"/>
              </a:spcAft>
              <a:buSzPts val="1500"/>
              <a:buChar char="○"/>
              <a:defRPr/>
            </a:lvl8pPr>
            <a:lvl9pPr marL="4114800" lvl="8" indent="-323850">
              <a:spcBef>
                <a:spcPts val="2100"/>
              </a:spcBef>
              <a:spcAft>
                <a:spcPts val="2100"/>
              </a:spcAft>
              <a:buSzPts val="1500"/>
              <a:buChar char="■"/>
              <a:defRPr/>
            </a:lvl9pPr>
          </a:lstStyle>
          <a:p>
            <a:endParaRPr/>
          </a:p>
        </p:txBody>
      </p:sp>
      <p:sp>
        <p:nvSpPr>
          <p:cNvPr id="47" name="Google Shape;47;p6"/>
          <p:cNvSpPr/>
          <p:nvPr/>
        </p:nvSpPr>
        <p:spPr>
          <a:xfrm>
            <a:off x="4467150" y="5510013"/>
            <a:ext cx="3257700" cy="685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6"/>
          <p:cNvSpPr/>
          <p:nvPr/>
        </p:nvSpPr>
        <p:spPr>
          <a:xfrm rot="5400000">
            <a:off x="-462658" y="6119355"/>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06 One column">
  <p:cSld name="CUSTOM_5">
    <p:bg>
      <p:bgPr>
        <a:solidFill>
          <a:schemeClr val="accent1"/>
        </a:solidFill>
        <a:effectLst/>
      </p:bgPr>
    </p:bg>
    <p:spTree>
      <p:nvGrpSpPr>
        <p:cNvPr id="1" name="Shape 49"/>
        <p:cNvGrpSpPr/>
        <p:nvPr/>
      </p:nvGrpSpPr>
      <p:grpSpPr>
        <a:xfrm>
          <a:off x="0" y="0"/>
          <a:ext cx="0" cy="0"/>
          <a:chOff x="0" y="0"/>
          <a:chExt cx="0" cy="0"/>
        </a:xfrm>
      </p:grpSpPr>
      <p:pic>
        <p:nvPicPr>
          <p:cNvPr id="50" name="Google Shape;50;p7"/>
          <p:cNvPicPr preferRelativeResize="0"/>
          <p:nvPr/>
        </p:nvPicPr>
        <p:blipFill rotWithShape="1">
          <a:blip r:embed="rId2">
            <a:alphaModFix amt="55000"/>
          </a:blip>
          <a:srcRect b="15196"/>
          <a:stretch>
            <a:fillRect/>
          </a:stretch>
        </p:blipFill>
        <p:spPr>
          <a:xfrm>
            <a:off x="0" y="-33175"/>
            <a:ext cx="12192000" cy="6891175"/>
          </a:xfrm>
          <a:prstGeom prst="rect">
            <a:avLst/>
          </a:prstGeom>
          <a:noFill/>
          <a:ln>
            <a:noFill/>
          </a:ln>
        </p:spPr>
      </p:pic>
      <p:sp>
        <p:nvSpPr>
          <p:cNvPr id="51" name="Google Shape;51;p7"/>
          <p:cNvSpPr/>
          <p:nvPr/>
        </p:nvSpPr>
        <p:spPr>
          <a:xfrm>
            <a:off x="1406400" y="967200"/>
            <a:ext cx="9379200" cy="492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7"/>
          <p:cNvSpPr txBox="1">
            <a:spLocks noGrp="1"/>
          </p:cNvSpPr>
          <p:nvPr>
            <p:ph type="title"/>
          </p:nvPr>
        </p:nvSpPr>
        <p:spPr>
          <a:xfrm>
            <a:off x="2199000" y="1493425"/>
            <a:ext cx="7794000" cy="763500"/>
          </a:xfrm>
          <a:prstGeom prst="rect">
            <a:avLst/>
          </a:prstGeom>
        </p:spPr>
        <p:txBody>
          <a:bodyPr spcFirstLastPara="1" wrap="square" lIns="121900" tIns="121900" rIns="121900" bIns="121900" anchor="ctr"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2pPr>
            <a:lvl3pPr lvl="2"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3pPr>
            <a:lvl4pPr lvl="3"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4pPr>
            <a:lvl5pPr lvl="4"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5pPr>
            <a:lvl6pPr lvl="5"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6pPr>
            <a:lvl7pPr lvl="6"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7pPr>
            <a:lvl8pPr lvl="7"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8pPr>
            <a:lvl9pPr lvl="8"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9pPr>
          </a:lstStyle>
          <a:p>
            <a:endParaRPr/>
          </a:p>
        </p:txBody>
      </p:sp>
      <p:sp>
        <p:nvSpPr>
          <p:cNvPr id="53" name="Google Shape;53;p7"/>
          <p:cNvSpPr/>
          <p:nvPr/>
        </p:nvSpPr>
        <p:spPr>
          <a:xfrm>
            <a:off x="4467150" y="5510013"/>
            <a:ext cx="3257700" cy="6858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7"/>
          <p:cNvSpPr txBox="1">
            <a:spLocks noGrp="1"/>
          </p:cNvSpPr>
          <p:nvPr>
            <p:ph type="body" idx="1"/>
          </p:nvPr>
        </p:nvSpPr>
        <p:spPr>
          <a:xfrm>
            <a:off x="2199000" y="2759525"/>
            <a:ext cx="7794000" cy="2247900"/>
          </a:xfrm>
          <a:prstGeom prst="rect">
            <a:avLst/>
          </a:prstGeom>
        </p:spPr>
        <p:txBody>
          <a:bodyPr spcFirstLastPara="1" wrap="square" lIns="121900" tIns="121900" rIns="121900" bIns="121900" anchor="t" anchorCtr="0">
            <a:noAutofit/>
          </a:bodyPr>
          <a:lstStyle>
            <a:lvl1pPr marL="457200" lvl="0" indent="-323850" algn="ctr">
              <a:spcBef>
                <a:spcPts val="0"/>
              </a:spcBef>
              <a:spcAft>
                <a:spcPts val="0"/>
              </a:spcAft>
              <a:buSzPts val="1500"/>
              <a:buChar char="●"/>
              <a:defRPr/>
            </a:lvl1pPr>
            <a:lvl2pPr marL="914400" lvl="1" indent="-323850">
              <a:spcBef>
                <a:spcPts val="0"/>
              </a:spcBef>
              <a:spcAft>
                <a:spcPts val="0"/>
              </a:spcAft>
              <a:buSzPts val="1500"/>
              <a:buChar char="○"/>
              <a:defRPr/>
            </a:lvl2pPr>
            <a:lvl3pPr marL="1371600" lvl="2" indent="-323850">
              <a:spcBef>
                <a:spcPts val="2100"/>
              </a:spcBef>
              <a:spcAft>
                <a:spcPts val="0"/>
              </a:spcAft>
              <a:buSzPts val="1500"/>
              <a:buChar char="■"/>
              <a:defRPr/>
            </a:lvl3pPr>
            <a:lvl4pPr marL="1828800" lvl="3" indent="-323850">
              <a:spcBef>
                <a:spcPts val="2100"/>
              </a:spcBef>
              <a:spcAft>
                <a:spcPts val="0"/>
              </a:spcAft>
              <a:buSzPts val="1500"/>
              <a:buChar char="●"/>
              <a:defRPr/>
            </a:lvl4pPr>
            <a:lvl5pPr marL="2286000" lvl="4" indent="-323850">
              <a:spcBef>
                <a:spcPts val="2100"/>
              </a:spcBef>
              <a:spcAft>
                <a:spcPts val="0"/>
              </a:spcAft>
              <a:buSzPts val="1500"/>
              <a:buChar char="○"/>
              <a:defRPr/>
            </a:lvl5pPr>
            <a:lvl6pPr marL="2743200" lvl="5" indent="-323850">
              <a:spcBef>
                <a:spcPts val="2100"/>
              </a:spcBef>
              <a:spcAft>
                <a:spcPts val="0"/>
              </a:spcAft>
              <a:buSzPts val="1500"/>
              <a:buChar char="■"/>
              <a:defRPr/>
            </a:lvl6pPr>
            <a:lvl7pPr marL="3200400" lvl="6" indent="-323850">
              <a:spcBef>
                <a:spcPts val="2100"/>
              </a:spcBef>
              <a:spcAft>
                <a:spcPts val="0"/>
              </a:spcAft>
              <a:buSzPts val="1500"/>
              <a:buChar char="●"/>
              <a:defRPr/>
            </a:lvl7pPr>
            <a:lvl8pPr marL="3657600" lvl="7" indent="-323850">
              <a:spcBef>
                <a:spcPts val="2100"/>
              </a:spcBef>
              <a:spcAft>
                <a:spcPts val="0"/>
              </a:spcAft>
              <a:buSzPts val="1500"/>
              <a:buChar char="○"/>
              <a:defRPr/>
            </a:lvl8pPr>
            <a:lvl9pPr marL="4114800" lvl="8" indent="-323850">
              <a:spcBef>
                <a:spcPts val="2100"/>
              </a:spcBef>
              <a:spcAft>
                <a:spcPts val="2100"/>
              </a:spcAft>
              <a:buSzPts val="1500"/>
              <a:buChar char="■"/>
              <a:defRPr/>
            </a:lvl9pPr>
          </a:lstStyle>
          <a:p>
            <a:endParaRPr/>
          </a:p>
        </p:txBody>
      </p:sp>
      <p:sp>
        <p:nvSpPr>
          <p:cNvPr id="55" name="Google Shape;55;p7"/>
          <p:cNvSpPr/>
          <p:nvPr/>
        </p:nvSpPr>
        <p:spPr>
          <a:xfrm rot="5400000">
            <a:off x="-462658" y="6119355"/>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007 Big Title">
  <p:cSld name="CUSTOM_6">
    <p:bg>
      <p:bgPr>
        <a:solidFill>
          <a:schemeClr val="accent2"/>
        </a:solidFill>
        <a:effectLst/>
      </p:bgPr>
    </p:bg>
    <p:spTree>
      <p:nvGrpSpPr>
        <p:cNvPr id="1" name="Shape 56"/>
        <p:cNvGrpSpPr/>
        <p:nvPr/>
      </p:nvGrpSpPr>
      <p:grpSpPr>
        <a:xfrm>
          <a:off x="0" y="0"/>
          <a:ext cx="0" cy="0"/>
          <a:chOff x="0" y="0"/>
          <a:chExt cx="0" cy="0"/>
        </a:xfrm>
      </p:grpSpPr>
      <p:sp>
        <p:nvSpPr>
          <p:cNvPr id="57" name="Google Shape;57;p8"/>
          <p:cNvSpPr/>
          <p:nvPr/>
        </p:nvSpPr>
        <p:spPr>
          <a:xfrm>
            <a:off x="0" y="953100"/>
            <a:ext cx="12192000" cy="4951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txBox="1">
            <a:spLocks noGrp="1"/>
          </p:cNvSpPr>
          <p:nvPr>
            <p:ph type="title"/>
          </p:nvPr>
        </p:nvSpPr>
        <p:spPr>
          <a:xfrm>
            <a:off x="558100" y="1873525"/>
            <a:ext cx="11095500" cy="31608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5000"/>
              <a:buNone/>
              <a:defRPr sz="5000"/>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endParaRPr/>
          </a:p>
        </p:txBody>
      </p:sp>
      <p:sp>
        <p:nvSpPr>
          <p:cNvPr id="59" name="Google Shape;59;p8"/>
          <p:cNvSpPr txBox="1">
            <a:spLocks noGrp="1"/>
          </p:cNvSpPr>
          <p:nvPr>
            <p:ph type="subTitle" idx="1"/>
          </p:nvPr>
        </p:nvSpPr>
        <p:spPr>
          <a:xfrm>
            <a:off x="632875" y="5919475"/>
            <a:ext cx="11379900" cy="717900"/>
          </a:xfrm>
          <a:prstGeom prst="rect">
            <a:avLst/>
          </a:prstGeom>
        </p:spPr>
        <p:txBody>
          <a:bodyPr spcFirstLastPara="1" wrap="square" lIns="121900" tIns="121900" rIns="121900" bIns="121900" anchor="b" anchorCtr="0">
            <a:noAutofit/>
          </a:bodyPr>
          <a:lstStyle>
            <a:lvl1pPr lvl="0" algn="r" rtl="0">
              <a:lnSpc>
                <a:spcPct val="100000"/>
              </a:lnSpc>
              <a:spcBef>
                <a:spcPts val="0"/>
              </a:spcBef>
              <a:spcAft>
                <a:spcPts val="0"/>
              </a:spcAft>
              <a:buSzPts val="1500"/>
              <a:buNone/>
              <a:defRPr/>
            </a:lvl1pPr>
            <a:lvl2pPr lvl="1" algn="r" rtl="0">
              <a:lnSpc>
                <a:spcPct val="100000"/>
              </a:lnSpc>
              <a:spcBef>
                <a:spcPts val="0"/>
              </a:spcBef>
              <a:spcAft>
                <a:spcPts val="0"/>
              </a:spcAft>
              <a:buSzPts val="1500"/>
              <a:buNone/>
              <a:defRPr/>
            </a:lvl2pPr>
            <a:lvl3pPr lvl="2" algn="r" rtl="0">
              <a:lnSpc>
                <a:spcPct val="100000"/>
              </a:lnSpc>
              <a:spcBef>
                <a:spcPts val="0"/>
              </a:spcBef>
              <a:spcAft>
                <a:spcPts val="0"/>
              </a:spcAft>
              <a:buSzPts val="1500"/>
              <a:buNone/>
              <a:defRPr/>
            </a:lvl3pPr>
            <a:lvl4pPr lvl="3" algn="r" rtl="0">
              <a:lnSpc>
                <a:spcPct val="100000"/>
              </a:lnSpc>
              <a:spcBef>
                <a:spcPts val="0"/>
              </a:spcBef>
              <a:spcAft>
                <a:spcPts val="0"/>
              </a:spcAft>
              <a:buSzPts val="1500"/>
              <a:buNone/>
              <a:defRPr/>
            </a:lvl4pPr>
            <a:lvl5pPr lvl="4" algn="r" rtl="0">
              <a:lnSpc>
                <a:spcPct val="100000"/>
              </a:lnSpc>
              <a:spcBef>
                <a:spcPts val="0"/>
              </a:spcBef>
              <a:spcAft>
                <a:spcPts val="0"/>
              </a:spcAft>
              <a:buSzPts val="1500"/>
              <a:buNone/>
              <a:defRPr/>
            </a:lvl5pPr>
            <a:lvl6pPr lvl="5" algn="r" rtl="0">
              <a:lnSpc>
                <a:spcPct val="100000"/>
              </a:lnSpc>
              <a:spcBef>
                <a:spcPts val="0"/>
              </a:spcBef>
              <a:spcAft>
                <a:spcPts val="0"/>
              </a:spcAft>
              <a:buSzPts val="1500"/>
              <a:buNone/>
              <a:defRPr/>
            </a:lvl6pPr>
            <a:lvl7pPr lvl="6" algn="r" rtl="0">
              <a:lnSpc>
                <a:spcPct val="100000"/>
              </a:lnSpc>
              <a:spcBef>
                <a:spcPts val="0"/>
              </a:spcBef>
              <a:spcAft>
                <a:spcPts val="0"/>
              </a:spcAft>
              <a:buSzPts val="1500"/>
              <a:buNone/>
              <a:defRPr/>
            </a:lvl7pPr>
            <a:lvl8pPr lvl="7" algn="r" rtl="0">
              <a:lnSpc>
                <a:spcPct val="100000"/>
              </a:lnSpc>
              <a:spcBef>
                <a:spcPts val="0"/>
              </a:spcBef>
              <a:spcAft>
                <a:spcPts val="0"/>
              </a:spcAft>
              <a:buSzPts val="1500"/>
              <a:buNone/>
              <a:defRPr/>
            </a:lvl8pPr>
            <a:lvl9pPr lvl="8" algn="r" rtl="0">
              <a:lnSpc>
                <a:spcPct val="100000"/>
              </a:lnSpc>
              <a:spcBef>
                <a:spcPts val="0"/>
              </a:spcBef>
              <a:spcAft>
                <a:spcPts val="0"/>
              </a:spcAft>
              <a:buSzPts val="1500"/>
              <a:buNone/>
              <a:defRPr/>
            </a:lvl9pPr>
          </a:lstStyle>
          <a:p>
            <a:endParaRPr/>
          </a:p>
        </p:txBody>
      </p:sp>
      <p:sp>
        <p:nvSpPr>
          <p:cNvPr id="60" name="Google Shape;60;p8"/>
          <p:cNvSpPr/>
          <p:nvPr/>
        </p:nvSpPr>
        <p:spPr>
          <a:xfrm rot="5400000">
            <a:off x="-462658" y="6119355"/>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009 Text and Image">
  <p:cSld name="CUSTOM_9">
    <p:spTree>
      <p:nvGrpSpPr>
        <p:cNvPr id="1" name="Shape 72"/>
        <p:cNvGrpSpPr/>
        <p:nvPr/>
      </p:nvGrpSpPr>
      <p:grpSpPr>
        <a:xfrm>
          <a:off x="0" y="0"/>
          <a:ext cx="0" cy="0"/>
          <a:chOff x="0" y="0"/>
          <a:chExt cx="0" cy="0"/>
        </a:xfrm>
      </p:grpSpPr>
      <p:sp>
        <p:nvSpPr>
          <p:cNvPr id="73" name="Google Shape;73;p10"/>
          <p:cNvSpPr txBox="1">
            <a:spLocks noGrp="1"/>
          </p:cNvSpPr>
          <p:nvPr>
            <p:ph type="title"/>
          </p:nvPr>
        </p:nvSpPr>
        <p:spPr>
          <a:xfrm>
            <a:off x="925500" y="1946013"/>
            <a:ext cx="5170500" cy="799200"/>
          </a:xfrm>
          <a:prstGeom prst="rect">
            <a:avLst/>
          </a:prstGeom>
        </p:spPr>
        <p:txBody>
          <a:bodyPr spcFirstLastPara="1" wrap="square" lIns="121900" tIns="121900" rIns="121900" bIns="121900" anchor="ctr" anchorCtr="0">
            <a:noAutofit/>
          </a:bodyPr>
          <a:lstStyle>
            <a:lvl1pPr lvl="0" rtl="0">
              <a:lnSpc>
                <a:spcPct val="80000"/>
              </a:lnSpc>
              <a:spcBef>
                <a:spcPts val="0"/>
              </a:spcBef>
              <a:spcAft>
                <a:spcPts val="0"/>
              </a:spcAft>
              <a:buSzPts val="6000"/>
              <a:buNone/>
              <a:defRPr/>
            </a:lvl1pPr>
            <a:lvl2pPr lvl="1" algn="r" rtl="0">
              <a:spcBef>
                <a:spcPts val="0"/>
              </a:spcBef>
              <a:spcAft>
                <a:spcPts val="0"/>
              </a:spcAft>
              <a:buSzPts val="15000"/>
              <a:buNone/>
              <a:defRPr sz="15000"/>
            </a:lvl2pPr>
            <a:lvl3pPr lvl="2" algn="r" rtl="0">
              <a:spcBef>
                <a:spcPts val="0"/>
              </a:spcBef>
              <a:spcAft>
                <a:spcPts val="0"/>
              </a:spcAft>
              <a:buSzPts val="15000"/>
              <a:buNone/>
              <a:defRPr sz="15000"/>
            </a:lvl3pPr>
            <a:lvl4pPr lvl="3" algn="r" rtl="0">
              <a:spcBef>
                <a:spcPts val="0"/>
              </a:spcBef>
              <a:spcAft>
                <a:spcPts val="0"/>
              </a:spcAft>
              <a:buSzPts val="15000"/>
              <a:buNone/>
              <a:defRPr sz="15000"/>
            </a:lvl4pPr>
            <a:lvl5pPr lvl="4" algn="r" rtl="0">
              <a:spcBef>
                <a:spcPts val="0"/>
              </a:spcBef>
              <a:spcAft>
                <a:spcPts val="0"/>
              </a:spcAft>
              <a:buSzPts val="15000"/>
              <a:buNone/>
              <a:defRPr sz="15000"/>
            </a:lvl5pPr>
            <a:lvl6pPr lvl="5" algn="r" rtl="0">
              <a:spcBef>
                <a:spcPts val="0"/>
              </a:spcBef>
              <a:spcAft>
                <a:spcPts val="0"/>
              </a:spcAft>
              <a:buSzPts val="15000"/>
              <a:buNone/>
              <a:defRPr sz="15000"/>
            </a:lvl6pPr>
            <a:lvl7pPr lvl="6" algn="r" rtl="0">
              <a:spcBef>
                <a:spcPts val="0"/>
              </a:spcBef>
              <a:spcAft>
                <a:spcPts val="0"/>
              </a:spcAft>
              <a:buSzPts val="15000"/>
              <a:buNone/>
              <a:defRPr sz="15000"/>
            </a:lvl7pPr>
            <a:lvl8pPr lvl="7" algn="r" rtl="0">
              <a:spcBef>
                <a:spcPts val="0"/>
              </a:spcBef>
              <a:spcAft>
                <a:spcPts val="0"/>
              </a:spcAft>
              <a:buSzPts val="15000"/>
              <a:buNone/>
              <a:defRPr sz="15000"/>
            </a:lvl8pPr>
            <a:lvl9pPr lvl="8" algn="r" rtl="0">
              <a:spcBef>
                <a:spcPts val="0"/>
              </a:spcBef>
              <a:spcAft>
                <a:spcPts val="0"/>
              </a:spcAft>
              <a:buSzPts val="15000"/>
              <a:buNone/>
              <a:defRPr sz="15000"/>
            </a:lvl9pPr>
          </a:lstStyle>
          <a:p>
            <a:endParaRPr/>
          </a:p>
        </p:txBody>
      </p:sp>
      <p:sp>
        <p:nvSpPr>
          <p:cNvPr id="74" name="Google Shape;74;p10"/>
          <p:cNvSpPr txBox="1">
            <a:spLocks noGrp="1"/>
          </p:cNvSpPr>
          <p:nvPr>
            <p:ph type="subTitle" idx="1"/>
          </p:nvPr>
        </p:nvSpPr>
        <p:spPr>
          <a:xfrm>
            <a:off x="439850" y="4343238"/>
            <a:ext cx="3875100" cy="717900"/>
          </a:xfrm>
          <a:prstGeom prst="rect">
            <a:avLst/>
          </a:prstGeom>
        </p:spPr>
        <p:txBody>
          <a:bodyPr spcFirstLastPara="1" wrap="square" lIns="121900" tIns="121900" rIns="121900" bIns="121900" anchor="t" anchorCtr="0">
            <a:noAutofit/>
          </a:bodyPr>
          <a:lstStyle>
            <a:lvl1pPr lvl="0" algn="r" rtl="0">
              <a:spcBef>
                <a:spcPts val="0"/>
              </a:spcBef>
              <a:spcAft>
                <a:spcPts val="0"/>
              </a:spcAft>
              <a:buSzPts val="1800"/>
              <a:buNone/>
              <a:defRPr sz="1800"/>
            </a:lvl1pPr>
            <a:lvl2pPr lvl="1" algn="r" rtl="0">
              <a:spcBef>
                <a:spcPts val="2100"/>
              </a:spcBef>
              <a:spcAft>
                <a:spcPts val="0"/>
              </a:spcAft>
              <a:buSzPts val="1800"/>
              <a:buNone/>
              <a:defRPr sz="1800"/>
            </a:lvl2pPr>
            <a:lvl3pPr lvl="2" algn="r" rtl="0">
              <a:spcBef>
                <a:spcPts val="2100"/>
              </a:spcBef>
              <a:spcAft>
                <a:spcPts val="0"/>
              </a:spcAft>
              <a:buSzPts val="1800"/>
              <a:buNone/>
              <a:defRPr sz="1800"/>
            </a:lvl3pPr>
            <a:lvl4pPr lvl="3" algn="r" rtl="0">
              <a:spcBef>
                <a:spcPts val="2100"/>
              </a:spcBef>
              <a:spcAft>
                <a:spcPts val="0"/>
              </a:spcAft>
              <a:buSzPts val="1800"/>
              <a:buNone/>
              <a:defRPr sz="1800"/>
            </a:lvl4pPr>
            <a:lvl5pPr lvl="4" algn="r" rtl="0">
              <a:spcBef>
                <a:spcPts val="2100"/>
              </a:spcBef>
              <a:spcAft>
                <a:spcPts val="0"/>
              </a:spcAft>
              <a:buSzPts val="1800"/>
              <a:buNone/>
              <a:defRPr sz="1800"/>
            </a:lvl5pPr>
            <a:lvl6pPr lvl="5" algn="r" rtl="0">
              <a:spcBef>
                <a:spcPts val="2100"/>
              </a:spcBef>
              <a:spcAft>
                <a:spcPts val="0"/>
              </a:spcAft>
              <a:buSzPts val="1800"/>
              <a:buNone/>
              <a:defRPr sz="1800"/>
            </a:lvl6pPr>
            <a:lvl7pPr lvl="6" algn="r" rtl="0">
              <a:spcBef>
                <a:spcPts val="2100"/>
              </a:spcBef>
              <a:spcAft>
                <a:spcPts val="0"/>
              </a:spcAft>
              <a:buSzPts val="1800"/>
              <a:buNone/>
              <a:defRPr sz="1800"/>
            </a:lvl7pPr>
            <a:lvl8pPr lvl="7" algn="r" rtl="0">
              <a:spcBef>
                <a:spcPts val="2100"/>
              </a:spcBef>
              <a:spcAft>
                <a:spcPts val="0"/>
              </a:spcAft>
              <a:buSzPts val="1800"/>
              <a:buNone/>
              <a:defRPr sz="1800"/>
            </a:lvl8pPr>
            <a:lvl9pPr lvl="8" algn="r" rtl="0">
              <a:spcBef>
                <a:spcPts val="2100"/>
              </a:spcBef>
              <a:spcAft>
                <a:spcPts val="2100"/>
              </a:spcAft>
              <a:buSzPts val="1800"/>
              <a:buNone/>
              <a:defRPr sz="1800"/>
            </a:lvl9pPr>
          </a:lstStyle>
          <a:p>
            <a:endParaRPr/>
          </a:p>
        </p:txBody>
      </p:sp>
      <p:sp>
        <p:nvSpPr>
          <p:cNvPr id="75" name="Google Shape;75;p10"/>
          <p:cNvSpPr>
            <a:spLocks noGrp="1"/>
          </p:cNvSpPr>
          <p:nvPr>
            <p:ph type="pic" idx="2"/>
          </p:nvPr>
        </p:nvSpPr>
        <p:spPr>
          <a:xfrm>
            <a:off x="4572000" y="1040950"/>
            <a:ext cx="6981900" cy="4476900"/>
          </a:xfrm>
          <a:prstGeom prst="rect">
            <a:avLst/>
          </a:prstGeom>
          <a:no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010 Timeline">
  <p:cSld name="CUSTOM_14">
    <p:bg>
      <p:bgPr>
        <a:solidFill>
          <a:schemeClr val="accent1"/>
        </a:solidFill>
        <a:effectLst/>
      </p:bgPr>
    </p:bg>
    <p:spTree>
      <p:nvGrpSpPr>
        <p:cNvPr id="1" name="Shape 76"/>
        <p:cNvGrpSpPr/>
        <p:nvPr/>
      </p:nvGrpSpPr>
      <p:grpSpPr>
        <a:xfrm>
          <a:off x="0" y="0"/>
          <a:ext cx="0" cy="0"/>
          <a:chOff x="0" y="0"/>
          <a:chExt cx="0" cy="0"/>
        </a:xfrm>
      </p:grpSpPr>
      <p:pic>
        <p:nvPicPr>
          <p:cNvPr id="77" name="Google Shape;77;p11"/>
          <p:cNvPicPr preferRelativeResize="0"/>
          <p:nvPr/>
        </p:nvPicPr>
        <p:blipFill rotWithShape="1">
          <a:blip r:embed="rId2">
            <a:alphaModFix amt="55000"/>
          </a:blip>
          <a:srcRect b="15196"/>
          <a:stretch>
            <a:fillRect/>
          </a:stretch>
        </p:blipFill>
        <p:spPr>
          <a:xfrm>
            <a:off x="0" y="-33175"/>
            <a:ext cx="12192000" cy="6891175"/>
          </a:xfrm>
          <a:prstGeom prst="rect">
            <a:avLst/>
          </a:prstGeom>
          <a:noFill/>
          <a:ln>
            <a:noFill/>
          </a:ln>
        </p:spPr>
      </p:pic>
      <p:sp>
        <p:nvSpPr>
          <p:cNvPr id="78" name="Google Shape;78;p11"/>
          <p:cNvSpPr txBox="1">
            <a:spLocks noGrp="1"/>
          </p:cNvSpPr>
          <p:nvPr>
            <p:ph type="subTitle" idx="1"/>
          </p:nvPr>
        </p:nvSpPr>
        <p:spPr>
          <a:xfrm>
            <a:off x="912641" y="2544606"/>
            <a:ext cx="1810800" cy="6069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2200"/>
              <a:buNone/>
              <a:defRPr sz="2600">
                <a:solidFill>
                  <a:schemeClr val="accent3"/>
                </a:solidFill>
                <a:latin typeface="Rozha One" panose="02000000000000000000"/>
                <a:ea typeface="Rozha One" panose="02000000000000000000"/>
                <a:cs typeface="Rozha One" panose="02000000000000000000"/>
                <a:sym typeface="Rozha One" panose="02000000000000000000"/>
              </a:defRPr>
            </a:lvl1pPr>
            <a:lvl2pPr lvl="1" algn="ctr" rtl="0">
              <a:spcBef>
                <a:spcPts val="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79" name="Google Shape;79;p11"/>
          <p:cNvSpPr txBox="1">
            <a:spLocks noGrp="1"/>
          </p:cNvSpPr>
          <p:nvPr>
            <p:ph type="subTitle" idx="2"/>
          </p:nvPr>
        </p:nvSpPr>
        <p:spPr>
          <a:xfrm>
            <a:off x="3051620" y="2544606"/>
            <a:ext cx="1810800" cy="6069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2200"/>
              <a:buNone/>
              <a:defRPr sz="2600">
                <a:solidFill>
                  <a:schemeClr val="accent3"/>
                </a:solidFill>
                <a:latin typeface="Rozha One" panose="02000000000000000000"/>
                <a:ea typeface="Rozha One" panose="02000000000000000000"/>
                <a:cs typeface="Rozha One" panose="02000000000000000000"/>
                <a:sym typeface="Rozha One" panose="02000000000000000000"/>
              </a:defRPr>
            </a:lvl1pPr>
            <a:lvl2pPr lvl="1" algn="ctr" rtl="0">
              <a:spcBef>
                <a:spcPts val="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80" name="Google Shape;80;p11"/>
          <p:cNvSpPr txBox="1">
            <a:spLocks noGrp="1"/>
          </p:cNvSpPr>
          <p:nvPr>
            <p:ph type="subTitle" idx="3"/>
          </p:nvPr>
        </p:nvSpPr>
        <p:spPr>
          <a:xfrm>
            <a:off x="5190600" y="2544606"/>
            <a:ext cx="1810800" cy="6069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2200"/>
              <a:buNone/>
              <a:defRPr sz="2600">
                <a:solidFill>
                  <a:schemeClr val="accent3"/>
                </a:solidFill>
                <a:latin typeface="Rozha One" panose="02000000000000000000"/>
                <a:ea typeface="Rozha One" panose="02000000000000000000"/>
                <a:cs typeface="Rozha One" panose="02000000000000000000"/>
                <a:sym typeface="Rozha One" panose="02000000000000000000"/>
              </a:defRPr>
            </a:lvl1pPr>
            <a:lvl2pPr lvl="1" algn="ctr" rtl="0">
              <a:spcBef>
                <a:spcPts val="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81" name="Google Shape;81;p11"/>
          <p:cNvSpPr txBox="1">
            <a:spLocks noGrp="1"/>
          </p:cNvSpPr>
          <p:nvPr>
            <p:ph type="subTitle" idx="4"/>
          </p:nvPr>
        </p:nvSpPr>
        <p:spPr>
          <a:xfrm>
            <a:off x="7329580" y="2544606"/>
            <a:ext cx="1810800" cy="6069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2200"/>
              <a:buNone/>
              <a:defRPr sz="2600">
                <a:solidFill>
                  <a:schemeClr val="accent3"/>
                </a:solidFill>
                <a:latin typeface="Rozha One" panose="02000000000000000000"/>
                <a:ea typeface="Rozha One" panose="02000000000000000000"/>
                <a:cs typeface="Rozha One" panose="02000000000000000000"/>
                <a:sym typeface="Rozha One" panose="02000000000000000000"/>
              </a:defRPr>
            </a:lvl1pPr>
            <a:lvl2pPr lvl="1" algn="ctr" rtl="0">
              <a:spcBef>
                <a:spcPts val="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82" name="Google Shape;82;p11"/>
          <p:cNvSpPr txBox="1">
            <a:spLocks noGrp="1"/>
          </p:cNvSpPr>
          <p:nvPr>
            <p:ph type="subTitle" idx="5"/>
          </p:nvPr>
        </p:nvSpPr>
        <p:spPr>
          <a:xfrm>
            <a:off x="9468559" y="2544606"/>
            <a:ext cx="1810800" cy="6069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2200"/>
              <a:buNone/>
              <a:defRPr sz="2600">
                <a:solidFill>
                  <a:schemeClr val="accent3"/>
                </a:solidFill>
                <a:latin typeface="Rozha One" panose="02000000000000000000"/>
                <a:ea typeface="Rozha One" panose="02000000000000000000"/>
                <a:cs typeface="Rozha One" panose="02000000000000000000"/>
                <a:sym typeface="Rozha One" panose="02000000000000000000"/>
              </a:defRPr>
            </a:lvl1pPr>
            <a:lvl2pPr lvl="1" algn="ctr" rtl="0">
              <a:spcBef>
                <a:spcPts val="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83" name="Google Shape;83;p11"/>
          <p:cNvSpPr txBox="1">
            <a:spLocks noGrp="1"/>
          </p:cNvSpPr>
          <p:nvPr>
            <p:ph type="title"/>
          </p:nvPr>
        </p:nvSpPr>
        <p:spPr>
          <a:xfrm>
            <a:off x="912650" y="974375"/>
            <a:ext cx="10366800" cy="763500"/>
          </a:xfrm>
          <a:prstGeom prst="rect">
            <a:avLst/>
          </a:prstGeom>
          <a:solidFill>
            <a:schemeClr val="accent3"/>
          </a:solidFill>
        </p:spPr>
        <p:txBody>
          <a:bodyPr spcFirstLastPara="1" wrap="square" lIns="121900" tIns="121900" rIns="121900" bIns="121900" anchor="ctr"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2pPr>
            <a:lvl3pPr lvl="2" algn="ctr"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3pPr>
            <a:lvl4pPr lvl="3" algn="ctr"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4pPr>
            <a:lvl5pPr lvl="4" algn="ctr"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5pPr>
            <a:lvl6pPr lvl="5" algn="ctr"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6pPr>
            <a:lvl7pPr lvl="6" algn="ctr"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7pPr>
            <a:lvl8pPr lvl="7" algn="ctr"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8pPr>
            <a:lvl9pPr lvl="8" algn="ctr"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9pPr>
          </a:lstStyle>
          <a:p>
            <a:endParaRPr/>
          </a:p>
        </p:txBody>
      </p:sp>
      <p:sp>
        <p:nvSpPr>
          <p:cNvPr id="84" name="Google Shape;84;p11"/>
          <p:cNvSpPr txBox="1">
            <a:spLocks noGrp="1"/>
          </p:cNvSpPr>
          <p:nvPr>
            <p:ph type="body" idx="6"/>
          </p:nvPr>
        </p:nvSpPr>
        <p:spPr>
          <a:xfrm>
            <a:off x="912650" y="2952874"/>
            <a:ext cx="1810800" cy="2854800"/>
          </a:xfrm>
          <a:prstGeom prst="rect">
            <a:avLst/>
          </a:prstGeom>
          <a:solidFill>
            <a:schemeClr val="accent3"/>
          </a:solidFill>
        </p:spPr>
        <p:txBody>
          <a:bodyPr spcFirstLastPara="1" wrap="square" lIns="121900" tIns="121900" rIns="121900" bIns="121900" anchor="ctr" anchorCtr="0">
            <a:noAutofit/>
          </a:bodyPr>
          <a:lstStyle>
            <a:lvl1pPr marL="457200" lvl="0" indent="-330200" algn="ctr">
              <a:spcBef>
                <a:spcPts val="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85" name="Google Shape;85;p11"/>
          <p:cNvSpPr txBox="1">
            <a:spLocks noGrp="1"/>
          </p:cNvSpPr>
          <p:nvPr>
            <p:ph type="body" idx="7"/>
          </p:nvPr>
        </p:nvSpPr>
        <p:spPr>
          <a:xfrm>
            <a:off x="3051626" y="2952874"/>
            <a:ext cx="1810800" cy="2854800"/>
          </a:xfrm>
          <a:prstGeom prst="rect">
            <a:avLst/>
          </a:prstGeom>
          <a:solidFill>
            <a:schemeClr val="accent3"/>
          </a:solidFill>
        </p:spPr>
        <p:txBody>
          <a:bodyPr spcFirstLastPara="1" wrap="square" lIns="121900" tIns="121900" rIns="121900" bIns="121900" anchor="ctr" anchorCtr="0">
            <a:noAutofit/>
          </a:bodyPr>
          <a:lstStyle>
            <a:lvl1pPr marL="457200" lvl="0" indent="-330200" algn="ctr" rtl="0">
              <a:spcBef>
                <a:spcPts val="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86" name="Google Shape;86;p11"/>
          <p:cNvSpPr txBox="1">
            <a:spLocks noGrp="1"/>
          </p:cNvSpPr>
          <p:nvPr>
            <p:ph type="body" idx="8"/>
          </p:nvPr>
        </p:nvSpPr>
        <p:spPr>
          <a:xfrm>
            <a:off x="5190601" y="2952874"/>
            <a:ext cx="1810800" cy="2854800"/>
          </a:xfrm>
          <a:prstGeom prst="rect">
            <a:avLst/>
          </a:prstGeom>
          <a:solidFill>
            <a:schemeClr val="accent3"/>
          </a:solidFill>
        </p:spPr>
        <p:txBody>
          <a:bodyPr spcFirstLastPara="1" wrap="square" lIns="121900" tIns="121900" rIns="121900" bIns="121900" anchor="ctr" anchorCtr="0">
            <a:noAutofit/>
          </a:bodyPr>
          <a:lstStyle>
            <a:lvl1pPr marL="457200" lvl="0" indent="-330200" algn="ctr" rtl="0">
              <a:spcBef>
                <a:spcPts val="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87" name="Google Shape;87;p11"/>
          <p:cNvSpPr txBox="1">
            <a:spLocks noGrp="1"/>
          </p:cNvSpPr>
          <p:nvPr>
            <p:ph type="body" idx="9"/>
          </p:nvPr>
        </p:nvSpPr>
        <p:spPr>
          <a:xfrm>
            <a:off x="7329577" y="2952874"/>
            <a:ext cx="1810800" cy="2854800"/>
          </a:xfrm>
          <a:prstGeom prst="rect">
            <a:avLst/>
          </a:prstGeom>
          <a:solidFill>
            <a:schemeClr val="accent3"/>
          </a:solidFill>
        </p:spPr>
        <p:txBody>
          <a:bodyPr spcFirstLastPara="1" wrap="square" lIns="121900" tIns="121900" rIns="121900" bIns="121900" anchor="ctr" anchorCtr="0">
            <a:noAutofit/>
          </a:bodyPr>
          <a:lstStyle>
            <a:lvl1pPr marL="457200" lvl="0" indent="-330200" algn="ctr" rtl="0">
              <a:spcBef>
                <a:spcPts val="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88" name="Google Shape;88;p11"/>
          <p:cNvSpPr txBox="1">
            <a:spLocks noGrp="1"/>
          </p:cNvSpPr>
          <p:nvPr>
            <p:ph type="body" idx="13"/>
          </p:nvPr>
        </p:nvSpPr>
        <p:spPr>
          <a:xfrm>
            <a:off x="9468552" y="2952874"/>
            <a:ext cx="1810800" cy="2854800"/>
          </a:xfrm>
          <a:prstGeom prst="rect">
            <a:avLst/>
          </a:prstGeom>
          <a:solidFill>
            <a:schemeClr val="accent3"/>
          </a:solidFill>
        </p:spPr>
        <p:txBody>
          <a:bodyPr spcFirstLastPara="1" wrap="square" lIns="121900" tIns="121900" rIns="121900" bIns="121900" anchor="ctr" anchorCtr="0">
            <a:noAutofit/>
          </a:bodyPr>
          <a:lstStyle>
            <a:lvl1pPr marL="457200" lvl="0" indent="-330200" algn="ctr" rtl="0">
              <a:spcBef>
                <a:spcPts val="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89" name="Google Shape;89;p11"/>
          <p:cNvSpPr/>
          <p:nvPr/>
        </p:nvSpPr>
        <p:spPr>
          <a:xfrm rot="5400000">
            <a:off x="-462658" y="6119355"/>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dk1"/>
              </a:buClr>
              <a:buSzPts val="4000"/>
              <a:buFont typeface="Alice"/>
              <a:buNone/>
              <a:defRPr sz="4000">
                <a:solidFill>
                  <a:schemeClr val="dk1"/>
                </a:solidFill>
                <a:latin typeface="Alice"/>
                <a:ea typeface="Alice"/>
                <a:cs typeface="Alice"/>
                <a:sym typeface="Alice"/>
              </a:defRPr>
            </a:lvl1pPr>
            <a:lvl2pPr lvl="1">
              <a:spcBef>
                <a:spcPts val="0"/>
              </a:spcBef>
              <a:spcAft>
                <a:spcPts val="0"/>
              </a:spcAft>
              <a:buClr>
                <a:schemeClr val="dk1"/>
              </a:buClr>
              <a:buSzPts val="4000"/>
              <a:buFont typeface="Alice"/>
              <a:buNone/>
              <a:defRPr sz="4000">
                <a:solidFill>
                  <a:schemeClr val="dk1"/>
                </a:solidFill>
                <a:latin typeface="Alice"/>
                <a:ea typeface="Alice"/>
                <a:cs typeface="Alice"/>
                <a:sym typeface="Alice"/>
              </a:defRPr>
            </a:lvl2pPr>
            <a:lvl3pPr lvl="2">
              <a:spcBef>
                <a:spcPts val="0"/>
              </a:spcBef>
              <a:spcAft>
                <a:spcPts val="0"/>
              </a:spcAft>
              <a:buClr>
                <a:schemeClr val="dk1"/>
              </a:buClr>
              <a:buSzPts val="4000"/>
              <a:buFont typeface="Alice"/>
              <a:buNone/>
              <a:defRPr sz="4000">
                <a:solidFill>
                  <a:schemeClr val="dk1"/>
                </a:solidFill>
                <a:latin typeface="Alice"/>
                <a:ea typeface="Alice"/>
                <a:cs typeface="Alice"/>
                <a:sym typeface="Alice"/>
              </a:defRPr>
            </a:lvl3pPr>
            <a:lvl4pPr lvl="3">
              <a:spcBef>
                <a:spcPts val="0"/>
              </a:spcBef>
              <a:spcAft>
                <a:spcPts val="0"/>
              </a:spcAft>
              <a:buClr>
                <a:schemeClr val="dk1"/>
              </a:buClr>
              <a:buSzPts val="4000"/>
              <a:buFont typeface="Alice"/>
              <a:buNone/>
              <a:defRPr sz="4000">
                <a:solidFill>
                  <a:schemeClr val="dk1"/>
                </a:solidFill>
                <a:latin typeface="Alice"/>
                <a:ea typeface="Alice"/>
                <a:cs typeface="Alice"/>
                <a:sym typeface="Alice"/>
              </a:defRPr>
            </a:lvl4pPr>
            <a:lvl5pPr lvl="4">
              <a:spcBef>
                <a:spcPts val="0"/>
              </a:spcBef>
              <a:spcAft>
                <a:spcPts val="0"/>
              </a:spcAft>
              <a:buClr>
                <a:schemeClr val="dk1"/>
              </a:buClr>
              <a:buSzPts val="4000"/>
              <a:buFont typeface="Alice"/>
              <a:buNone/>
              <a:defRPr sz="4000">
                <a:solidFill>
                  <a:schemeClr val="dk1"/>
                </a:solidFill>
                <a:latin typeface="Alice"/>
                <a:ea typeface="Alice"/>
                <a:cs typeface="Alice"/>
                <a:sym typeface="Alice"/>
              </a:defRPr>
            </a:lvl5pPr>
            <a:lvl6pPr lvl="5">
              <a:spcBef>
                <a:spcPts val="0"/>
              </a:spcBef>
              <a:spcAft>
                <a:spcPts val="0"/>
              </a:spcAft>
              <a:buClr>
                <a:schemeClr val="dk1"/>
              </a:buClr>
              <a:buSzPts val="4000"/>
              <a:buFont typeface="Alice"/>
              <a:buNone/>
              <a:defRPr sz="4000">
                <a:solidFill>
                  <a:schemeClr val="dk1"/>
                </a:solidFill>
                <a:latin typeface="Alice"/>
                <a:ea typeface="Alice"/>
                <a:cs typeface="Alice"/>
                <a:sym typeface="Alice"/>
              </a:defRPr>
            </a:lvl6pPr>
            <a:lvl7pPr lvl="6">
              <a:spcBef>
                <a:spcPts val="0"/>
              </a:spcBef>
              <a:spcAft>
                <a:spcPts val="0"/>
              </a:spcAft>
              <a:buClr>
                <a:schemeClr val="dk1"/>
              </a:buClr>
              <a:buSzPts val="4000"/>
              <a:buFont typeface="Alice"/>
              <a:buNone/>
              <a:defRPr sz="4000">
                <a:solidFill>
                  <a:schemeClr val="dk1"/>
                </a:solidFill>
                <a:latin typeface="Alice"/>
                <a:ea typeface="Alice"/>
                <a:cs typeface="Alice"/>
                <a:sym typeface="Alice"/>
              </a:defRPr>
            </a:lvl7pPr>
            <a:lvl8pPr lvl="7">
              <a:spcBef>
                <a:spcPts val="0"/>
              </a:spcBef>
              <a:spcAft>
                <a:spcPts val="0"/>
              </a:spcAft>
              <a:buClr>
                <a:schemeClr val="dk1"/>
              </a:buClr>
              <a:buSzPts val="4000"/>
              <a:buFont typeface="Alice"/>
              <a:buNone/>
              <a:defRPr sz="4000">
                <a:solidFill>
                  <a:schemeClr val="dk1"/>
                </a:solidFill>
                <a:latin typeface="Alice"/>
                <a:ea typeface="Alice"/>
                <a:cs typeface="Alice"/>
                <a:sym typeface="Alice"/>
              </a:defRPr>
            </a:lvl8pPr>
            <a:lvl9pPr lvl="8">
              <a:spcBef>
                <a:spcPts val="0"/>
              </a:spcBef>
              <a:spcAft>
                <a:spcPts val="0"/>
              </a:spcAft>
              <a:buClr>
                <a:schemeClr val="dk1"/>
              </a:buClr>
              <a:buSzPts val="4000"/>
              <a:buFont typeface="Alice"/>
              <a:buNone/>
              <a:defRPr sz="4000">
                <a:solidFill>
                  <a:schemeClr val="dk1"/>
                </a:solidFill>
                <a:latin typeface="Alice"/>
                <a:ea typeface="Alice"/>
                <a:cs typeface="Alice"/>
                <a:sym typeface="Alice"/>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23850">
              <a:lnSpc>
                <a:spcPct val="115000"/>
              </a:lnSpc>
              <a:spcBef>
                <a:spcPts val="0"/>
              </a:spcBef>
              <a:spcAft>
                <a:spcPts val="0"/>
              </a:spcAft>
              <a:buClr>
                <a:schemeClr val="dk2"/>
              </a:buClr>
              <a:buSzPts val="1500"/>
              <a:buFont typeface="Montserrat Medium"/>
              <a:buChar char="●"/>
              <a:defRPr sz="1500">
                <a:solidFill>
                  <a:schemeClr val="dk2"/>
                </a:solidFill>
                <a:latin typeface="Montserrat Medium"/>
                <a:ea typeface="Montserrat Medium"/>
                <a:cs typeface="Montserrat Medium"/>
                <a:sym typeface="Montserrat Medium"/>
              </a:defRPr>
            </a:lvl1pPr>
            <a:lvl2pPr marL="914400" lvl="1" indent="-323850">
              <a:lnSpc>
                <a:spcPct val="115000"/>
              </a:lnSpc>
              <a:spcBef>
                <a:spcPts val="2100"/>
              </a:spcBef>
              <a:spcAft>
                <a:spcPts val="0"/>
              </a:spcAft>
              <a:buClr>
                <a:schemeClr val="dk2"/>
              </a:buClr>
              <a:buSzPts val="1500"/>
              <a:buFont typeface="Montserrat Medium"/>
              <a:buChar char="○"/>
              <a:defRPr sz="1500">
                <a:solidFill>
                  <a:schemeClr val="dk2"/>
                </a:solidFill>
                <a:latin typeface="Montserrat Medium"/>
                <a:ea typeface="Montserrat Medium"/>
                <a:cs typeface="Montserrat Medium"/>
                <a:sym typeface="Montserrat Medium"/>
              </a:defRPr>
            </a:lvl2pPr>
            <a:lvl3pPr marL="1371600" lvl="2" indent="-323850">
              <a:lnSpc>
                <a:spcPct val="115000"/>
              </a:lnSpc>
              <a:spcBef>
                <a:spcPts val="2100"/>
              </a:spcBef>
              <a:spcAft>
                <a:spcPts val="0"/>
              </a:spcAft>
              <a:buClr>
                <a:schemeClr val="dk2"/>
              </a:buClr>
              <a:buSzPts val="1500"/>
              <a:buFont typeface="Montserrat Medium"/>
              <a:buChar char="■"/>
              <a:defRPr sz="1500">
                <a:solidFill>
                  <a:schemeClr val="dk2"/>
                </a:solidFill>
                <a:latin typeface="Montserrat Medium"/>
                <a:ea typeface="Montserrat Medium"/>
                <a:cs typeface="Montserrat Medium"/>
                <a:sym typeface="Montserrat Medium"/>
              </a:defRPr>
            </a:lvl3pPr>
            <a:lvl4pPr marL="1828800" lvl="3" indent="-323850">
              <a:lnSpc>
                <a:spcPct val="115000"/>
              </a:lnSpc>
              <a:spcBef>
                <a:spcPts val="2100"/>
              </a:spcBef>
              <a:spcAft>
                <a:spcPts val="0"/>
              </a:spcAft>
              <a:buClr>
                <a:schemeClr val="dk2"/>
              </a:buClr>
              <a:buSzPts val="1500"/>
              <a:buFont typeface="Montserrat Medium"/>
              <a:buChar char="●"/>
              <a:defRPr sz="1500">
                <a:solidFill>
                  <a:schemeClr val="dk2"/>
                </a:solidFill>
                <a:latin typeface="Montserrat Medium"/>
                <a:ea typeface="Montserrat Medium"/>
                <a:cs typeface="Montserrat Medium"/>
                <a:sym typeface="Montserrat Medium"/>
              </a:defRPr>
            </a:lvl4pPr>
            <a:lvl5pPr marL="2286000" lvl="4" indent="-323850">
              <a:lnSpc>
                <a:spcPct val="115000"/>
              </a:lnSpc>
              <a:spcBef>
                <a:spcPts val="2100"/>
              </a:spcBef>
              <a:spcAft>
                <a:spcPts val="0"/>
              </a:spcAft>
              <a:buClr>
                <a:schemeClr val="dk2"/>
              </a:buClr>
              <a:buSzPts val="1500"/>
              <a:buFont typeface="Montserrat Medium"/>
              <a:buChar char="○"/>
              <a:defRPr sz="1500">
                <a:solidFill>
                  <a:schemeClr val="dk2"/>
                </a:solidFill>
                <a:latin typeface="Montserrat Medium"/>
                <a:ea typeface="Montserrat Medium"/>
                <a:cs typeface="Montserrat Medium"/>
                <a:sym typeface="Montserrat Medium"/>
              </a:defRPr>
            </a:lvl5pPr>
            <a:lvl6pPr marL="2743200" lvl="5" indent="-323850">
              <a:lnSpc>
                <a:spcPct val="115000"/>
              </a:lnSpc>
              <a:spcBef>
                <a:spcPts val="2100"/>
              </a:spcBef>
              <a:spcAft>
                <a:spcPts val="0"/>
              </a:spcAft>
              <a:buClr>
                <a:schemeClr val="dk2"/>
              </a:buClr>
              <a:buSzPts val="1500"/>
              <a:buFont typeface="Montserrat Medium"/>
              <a:buChar char="■"/>
              <a:defRPr sz="1500">
                <a:solidFill>
                  <a:schemeClr val="dk2"/>
                </a:solidFill>
                <a:latin typeface="Montserrat Medium"/>
                <a:ea typeface="Montserrat Medium"/>
                <a:cs typeface="Montserrat Medium"/>
                <a:sym typeface="Montserrat Medium"/>
              </a:defRPr>
            </a:lvl6pPr>
            <a:lvl7pPr marL="3200400" lvl="6" indent="-323850">
              <a:lnSpc>
                <a:spcPct val="115000"/>
              </a:lnSpc>
              <a:spcBef>
                <a:spcPts val="2100"/>
              </a:spcBef>
              <a:spcAft>
                <a:spcPts val="0"/>
              </a:spcAft>
              <a:buClr>
                <a:schemeClr val="dk2"/>
              </a:buClr>
              <a:buSzPts val="1500"/>
              <a:buFont typeface="Montserrat Medium"/>
              <a:buChar char="●"/>
              <a:defRPr sz="1500">
                <a:solidFill>
                  <a:schemeClr val="dk2"/>
                </a:solidFill>
                <a:latin typeface="Montserrat Medium"/>
                <a:ea typeface="Montserrat Medium"/>
                <a:cs typeface="Montserrat Medium"/>
                <a:sym typeface="Montserrat Medium"/>
              </a:defRPr>
            </a:lvl7pPr>
            <a:lvl8pPr marL="3657600" lvl="7" indent="-323850">
              <a:lnSpc>
                <a:spcPct val="115000"/>
              </a:lnSpc>
              <a:spcBef>
                <a:spcPts val="2100"/>
              </a:spcBef>
              <a:spcAft>
                <a:spcPts val="0"/>
              </a:spcAft>
              <a:buClr>
                <a:schemeClr val="dk2"/>
              </a:buClr>
              <a:buSzPts val="1500"/>
              <a:buFont typeface="Montserrat Medium"/>
              <a:buChar char="○"/>
              <a:defRPr sz="1500">
                <a:solidFill>
                  <a:schemeClr val="dk2"/>
                </a:solidFill>
                <a:latin typeface="Montserrat Medium"/>
                <a:ea typeface="Montserrat Medium"/>
                <a:cs typeface="Montserrat Medium"/>
                <a:sym typeface="Montserrat Medium"/>
              </a:defRPr>
            </a:lvl8pPr>
            <a:lvl9pPr marL="4114800" lvl="8" indent="-323850">
              <a:lnSpc>
                <a:spcPct val="115000"/>
              </a:lnSpc>
              <a:spcBef>
                <a:spcPts val="2100"/>
              </a:spcBef>
              <a:spcAft>
                <a:spcPts val="2100"/>
              </a:spcAft>
              <a:buClr>
                <a:schemeClr val="dk2"/>
              </a:buClr>
              <a:buSzPts val="1500"/>
              <a:buFont typeface="Montserrat Medium"/>
              <a:buChar char="■"/>
              <a:defRPr sz="1500">
                <a:solidFill>
                  <a:schemeClr val="dk2"/>
                </a:solidFill>
                <a:latin typeface="Montserrat Medium"/>
                <a:ea typeface="Montserrat Medium"/>
                <a:cs typeface="Montserrat Medium"/>
                <a:sym typeface="Montserrat Medium"/>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GB"/>
              <a:t>‹N°›</a:t>
            </a:fld>
            <a:endParaRPr lang="en-GB"/>
          </a:p>
        </p:txBody>
      </p:sp>
      <p:sp>
        <p:nvSpPr>
          <p:cNvPr id="9" name="Google Shape;9;p1"/>
          <p:cNvSpPr/>
          <p:nvPr/>
        </p:nvSpPr>
        <p:spPr>
          <a:xfrm rot="5400000">
            <a:off x="-462658" y="6119355"/>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18385" y="2492679"/>
            <a:ext cx="8747760" cy="989557"/>
          </a:xfrm>
        </p:spPr>
        <p:style>
          <a:lnRef idx="2">
            <a:schemeClr val="dk1"/>
          </a:lnRef>
          <a:fillRef idx="1">
            <a:schemeClr val="lt1"/>
          </a:fillRef>
          <a:effectRef idx="0">
            <a:schemeClr val="dk1"/>
          </a:effectRef>
          <a:fontRef idx="minor">
            <a:schemeClr val="dk1"/>
          </a:fontRef>
        </p:style>
        <p:txBody>
          <a:bodyPr>
            <a:noAutofit/>
          </a:bodyPr>
          <a:lstStyle/>
          <a:p>
            <a:r>
              <a:rPr lang="fr-FR" altLang="en-GB" sz="3200" b="1" dirty="0" smtClean="0">
                <a:latin typeface="Times New Roman" panose="02020603050405020304" charset="0"/>
                <a:cs typeface="Times New Roman" panose="02020603050405020304" charset="0"/>
                <a:sym typeface="+mn-ea"/>
              </a:rPr>
              <a:t>La </a:t>
            </a:r>
            <a:r>
              <a:rPr lang="fr-FR" altLang="en-GB" sz="3200" b="1" dirty="0">
                <a:latin typeface="Times New Roman" panose="02020603050405020304" charset="0"/>
                <a:cs typeface="Times New Roman" panose="02020603050405020304" charset="0"/>
                <a:sym typeface="+mn-ea"/>
              </a:rPr>
              <a:t>Révolution française et l'Empire</a:t>
            </a:r>
            <a:endParaRPr lang="fr-FR" altLang="en-GB" sz="3200" b="1" dirty="0">
              <a:latin typeface="Times New Roman" panose="02020603050405020304" charset="0"/>
              <a:cs typeface="Times New Roman" panose="02020603050405020304" charset="0"/>
            </a:endParaRPr>
          </a:p>
        </p:txBody>
      </p:sp>
      <p:sp>
        <p:nvSpPr>
          <p:cNvPr id="3" name="Subtitle 2"/>
          <p:cNvSpPr>
            <a:spLocks noGrp="1"/>
          </p:cNvSpPr>
          <p:nvPr>
            <p:ph type="subTitle" idx="1"/>
          </p:nvPr>
        </p:nvSpPr>
        <p:spPr>
          <a:xfrm>
            <a:off x="1524000" y="4239260"/>
            <a:ext cx="9144000" cy="746760"/>
          </a:xfrm>
        </p:spPr>
        <p:txBody>
          <a:bodyPr/>
          <a:lstStyle/>
          <a:p>
            <a:pPr algn="l"/>
            <a:r>
              <a:rPr lang="fr-FR" altLang="en-US"/>
              <a:t>                </a:t>
            </a:r>
          </a:p>
        </p:txBody>
      </p:sp>
      <p:sp>
        <p:nvSpPr>
          <p:cNvPr id="4" name="Text Box 3"/>
          <p:cNvSpPr txBox="1"/>
          <p:nvPr/>
        </p:nvSpPr>
        <p:spPr>
          <a:xfrm>
            <a:off x="2110740" y="4359910"/>
            <a:ext cx="9542780" cy="398780"/>
          </a:xfrm>
          <a:prstGeom prst="rect">
            <a:avLst/>
          </a:prstGeom>
          <a:noFill/>
        </p:spPr>
        <p:txBody>
          <a:bodyPr wrap="square" rtlCol="0">
            <a:spAutoFit/>
          </a:bodyPr>
          <a:lstStyle/>
          <a:p>
            <a:r>
              <a:rPr lang="fr-FR" altLang="en-US" sz="2000" dirty="0" smtClean="0">
                <a:latin typeface="Times New Roman" panose="02020603050405020304" charset="0"/>
                <a:cs typeface="Times New Roman" panose="02020603050405020304" charset="0"/>
              </a:rPr>
              <a:t> </a:t>
            </a:r>
            <a:r>
              <a:rPr lang="fr-FR" altLang="en-US" sz="2000" dirty="0" err="1">
                <a:latin typeface="Times New Roman" panose="02020603050405020304" charset="0"/>
                <a:cs typeface="Times New Roman" panose="02020603050405020304" charset="0"/>
              </a:rPr>
              <a:t>Mme.BRAHIM</a:t>
            </a:r>
            <a:r>
              <a:rPr lang="fr-FR" altLang="en-US" sz="2000" dirty="0">
                <a:latin typeface="Times New Roman" panose="02020603050405020304" charset="0"/>
                <a:cs typeface="Times New Roman" panose="02020603050405020304" charset="0"/>
              </a:rPr>
              <a:t> Karima </a:t>
            </a:r>
            <a:r>
              <a:rPr lang="fr-FR" altLang="en-US" sz="1800" dirty="0">
                <a:latin typeface="Times New Roman" panose="02020603050405020304" charset="0"/>
                <a:cs typeface="Times New Roman" panose="02020603050405020304" charset="0"/>
              </a:rPr>
              <a:t>  </a:t>
            </a:r>
            <a:r>
              <a:rPr lang="fr-FR" altLang="en-US" sz="1600" dirty="0">
                <a:latin typeface="Times New Roman" panose="02020603050405020304" charset="0"/>
                <a:cs typeface="Times New Roman" panose="02020603050405020304" charset="0"/>
              </a:rPr>
              <a:t>                                </a:t>
            </a:r>
            <a:endParaRPr lang="fr-FR" altLang="en-US" sz="1800" dirty="0">
              <a:latin typeface="Times New Roman" panose="02020603050405020304" charset="0"/>
              <a:cs typeface="Times New Roman" panose="02020603050405020304" charset="0"/>
            </a:endParaRPr>
          </a:p>
        </p:txBody>
      </p:sp>
      <p:sp>
        <p:nvSpPr>
          <p:cNvPr id="5" name="Text Box 4"/>
          <p:cNvSpPr txBox="1"/>
          <p:nvPr/>
        </p:nvSpPr>
        <p:spPr>
          <a:xfrm>
            <a:off x="2949575" y="205105"/>
            <a:ext cx="6482080" cy="1753235"/>
          </a:xfrm>
          <a:prstGeom prst="rect">
            <a:avLst/>
          </a:prstGeom>
          <a:noFill/>
        </p:spPr>
        <p:txBody>
          <a:bodyPr wrap="none" rtlCol="0">
            <a:spAutoFit/>
          </a:bodyPr>
          <a:lstStyle/>
          <a:p>
            <a:pPr algn="ctr"/>
            <a:r>
              <a:rPr lang="en-US" sz="1800">
                <a:latin typeface="Times New Roman" panose="02020603050405020304" charset="0"/>
                <a:cs typeface="Times New Roman" panose="02020603050405020304" charset="0"/>
                <a:sym typeface="+mn-ea"/>
              </a:rPr>
              <a:t>République Algérienne Démocratique et Populaire</a:t>
            </a:r>
            <a:endParaRPr lang="en-US" sz="1800">
              <a:latin typeface="Times New Roman" panose="02020603050405020304" charset="0"/>
              <a:cs typeface="Times New Roman" panose="02020603050405020304" charset="0"/>
            </a:endParaRPr>
          </a:p>
          <a:p>
            <a:pPr algn="ctr"/>
            <a:r>
              <a:rPr lang="en-US" sz="1800">
                <a:latin typeface="Times New Roman" panose="02020603050405020304" charset="0"/>
                <a:cs typeface="Times New Roman" panose="02020603050405020304" charset="0"/>
                <a:sym typeface="+mn-ea"/>
              </a:rPr>
              <a:t>Ministère de l’enseignement supérieur et de la recherche scientifique</a:t>
            </a:r>
            <a:endParaRPr lang="en-US" sz="1800">
              <a:latin typeface="Times New Roman" panose="02020603050405020304" charset="0"/>
              <a:cs typeface="Times New Roman" panose="02020603050405020304" charset="0"/>
            </a:endParaRPr>
          </a:p>
          <a:p>
            <a:pPr algn="ctr"/>
            <a:r>
              <a:rPr lang="en-US" sz="1800">
                <a:latin typeface="Times New Roman" panose="02020603050405020304" charset="0"/>
                <a:cs typeface="Times New Roman" panose="02020603050405020304" charset="0"/>
                <a:sym typeface="+mn-ea"/>
              </a:rPr>
              <a:t>Université de TISSEMSILT</a:t>
            </a:r>
            <a:endParaRPr lang="en-US" sz="1800">
              <a:latin typeface="Times New Roman" panose="02020603050405020304" charset="0"/>
              <a:cs typeface="Times New Roman" panose="02020603050405020304" charset="0"/>
            </a:endParaRPr>
          </a:p>
          <a:p>
            <a:pPr algn="ctr"/>
            <a:r>
              <a:rPr lang="en-US" sz="1800">
                <a:latin typeface="Times New Roman" panose="02020603050405020304" charset="0"/>
                <a:cs typeface="Times New Roman" panose="02020603050405020304" charset="0"/>
                <a:sym typeface="+mn-ea"/>
              </a:rPr>
              <a:t>Ahmed Ben Yahia El Wancharissi</a:t>
            </a:r>
            <a:endParaRPr lang="en-US" sz="1800">
              <a:latin typeface="Times New Roman" panose="02020603050405020304" charset="0"/>
              <a:cs typeface="Times New Roman" panose="02020603050405020304" charset="0"/>
            </a:endParaRPr>
          </a:p>
          <a:p>
            <a:pPr algn="ctr"/>
            <a:r>
              <a:rPr lang="en-US" sz="1800">
                <a:latin typeface="Times New Roman" panose="02020603050405020304" charset="0"/>
                <a:cs typeface="Times New Roman" panose="02020603050405020304" charset="0"/>
                <a:sym typeface="+mn-ea"/>
              </a:rPr>
              <a:t>Faculté des Lettres et des Langues</a:t>
            </a:r>
            <a:endParaRPr lang="en-US" sz="1800">
              <a:latin typeface="Times New Roman" panose="02020603050405020304" charset="0"/>
              <a:cs typeface="Times New Roman" panose="02020603050405020304" charset="0"/>
            </a:endParaRPr>
          </a:p>
          <a:p>
            <a:pPr algn="ctr"/>
            <a:r>
              <a:rPr lang="en-US" sz="1800">
                <a:latin typeface="Times New Roman" panose="02020603050405020304" charset="0"/>
                <a:cs typeface="Times New Roman" panose="02020603050405020304" charset="0"/>
                <a:sym typeface="+mn-ea"/>
              </a:rPr>
              <a:t>Département des lettres et langue française</a:t>
            </a:r>
          </a:p>
        </p:txBody>
      </p:sp>
      <p:sp>
        <p:nvSpPr>
          <p:cNvPr id="7" name="Text Box 6"/>
          <p:cNvSpPr txBox="1"/>
          <p:nvPr/>
        </p:nvSpPr>
        <p:spPr>
          <a:xfrm>
            <a:off x="4210050" y="2106295"/>
            <a:ext cx="4526915" cy="521970"/>
          </a:xfrm>
          <a:prstGeom prst="rect">
            <a:avLst/>
          </a:prstGeom>
          <a:noFill/>
        </p:spPr>
        <p:txBody>
          <a:bodyPr wrap="square" rtlCol="0">
            <a:spAutoFit/>
          </a:bodyPr>
          <a:lstStyle/>
          <a:p>
            <a:r>
              <a:rPr lang="fr-FR" altLang="en-US" sz="2800" u="sng" dirty="0">
                <a:latin typeface="Times New Roman" panose="02020603050405020304" charset="0"/>
                <a:cs typeface="Times New Roman" panose="02020603050405020304" charset="0"/>
              </a:rPr>
              <a:t> </a:t>
            </a:r>
            <a:endParaRPr lang="fr-FR" altLang="en-US" dirty="0"/>
          </a:p>
        </p:txBody>
      </p:sp>
      <p:pic>
        <p:nvPicPr>
          <p:cNvPr id="6" name="Image 1" descr="logo"/>
          <p:cNvPicPr>
            <a:picLocks noChangeAspect="1"/>
          </p:cNvPicPr>
          <p:nvPr/>
        </p:nvPicPr>
        <p:blipFill>
          <a:blip r:embed="rId3"/>
          <a:stretch>
            <a:fillRect/>
          </a:stretch>
        </p:blipFill>
        <p:spPr>
          <a:xfrm>
            <a:off x="9567545" y="354330"/>
            <a:ext cx="2172335" cy="1744345"/>
          </a:xfrm>
          <a:prstGeom prst="rect">
            <a:avLst/>
          </a:prstGeom>
          <a:noFill/>
          <a:ln>
            <a:noFill/>
          </a:ln>
        </p:spPr>
      </p:pic>
      <p:sp>
        <p:nvSpPr>
          <p:cNvPr id="10" name="Text Box 9"/>
          <p:cNvSpPr txBox="1"/>
          <p:nvPr/>
        </p:nvSpPr>
        <p:spPr>
          <a:xfrm>
            <a:off x="7080885" y="6059805"/>
            <a:ext cx="3877945" cy="398780"/>
          </a:xfrm>
          <a:prstGeom prst="rect">
            <a:avLst/>
          </a:prstGeom>
          <a:noFill/>
        </p:spPr>
        <p:txBody>
          <a:bodyPr wrap="square" rtlCol="0">
            <a:spAutoFit/>
          </a:bodyPr>
          <a:lstStyle/>
          <a:p>
            <a:r>
              <a:rPr lang="fr-FR" altLang="en-US" sz="2000" dirty="0">
                <a:latin typeface="Times New Roman" panose="02020603050405020304" charset="0"/>
                <a:cs typeface="Times New Roman" panose="02020603050405020304" charset="0"/>
              </a:rPr>
              <a:t>Année universitaire: </a:t>
            </a:r>
            <a:r>
              <a:rPr lang="fr-FR" altLang="en-US" sz="2000" dirty="0" smtClean="0">
                <a:latin typeface="Times New Roman" panose="02020603050405020304" charset="0"/>
                <a:cs typeface="Times New Roman" panose="02020603050405020304" charset="0"/>
              </a:rPr>
              <a:t>2024/2025</a:t>
            </a:r>
            <a:r>
              <a:rPr lang="fr-FR" altLang="en-US" dirty="0" smtClean="0"/>
              <a:t> </a:t>
            </a:r>
            <a:endParaRPr lang="fr-FR"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6" name="Google Shape;176;p22"/>
          <p:cNvSpPr txBox="1">
            <a:spLocks noGrp="1"/>
          </p:cNvSpPr>
          <p:nvPr>
            <p:ph type="body" idx="1"/>
          </p:nvPr>
        </p:nvSpPr>
        <p:spPr>
          <a:xfrm>
            <a:off x="1778696" y="2142427"/>
            <a:ext cx="7934965" cy="304334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spcFirstLastPara="1" wrap="square" lIns="121900" tIns="121900" rIns="121900" bIns="121900" anchor="t" anchorCtr="0">
            <a:noAutofit/>
          </a:bodyPr>
          <a:lstStyle/>
          <a:p>
            <a:pPr marL="0" lvl="0" indent="0">
              <a:buNone/>
            </a:pPr>
            <a:r>
              <a:rPr lang="fr-FR" sz="1400" b="1" dirty="0">
                <a:latin typeface="Times New Roman" panose="02020603050405020304" charset="0"/>
                <a:cs typeface="Times New Roman" panose="02020603050405020304" charset="0"/>
              </a:rPr>
              <a:t>• L'Assemblée nationale va entreprendre de nombreuses réformes pour moderniser la France. En 1790, elle crée les départements ; la justice, la fiscalité sont décentralisées et des fonctionnaires locaux sont élus.</a:t>
            </a:r>
          </a:p>
          <a:p>
            <a:pPr marL="0" lvl="0" indent="0">
              <a:buNone/>
            </a:pPr>
            <a:r>
              <a:rPr lang="fr-FR" sz="1400" b="1" dirty="0">
                <a:latin typeface="Times New Roman" panose="02020603050405020304" charset="0"/>
                <a:cs typeface="Times New Roman" panose="02020603050405020304" charset="0"/>
              </a:rPr>
              <a:t>• La Constitution de 1791 est basée sur la séparation des pouvoirs entre le roi et l'Assemblée, élue au suffrage censitaire indirect. Le roi garde le pouvoir exécutif et un droit de veto suspensif (il peut suspendre une loi pendant 4 ans).</a:t>
            </a:r>
          </a:p>
          <a:p>
            <a:pPr marL="0" lvl="0" indent="0">
              <a:buNone/>
            </a:pPr>
            <a:r>
              <a:rPr lang="fr-FR" sz="1400" b="1" dirty="0">
                <a:latin typeface="Times New Roman" panose="02020603050405020304" charset="0"/>
                <a:cs typeface="Times New Roman" panose="02020603050405020304" charset="0"/>
              </a:rPr>
              <a:t>• L'Assemblée favorise la liberté économique et, pour rembourser les dettes de l'État, elle confisque les biens du clergé. En échange, la Constitution civile du clergé accorde une rémunération des clercs par l'État contre un serment de fidélité à la Constitution. Certains acceptent, ceux qu'on appelle les prêtres assermentés ou jureurs. Les réfractaires refusent, après que le pape a condamné la Constitution civile du clergé.</a:t>
            </a:r>
          </a:p>
          <a:p>
            <a:pPr marL="0" lvl="0" indent="0" algn="ctr" rtl="0">
              <a:spcBef>
                <a:spcPts val="0"/>
              </a:spcBef>
              <a:spcAft>
                <a:spcPts val="0"/>
              </a:spcAft>
              <a:buNone/>
            </a:pPr>
            <a:endParaRPr lang="en-GB" sz="2800" b="1" dirty="0">
              <a:latin typeface="Times New Roman" panose="02020603050405020304" charset="0"/>
              <a:cs typeface="Times New Roman" panose="02020603050405020304" charset="0"/>
            </a:endParaRPr>
          </a:p>
        </p:txBody>
      </p:sp>
      <p:sp>
        <p:nvSpPr>
          <p:cNvPr id="178" name="Google Shape;178;p22"/>
          <p:cNvSpPr/>
          <p:nvPr/>
        </p:nvSpPr>
        <p:spPr>
          <a:xfrm>
            <a:off x="10598625" y="683663"/>
            <a:ext cx="451589" cy="644660"/>
          </a:xfrm>
          <a:prstGeom prst="rect">
            <a:avLst/>
          </a:prstGeom>
        </p:spPr>
        <p:txBody>
          <a:bodyPr>
            <a:prstTxWarp prst="textPlain">
              <a:avLst/>
            </a:prstTxWarp>
          </a:bodyPr>
          <a:lstStyle/>
          <a:p>
            <a:pPr lvl="0" algn="ctr"/>
            <a:endParaRPr b="0" i="0">
              <a:ln>
                <a:noFill/>
              </a:ln>
              <a:solidFill>
                <a:schemeClr val="accent3"/>
              </a:solidFill>
              <a:latin typeface="Rozha One" panose="02000000000000000000"/>
            </a:endParaRPr>
          </a:p>
        </p:txBody>
      </p:sp>
    </p:spTree>
  </p:cSld>
  <p:clrMapOvr>
    <a:masterClrMapping/>
  </p:clrMapOvr>
  <p:transition spd="slow">
    <p:push dir="u"/>
  </p:transition>
  <p:timing>
    <p:tnLst>
      <p:par>
        <p:cTn id="1" dur="indefinite" restart="never" nodeType="tmRoot"/>
      </p:par>
    </p:tnLst>
    <p:bldLst>
      <p:bldP spid="176" grpId="0" build="p" animBg="1"/>
      <p:bldP spid="176" grpI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idx="2"/>
          </p:nvPr>
        </p:nvSpPr>
        <p:spPr>
          <a:xfrm>
            <a:off x="688932" y="2570400"/>
            <a:ext cx="10736317" cy="3041260"/>
          </a:xfrm>
        </p:spPr>
        <p:txBody>
          <a:bodyPr/>
          <a:lstStyle/>
          <a:p>
            <a:r>
              <a:rPr lang="fr-FR" b="1" dirty="0"/>
              <a:t>• L'Assemblée nationale va entreprendre de nombreuses réformes pour moderniser la France. En 1790, elle crée les départements ; la justice, la fiscalité sont décentralisées et des fonctionnaires locaux sont élus.</a:t>
            </a:r>
          </a:p>
          <a:p>
            <a:r>
              <a:rPr lang="fr-FR" b="1" dirty="0"/>
              <a:t>• La Constitution de 1791 est basée sur la séparation des pouvoirs entre le roi et l'Assemblée, élue au suffrage censitaire indirect. Le roi garde le pouvoir exécutif et un droit de veto suspensif (il peut suspendre une loi pendant 4 ans).</a:t>
            </a:r>
          </a:p>
          <a:p>
            <a:r>
              <a:rPr lang="fr-FR" b="1" dirty="0"/>
              <a:t>• L'Assemblée favorise la liberté économique et, pour rembourser les dettes de l'État, elle confisque les biens du clergé. En échange, la Constitution civile du clergé accorde une rémunération des clercs par l'État contre un serment de fidélité à la Constitution. Certains acceptent, ceux qu'on appelle les prêtres assermentés ou jureurs. Les réfractaires refusent, après que le pape a condamné la Constitution civile du clergé.</a:t>
            </a:r>
          </a:p>
          <a:p>
            <a:endParaRPr lang="fr-FR" dirty="0"/>
          </a:p>
        </p:txBody>
      </p:sp>
    </p:spTree>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2079321" y="1628385"/>
            <a:ext cx="7913674" cy="3379226"/>
          </a:xfrm>
        </p:spPr>
        <p:txBody>
          <a:bodyPr/>
          <a:lstStyle/>
          <a:p>
            <a:pPr marL="0" lvl="0" indent="0" algn="l">
              <a:buSzPts val="1900"/>
              <a:buNone/>
            </a:pPr>
            <a:r>
              <a:rPr lang="fr-FR" sz="1600" b="1" dirty="0">
                <a:latin typeface="Times New Roman" panose="02020603050405020304" charset="0"/>
                <a:cs typeface="Times New Roman" panose="02020603050405020304" charset="0"/>
              </a:rPr>
              <a:t>-Les Jacobins pensent qu'il faut aller plus loin. Certains, minoritaires, veulent même une république.</a:t>
            </a:r>
          </a:p>
          <a:p>
            <a:pPr marL="0" lvl="0" indent="0" algn="l">
              <a:buSzPts val="1900"/>
              <a:buNone/>
            </a:pPr>
            <a:r>
              <a:rPr lang="fr-FR" sz="1600" b="1" dirty="0">
                <a:latin typeface="Times New Roman" panose="02020603050405020304" charset="0"/>
                <a:cs typeface="Times New Roman" panose="02020603050405020304" charset="0"/>
              </a:rPr>
              <a:t>• L'Assemblée est divisée entre les conservateurs (à droite) et les progressistes (à gauche).</a:t>
            </a:r>
          </a:p>
          <a:p>
            <a:pPr marL="0" lvl="0" indent="0" algn="l">
              <a:buSzPts val="1900"/>
              <a:buNone/>
            </a:pPr>
            <a:r>
              <a:rPr lang="fr-FR" sz="1600" b="1" dirty="0">
                <a:latin typeface="Times New Roman" panose="02020603050405020304" charset="0"/>
                <a:cs typeface="Times New Roman" panose="02020603050405020304" charset="0"/>
              </a:rPr>
              <a:t>• En tentant de fuir le royaume en juin 1791, Louis XVI perd la confiance du peuple parisien, tout comme l'Assemblée lorsqu'elle tente de protéger le roi.</a:t>
            </a:r>
          </a:p>
          <a:p>
            <a:pPr marL="0" lvl="0" indent="0" algn="l">
              <a:buSzPts val="1900"/>
              <a:buNone/>
            </a:pPr>
            <a:r>
              <a:rPr lang="fr-FR" sz="1600" b="1" dirty="0">
                <a:latin typeface="Times New Roman" panose="02020603050405020304" charset="0"/>
                <a:cs typeface="Times New Roman" panose="02020603050405020304" charset="0"/>
              </a:rPr>
              <a:t>• La France est menacée par la Prusse et plusieurs monarchies européennes qui craignent la contagion des idées françaises au reste de l'Europe. La France leur déclare la guerre.</a:t>
            </a:r>
          </a:p>
          <a:p>
            <a:pPr marL="0" lvl="0" indent="0" algn="l">
              <a:buSzPts val="1900"/>
              <a:buNone/>
            </a:pPr>
            <a:r>
              <a:rPr lang="fr-FR" sz="1600" b="1" dirty="0">
                <a:latin typeface="Times New Roman" panose="02020603050405020304" charset="0"/>
                <a:cs typeface="Times New Roman" panose="02020603050405020304" charset="0"/>
              </a:rPr>
              <a:t>• Le 10 août 1792, la foule s'empare du château des Tuileries. Le roi est emprisonné</a:t>
            </a:r>
            <a:r>
              <a:rPr lang="fr-FR" sz="1600" dirty="0">
                <a:latin typeface="Times New Roman" panose="02020603050405020304" charset="0"/>
                <a:cs typeface="Times New Roman" panose="02020603050405020304" charset="0"/>
              </a:rPr>
              <a:t>.</a:t>
            </a:r>
          </a:p>
          <a:p>
            <a:pPr marL="0" lvl="0" indent="0" algn="l" rtl="0">
              <a:lnSpc>
                <a:spcPct val="115000"/>
              </a:lnSpc>
              <a:spcBef>
                <a:spcPts val="0"/>
              </a:spcBef>
              <a:spcAft>
                <a:spcPts val="0"/>
              </a:spcAft>
              <a:buSzPts val="1900"/>
              <a:buNone/>
            </a:pPr>
            <a:endParaRPr lang="en-GB" sz="2000" dirty="0">
              <a:latin typeface="Times New Roman" panose="02020603050405020304" charset="0"/>
              <a:cs typeface="Times New Roman" panose="02020603050405020304" charset="0"/>
            </a:endParaRPr>
          </a:p>
        </p:txBody>
      </p:sp>
    </p:spTree>
  </p:cSld>
  <p:clrMapOvr>
    <a:masterClrMapping/>
  </p:clrMapOvr>
  <p:transition spd="slow">
    <p:push dir="u"/>
  </p:transition>
  <p:timing>
    <p:tnLst>
      <p:par>
        <p:cTn id="1" dur="indefinite" restart="never" nodeType="tmRoot"/>
      </p:par>
    </p:tnLst>
    <p:bldLst>
      <p:bldP spid="5" grpId="0" build="p"/>
      <p:bldP spid="5" grpI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3" name="Text Box 2"/>
          <p:cNvSpPr txBox="1"/>
          <p:nvPr/>
        </p:nvSpPr>
        <p:spPr>
          <a:xfrm>
            <a:off x="-16510" y="4659630"/>
            <a:ext cx="309880" cy="306705"/>
          </a:xfrm>
          <a:prstGeom prst="rect">
            <a:avLst/>
          </a:prstGeom>
          <a:noFill/>
        </p:spPr>
        <p:txBody>
          <a:bodyPr wrap="none" rtlCol="0">
            <a:spAutoFit/>
          </a:bodyPr>
          <a:lstStyle/>
          <a:p>
            <a:endParaRPr lang="en-US"/>
          </a:p>
        </p:txBody>
      </p:sp>
      <p:sp>
        <p:nvSpPr>
          <p:cNvPr id="4" name="Titre 3"/>
          <p:cNvSpPr>
            <a:spLocks noGrp="1"/>
          </p:cNvSpPr>
          <p:nvPr>
            <p:ph type="title"/>
          </p:nvPr>
        </p:nvSpPr>
        <p:spPr>
          <a:xfrm>
            <a:off x="713984" y="1265129"/>
            <a:ext cx="10171134" cy="826718"/>
          </a:xfrm>
        </p:spPr>
        <p:txBody>
          <a:bodyPr/>
          <a:lstStyle/>
          <a:p>
            <a:r>
              <a:rPr lang="fr-FR" sz="2000" b="1" dirty="0" smtClean="0"/>
              <a:t>Les </a:t>
            </a:r>
            <a:r>
              <a:rPr lang="fr-FR" sz="2000" b="1" dirty="0"/>
              <a:t>débuts de la République marqués par la violence de la Terreur (1792-1794)</a:t>
            </a:r>
          </a:p>
        </p:txBody>
      </p:sp>
      <p:sp>
        <p:nvSpPr>
          <p:cNvPr id="5" name="Rectangle 4"/>
          <p:cNvSpPr/>
          <p:nvPr/>
        </p:nvSpPr>
        <p:spPr>
          <a:xfrm>
            <a:off x="601249" y="2305615"/>
            <a:ext cx="8542751" cy="2308324"/>
          </a:xfrm>
          <a:prstGeom prst="rect">
            <a:avLst/>
          </a:prstGeom>
        </p:spPr>
        <p:txBody>
          <a:bodyPr wrap="square">
            <a:spAutoFit/>
          </a:bodyPr>
          <a:lstStyle/>
          <a:p>
            <a:pPr algn="just"/>
            <a:r>
              <a:rPr lang="fr-FR" sz="1600" b="1" dirty="0"/>
              <a:t>• La monarchie est abolie, ce qui proclame de fait la République le 21 septembre 1792 après la victoire française de Valmy. L'armée de soldats citoyens remporte ainsi la victoire face aux armées restées sur le modèle d'un commandement aristocratique.</a:t>
            </a:r>
          </a:p>
          <a:p>
            <a:pPr algn="just"/>
            <a:r>
              <a:rPr lang="fr-FR" sz="1600" b="1" dirty="0"/>
              <a:t>• La nouvelle assemblée, la Convention, est composée de bourgeois républicains. Les Girondins sont les plus modérés, ils se méfient des sans-culottes. Les Montagnards sont les plus révolutionnaires.</a:t>
            </a:r>
          </a:p>
          <a:p>
            <a:pPr algn="just"/>
            <a:r>
              <a:rPr lang="fr-FR" sz="1600" b="1" dirty="0"/>
              <a:t>• Le 21 janvier 1793, le roi Louis XVI est guillotiné après un procès mené par l'Assemblée, désormais appelée « Convention », chaque député ayant eu à se prononcer sur la culpabilité du roi et sur la peine à appliquer.</a:t>
            </a:r>
          </a:p>
        </p:txBody>
      </p:sp>
    </p:spTree>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0"/>
          <p:cNvSpPr/>
          <p:nvPr/>
        </p:nvSpPr>
        <p:spPr>
          <a:xfrm>
            <a:off x="441325" y="476885"/>
            <a:ext cx="11426825" cy="6039485"/>
          </a:xfrm>
          <a:prstGeom prst="rect">
            <a:avLst/>
          </a:prstGeom>
          <a:solidFill>
            <a:schemeClr val="accent3"/>
          </a:solidFill>
          <a:ln>
            <a:noFill/>
          </a:ln>
        </p:spPr>
        <p:txBody>
          <a:bodyPr spcFirstLastPara="1" wrap="square" lIns="91425" tIns="91425" rIns="91425" bIns="91425" anchor="ctr" anchorCtr="0">
            <a:noAutofit/>
          </a:bodyPr>
          <a:lstStyle/>
          <a:p>
            <a:pPr lvl="0" algn="just"/>
            <a:r>
              <a:rPr lang="fr-FR" b="1" dirty="0" smtClean="0"/>
              <a:t>• La France est menacée par les royaumes voisins et par la guerre civile qui éclate dans l'Ouest en mars 1793. Les mouvements contre-révolutionnaires se développent. Des difficultés économiques aggravent la situation.</a:t>
            </a:r>
          </a:p>
          <a:p>
            <a:pPr lvl="0" algn="just"/>
            <a:r>
              <a:rPr lang="fr-FR" b="1" dirty="0" smtClean="0"/>
              <a:t>• La République est « en péril ». Les Montagnards et Robespierre prennent le pouvoir en juin 1793. La Convention met en avant les idées de liberté, d'égalité, de fraternité, de laïcité et le suffrage universel masculin,</a:t>
            </a:r>
          </a:p>
          <a:p>
            <a:pPr lvl="0" algn="just"/>
            <a:endParaRPr lang="fr-FR" b="1" dirty="0" smtClean="0"/>
          </a:p>
          <a:p>
            <a:pPr lvl="0" algn="just"/>
            <a:r>
              <a:rPr lang="fr-FR" b="1" dirty="0" smtClean="0"/>
              <a:t>• Mais, pour sauver la Révolution, la Terreur est instaurée à partir du 5 septembre 1793 : les libertés fondamentales et la Constitution sont suspendues et tous ceux qui contestent la Révolution ou les décisions de l'Assemblée sont jugés par le Comité de salut public et exécutés. Des milliers de personnes (royalistes, prêtres réfractaires ou révolutionnaires) sont guillotinées. Parmi elles, on trouve les députés qualifiés de « Girondins », qui souhaitaient un équilibre entre Paris et la Province et étaient hostiles à la Terreur. Plusieurs femmes qui s'impliquèrent dans le débat politique, bien que privées du droit de vote, furent elles aussi victimes de la Terreur, telle madame Roland, proche des Girondins, guillotinée en 1793. Le pays est déchristianisé et une religion civique est créée : le « culte de l'Être suprême </a:t>
            </a:r>
            <a:r>
              <a:rPr lang="fr-FR" b="1" dirty="0"/>
              <a:t>». </a:t>
            </a:r>
            <a:endParaRPr lang="fr-FR" b="1" dirty="0" smtClean="0"/>
          </a:p>
          <a:p>
            <a:pPr lvl="0" algn="just"/>
            <a:r>
              <a:rPr lang="fr-FR" b="1" dirty="0" smtClean="0"/>
              <a:t>• </a:t>
            </a:r>
            <a:r>
              <a:rPr lang="fr-FR" b="1" dirty="0"/>
              <a:t>La Terreur ne se justifie plus après la victoire française de juin 1794. Robespierre est exécuté à son tour et des bourgeois plus modérés prennent le pouvoir : le Directoire remplace la Convention.</a:t>
            </a:r>
            <a:endParaRPr lang="fr-FR" b="1" dirty="0" smtClean="0"/>
          </a:p>
          <a:p>
            <a:pPr lvl="0" algn="just"/>
            <a:endParaRPr b="1" dirty="0"/>
          </a:p>
        </p:txBody>
      </p:sp>
      <p:sp>
        <p:nvSpPr>
          <p:cNvPr id="273" name="Google Shape;273;p30"/>
          <p:cNvSpPr/>
          <p:nvPr/>
        </p:nvSpPr>
        <p:spPr>
          <a:xfrm>
            <a:off x="10840660" y="86585"/>
            <a:ext cx="1351200" cy="1351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1"/>
          <p:cNvSpPr/>
          <p:nvPr/>
        </p:nvSpPr>
        <p:spPr>
          <a:xfrm>
            <a:off x="629920" y="803909"/>
            <a:ext cx="11562080" cy="5546725"/>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1"/>
          <p:cNvSpPr txBox="1">
            <a:spLocks noGrp="1"/>
          </p:cNvSpPr>
          <p:nvPr>
            <p:ph type="title"/>
          </p:nvPr>
        </p:nvSpPr>
        <p:spPr>
          <a:xfrm>
            <a:off x="924560" y="1121410"/>
            <a:ext cx="5581650" cy="842645"/>
          </a:xfrm>
          <a:prstGeom prst="rect">
            <a:avLst/>
          </a:prstGeom>
        </p:spPr>
        <p:txBody>
          <a:bodyPr spcFirstLastPara="1" wrap="square" lIns="121900" tIns="121900" rIns="121900" bIns="121900" anchor="ctr" anchorCtr="0">
            <a:noAutofit/>
          </a:bodyPr>
          <a:lstStyle/>
          <a:p>
            <a:pPr marL="0" lvl="0" indent="0" algn="l" rtl="0">
              <a:spcBef>
                <a:spcPts val="0"/>
              </a:spcBef>
              <a:spcAft>
                <a:spcPts val="0"/>
              </a:spcAft>
              <a:buNone/>
            </a:pPr>
            <a:r>
              <a:rPr lang="en-GB" dirty="0"/>
              <a:t> </a:t>
            </a:r>
            <a:endParaRPr lang="en-GB" b="1" dirty="0">
              <a:effectLst>
                <a:outerShdw blurRad="38100" dist="38100" dir="2700000" algn="tl">
                  <a:srgbClr val="000000">
                    <a:alpha val="43137"/>
                  </a:srgbClr>
                </a:outerShdw>
              </a:effectLst>
              <a:latin typeface="Times New Roman" panose="02020603050405020304" charset="0"/>
              <a:cs typeface="Times New Roman" panose="02020603050405020304" charset="0"/>
            </a:endParaRPr>
          </a:p>
        </p:txBody>
      </p:sp>
      <p:sp>
        <p:nvSpPr>
          <p:cNvPr id="309" name="Google Shape;309;p31"/>
          <p:cNvSpPr txBox="1">
            <a:spLocks noGrp="1"/>
          </p:cNvSpPr>
          <p:nvPr>
            <p:ph type="body" idx="1"/>
          </p:nvPr>
        </p:nvSpPr>
        <p:spPr>
          <a:xfrm>
            <a:off x="851769" y="1139868"/>
            <a:ext cx="10482981" cy="5210766"/>
          </a:xfrm>
          <a:prstGeom prst="rect">
            <a:avLst/>
          </a:prstGeom>
        </p:spPr>
        <p:txBody>
          <a:bodyPr spcFirstLastPara="1" wrap="square" lIns="121900" tIns="121900" rIns="121900" bIns="121900" anchor="t" anchorCtr="0">
            <a:noAutofit/>
          </a:bodyPr>
          <a:lstStyle/>
          <a:p>
            <a:pPr marL="0" lvl="0" indent="0" algn="l">
              <a:buNone/>
            </a:pPr>
            <a:r>
              <a:rPr lang="fr-FR" altLang="en-GB" sz="1800" b="1" dirty="0">
                <a:latin typeface="Times New Roman" panose="02020603050405020304" charset="0"/>
                <a:cs typeface="Times New Roman" panose="02020603050405020304" charset="0"/>
              </a:rPr>
              <a:t>3. La réaction conservatrice et la fin de la Révolution (1794-1799)</a:t>
            </a:r>
          </a:p>
          <a:p>
            <a:pPr marL="0" lvl="0" indent="0" algn="l">
              <a:buNone/>
            </a:pPr>
            <a:r>
              <a:rPr lang="fr-FR" altLang="en-GB" sz="1800" dirty="0">
                <a:latin typeface="Times New Roman" panose="02020603050405020304" charset="0"/>
                <a:cs typeface="Times New Roman" panose="02020603050405020304" charset="0"/>
              </a:rPr>
              <a:t>• Les Thermidoriens sont des bourgeois républicains attachés aux valeurs individualistes, ils reviennent au suffrage censitaire et à la défense de la propriété privée.</a:t>
            </a:r>
          </a:p>
          <a:p>
            <a:pPr marL="0" lvl="0" indent="0" algn="l">
              <a:buNone/>
            </a:pPr>
            <a:r>
              <a:rPr lang="fr-FR" altLang="en-GB" sz="1800" dirty="0">
                <a:latin typeface="Times New Roman" panose="02020603050405020304" charset="0"/>
                <a:cs typeface="Times New Roman" panose="02020603050405020304" charset="0"/>
              </a:rPr>
              <a:t>• Pour éviter les dérives de la Terreur et rassurer les royalistes et les modérés, ils divisent les pouvoirs exécutif et législatif entre plusieurs « Directeurs » et deux assemblées. Mais ce système est compliqué et fragile.</a:t>
            </a:r>
          </a:p>
          <a:p>
            <a:pPr marL="0" lvl="0" indent="0" algn="l">
              <a:buNone/>
            </a:pPr>
            <a:r>
              <a:rPr lang="fr-FR" altLang="en-GB" sz="1800" dirty="0">
                <a:latin typeface="Times New Roman" panose="02020603050405020304" charset="0"/>
                <a:cs typeface="Times New Roman" panose="02020603050405020304" charset="0"/>
              </a:rPr>
              <a:t>• Ils mènent une politique très libérale, qui augmente les inégalités sociales : en 1795, ils écrasent le soulèvement des sans-culottes parisiens.</a:t>
            </a:r>
          </a:p>
          <a:p>
            <a:pPr marL="0" lvl="0" indent="0" algn="l">
              <a:buNone/>
            </a:pPr>
            <a:r>
              <a:rPr lang="fr-FR" altLang="en-GB" sz="1800" dirty="0">
                <a:latin typeface="Times New Roman" panose="02020603050405020304" charset="0"/>
                <a:cs typeface="Times New Roman" panose="02020603050405020304" charset="0"/>
              </a:rPr>
              <a:t>• Ils répriment aussi « la Terreur blanche », massacres menés par les royalistes contre les révolutionnaires.</a:t>
            </a:r>
          </a:p>
          <a:p>
            <a:pPr marL="0" lvl="0" indent="0" algn="l">
              <a:buNone/>
            </a:pPr>
            <a:r>
              <a:rPr lang="fr-FR" altLang="en-GB" sz="1800" dirty="0">
                <a:latin typeface="Times New Roman" panose="02020603050405020304" charset="0"/>
                <a:cs typeface="Times New Roman" panose="02020603050405020304" charset="0"/>
              </a:rPr>
              <a:t>• Les Thermidoriens sont donc obligés d'utiliser l'armée et de multiplier les coups d'État pour gouverner. La France a en effet remporté d'importantes victoires et contrôle désormais la Belgique actuelle, l'Italie et, en 1798, Bonaparte est envoyé en Égypte pour contrer les Anglais. Il acquiert auprès des Français un prestige qui manque aux députés et aux </a:t>
            </a:r>
            <a:r>
              <a:rPr lang="fr-FR" altLang="en-GB" sz="1800" dirty="0" smtClean="0">
                <a:latin typeface="Times New Roman" panose="02020603050405020304" charset="0"/>
                <a:cs typeface="Times New Roman" panose="02020603050405020304" charset="0"/>
              </a:rPr>
              <a:t>directeurs.</a:t>
            </a:r>
            <a:endParaRPr lang="fr-FR" altLang="en-GB" sz="1800" dirty="0">
              <a:latin typeface="Times New Roman" panose="02020603050405020304" charset="0"/>
              <a:cs typeface="Times New Roman" panose="02020603050405020304" charset="0"/>
            </a:endParaRPr>
          </a:p>
          <a:p>
            <a:pPr marL="0" lvl="0" indent="0" algn="l" rtl="0">
              <a:spcBef>
                <a:spcPts val="0"/>
              </a:spcBef>
              <a:spcAft>
                <a:spcPts val="0"/>
              </a:spcAft>
              <a:buNone/>
            </a:pPr>
            <a:endParaRPr lang="fr-FR" altLang="en-GB" sz="1800" dirty="0">
              <a:latin typeface="Times New Roman" panose="02020603050405020304" charset="0"/>
              <a:cs typeface="Times New Roman" panose="02020603050405020304" charset="0"/>
            </a:endParaRPr>
          </a:p>
        </p:txBody>
      </p:sp>
    </p:spTree>
  </p:cSld>
  <p:clrMapOvr>
    <a:masterClrMapping/>
  </p:clrMapOvr>
  <p:transition spd="slow">
    <p:push dir="u"/>
  </p:transition>
  <p:timing>
    <p:tnLst>
      <p:par>
        <p:cTn id="1" dur="indefinite" restart="never" nodeType="tmRoot"/>
      </p:par>
    </p:tnLst>
    <p:bldLst>
      <p:bldP spid="308" grpId="0"/>
      <p:bldP spid="308" grpId="1"/>
      <p:bldP spid="309" grpId="0" build="p"/>
      <p:bldP spid="309" grpI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1882775" y="2141855"/>
            <a:ext cx="8488045" cy="2865755"/>
          </a:xfrm>
        </p:spPr>
        <p:txBody>
          <a:bodyPr/>
          <a:lstStyle/>
          <a:p>
            <a:pPr marL="133350" indent="0" algn="l">
              <a:buNone/>
            </a:pPr>
            <a:r>
              <a:rPr lang="fr-FR" altLang="en-US" sz="1800" b="1" dirty="0">
                <a:latin typeface="Times New Roman" panose="02020603050405020304" charset="0"/>
                <a:cs typeface="Times New Roman" panose="02020603050405020304" charset="0"/>
              </a:rPr>
              <a:t>Jeu de paume </a:t>
            </a:r>
            <a:r>
              <a:rPr lang="fr-FR" altLang="en-US" sz="1800" dirty="0">
                <a:latin typeface="Times New Roman" panose="02020603050405020304" charset="0"/>
                <a:cs typeface="Times New Roman" panose="02020603050405020304" charset="0"/>
              </a:rPr>
              <a:t>: La paume consiste à se renvoyer une balle, appelée un éteuf, au-dessus d'un filet à la manière du tennis et se pratique en individuel. C’est l’ancêtre du tennis. </a:t>
            </a:r>
          </a:p>
          <a:p>
            <a:pPr marL="133350" indent="0" algn="l">
              <a:buNone/>
            </a:pPr>
            <a:r>
              <a:rPr lang="fr-FR" altLang="en-US" sz="1800" b="1" dirty="0">
                <a:latin typeface="Times New Roman" panose="02020603050405020304" charset="0"/>
                <a:cs typeface="Times New Roman" panose="02020603050405020304" charset="0"/>
              </a:rPr>
              <a:t>La Bastille </a:t>
            </a:r>
            <a:r>
              <a:rPr lang="fr-FR" altLang="en-US" sz="1800" dirty="0">
                <a:latin typeface="Times New Roman" panose="02020603050405020304" charset="0"/>
                <a:cs typeface="Times New Roman" panose="02020603050405020304" charset="0"/>
              </a:rPr>
              <a:t>: La Bastille ou Bastille Saint-Antoine, anciennement fort et bastide </a:t>
            </a:r>
            <a:r>
              <a:rPr lang="fr-FR" altLang="en-US" sz="1800" dirty="0" err="1">
                <a:latin typeface="Times New Roman" panose="02020603050405020304" charset="0"/>
                <a:cs typeface="Times New Roman" panose="02020603050405020304" charset="0"/>
              </a:rPr>
              <a:t>Saint-Anthoine</a:t>
            </a:r>
            <a:r>
              <a:rPr lang="fr-FR" altLang="en-US" sz="1800" dirty="0">
                <a:latin typeface="Times New Roman" panose="02020603050405020304" charset="0"/>
                <a:cs typeface="Times New Roman" panose="02020603050405020304" charset="0"/>
              </a:rPr>
              <a:t> lez Paris1,2, est une forteresse construite au </a:t>
            </a:r>
            <a:r>
              <a:rPr lang="fr-FR" altLang="en-US" sz="1800" dirty="0" err="1">
                <a:latin typeface="Times New Roman" panose="02020603050405020304" charset="0"/>
                <a:cs typeface="Times New Roman" panose="02020603050405020304" charset="0"/>
              </a:rPr>
              <a:t>xive</a:t>
            </a:r>
            <a:r>
              <a:rPr lang="fr-FR" altLang="en-US" sz="1800" dirty="0">
                <a:latin typeface="Times New Roman" panose="02020603050405020304" charset="0"/>
                <a:cs typeface="Times New Roman" panose="02020603050405020304" charset="0"/>
              </a:rPr>
              <a:t> siècle, à l'emplacement du débouché de la rue Saint-Antoine sur l’actuelle place de la Bastille à Paris. Devenue une prison, considérée comme le symbole du despotisme monarchique, elle fut totalement détruite lors de la Révolution française, après l'événement déclencheur devenu une fête nationale en France, la prise de la Bastille du 14 juillet 1789.</a:t>
            </a:r>
          </a:p>
          <a:p>
            <a:pPr marL="133350" indent="0" algn="l">
              <a:buNone/>
            </a:pPr>
            <a:endParaRPr lang="fr-FR" altLang="en-US" sz="1800" dirty="0">
              <a:latin typeface="Times New Roman" panose="02020603050405020304" charset="0"/>
              <a:cs typeface="Times New Roman" panose="02020603050405020304" charset="0"/>
            </a:endParaRPr>
          </a:p>
        </p:txBody>
      </p:sp>
      <p:sp>
        <p:nvSpPr>
          <p:cNvPr id="2" name="Titre 1"/>
          <p:cNvSpPr>
            <a:spLocks noGrp="1"/>
          </p:cNvSpPr>
          <p:nvPr>
            <p:ph type="title"/>
          </p:nvPr>
        </p:nvSpPr>
        <p:spPr/>
        <p:txBody>
          <a:bodyPr/>
          <a:lstStyle/>
          <a:p>
            <a:r>
              <a:rPr lang="fr-FR" sz="2400" dirty="0"/>
              <a:t>Définition de quelques notions</a:t>
            </a:r>
          </a:p>
        </p:txBody>
      </p:sp>
    </p:spTree>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2" name="Rectangle 1"/>
          <p:cNvSpPr/>
          <p:nvPr/>
        </p:nvSpPr>
        <p:spPr>
          <a:xfrm>
            <a:off x="1114816" y="1252602"/>
            <a:ext cx="8029184" cy="1323439"/>
          </a:xfrm>
          <a:prstGeom prst="rect">
            <a:avLst/>
          </a:prstGeom>
        </p:spPr>
        <p:txBody>
          <a:bodyPr wrap="square">
            <a:spAutoFit/>
          </a:bodyPr>
          <a:lstStyle/>
          <a:p>
            <a:r>
              <a:rPr lang="fr-FR" sz="2000" dirty="0"/>
              <a:t>La grande peur : La Grande Peur est un mouvement de jacqueries et de révoltes engendrées par une peur collective, qui se sont répandues en France, essentiellement du 20 juillet 1789 au 6 août 1789, mais se sont prolongées au-delà.</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alphaModFix amt="16000"/>
          </a:blip>
          <a:stretch>
            <a:fillRect/>
          </a:stretch>
        </a:blipFill>
        <a:effectLst/>
      </p:bgPr>
    </p:bg>
    <p:spTree>
      <p:nvGrpSpPr>
        <p:cNvPr id="1" name=""/>
        <p:cNvGrpSpPr/>
        <p:nvPr/>
      </p:nvGrpSpPr>
      <p:grpSpPr>
        <a:xfrm>
          <a:off x="0" y="0"/>
          <a:ext cx="0" cy="0"/>
          <a:chOff x="0" y="0"/>
          <a:chExt cx="0" cy="0"/>
        </a:xfrm>
      </p:grpSpPr>
      <p:sp>
        <p:nvSpPr>
          <p:cNvPr id="8" name="Oval 7"/>
          <p:cNvSpPr/>
          <p:nvPr/>
        </p:nvSpPr>
        <p:spPr>
          <a:xfrm>
            <a:off x="3359150" y="982345"/>
            <a:ext cx="6028055" cy="419417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Flowchart: Process 4"/>
          <p:cNvSpPr/>
          <p:nvPr/>
        </p:nvSpPr>
        <p:spPr>
          <a:xfrm>
            <a:off x="2258059" y="615949"/>
            <a:ext cx="3076575" cy="1002515"/>
          </a:xfrm>
          <a:prstGeom prst="flowChart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Flowchart: Process 3"/>
          <p:cNvSpPr/>
          <p:nvPr/>
        </p:nvSpPr>
        <p:spPr>
          <a:xfrm>
            <a:off x="1578375" y="1892300"/>
            <a:ext cx="3076575" cy="73279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2"/>
                </a:solidFill>
              </a:rPr>
              <a:t>2. La fin de l'Ancien Régime et la naissance du citoyen français</a:t>
            </a:r>
            <a:endParaRPr lang="en-US" b="1" dirty="0">
              <a:solidFill>
                <a:schemeClr val="bg2"/>
              </a:solidFill>
            </a:endParaRPr>
          </a:p>
        </p:txBody>
      </p:sp>
      <p:sp>
        <p:nvSpPr>
          <p:cNvPr id="6" name="Flowchart: Process 5"/>
          <p:cNvSpPr/>
          <p:nvPr/>
        </p:nvSpPr>
        <p:spPr>
          <a:xfrm>
            <a:off x="725170" y="3062605"/>
            <a:ext cx="3076575" cy="732790"/>
          </a:xfrm>
          <a:prstGeom prst="flowChart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solidFill>
                  <a:schemeClr val="tx1"/>
                </a:solidFill>
              </a:rPr>
              <a:t>3. De </a:t>
            </a:r>
            <a:r>
              <a:rPr lang="en-US" b="1" dirty="0" err="1">
                <a:solidFill>
                  <a:schemeClr val="tx1"/>
                </a:solidFill>
              </a:rPr>
              <a:t>nouvelles</a:t>
            </a:r>
            <a:r>
              <a:rPr lang="en-US" b="1" dirty="0">
                <a:solidFill>
                  <a:schemeClr val="tx1"/>
                </a:solidFill>
              </a:rPr>
              <a:t> </a:t>
            </a:r>
            <a:r>
              <a:rPr lang="en-US" b="1" dirty="0" err="1">
                <a:solidFill>
                  <a:schemeClr val="tx1"/>
                </a:solidFill>
              </a:rPr>
              <a:t>valeurs</a:t>
            </a:r>
            <a:endParaRPr lang="en-US" b="1" dirty="0">
              <a:solidFill>
                <a:schemeClr val="tx1"/>
              </a:solidFill>
            </a:endParaRPr>
          </a:p>
        </p:txBody>
      </p:sp>
      <p:sp>
        <p:nvSpPr>
          <p:cNvPr id="7" name="Flowchart: Process 6"/>
          <p:cNvSpPr/>
          <p:nvPr/>
        </p:nvSpPr>
        <p:spPr>
          <a:xfrm>
            <a:off x="7704455" y="778510"/>
            <a:ext cx="3076575" cy="732790"/>
          </a:xfrm>
          <a:prstGeom prst="flowChartProces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latin typeface="New"/>
              </a:rPr>
              <a:t>1. L'échec de la monarchie constitutionnelle (1790-1792)</a:t>
            </a:r>
            <a:endParaRPr lang="en-US" b="1" dirty="0">
              <a:solidFill>
                <a:schemeClr val="tx1"/>
              </a:solidFill>
              <a:latin typeface="New"/>
            </a:endParaRPr>
          </a:p>
        </p:txBody>
      </p:sp>
      <p:sp>
        <p:nvSpPr>
          <p:cNvPr id="9" name="Flowchart: Process 8"/>
          <p:cNvSpPr/>
          <p:nvPr/>
        </p:nvSpPr>
        <p:spPr>
          <a:xfrm>
            <a:off x="8183562" y="4241165"/>
            <a:ext cx="3076575" cy="73279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rPr>
              <a:t>Définition</a:t>
            </a:r>
            <a:r>
              <a:rPr lang="en-US" b="1" dirty="0">
                <a:solidFill>
                  <a:schemeClr val="tx1"/>
                </a:solidFill>
              </a:rPr>
              <a:t> de </a:t>
            </a:r>
            <a:r>
              <a:rPr lang="en-US" b="1" dirty="0" err="1">
                <a:solidFill>
                  <a:schemeClr val="tx1"/>
                </a:solidFill>
              </a:rPr>
              <a:t>quelques</a:t>
            </a:r>
            <a:r>
              <a:rPr lang="en-US" b="1" dirty="0">
                <a:solidFill>
                  <a:schemeClr val="tx1"/>
                </a:solidFill>
              </a:rPr>
              <a:t> notions</a:t>
            </a:r>
            <a:endParaRPr lang="en-US" b="1" dirty="0">
              <a:solidFill>
                <a:schemeClr val="tx1"/>
              </a:solidFill>
            </a:endParaRPr>
          </a:p>
        </p:txBody>
      </p:sp>
      <p:sp>
        <p:nvSpPr>
          <p:cNvPr id="10" name="Flowchart: Process 9"/>
          <p:cNvSpPr/>
          <p:nvPr/>
        </p:nvSpPr>
        <p:spPr>
          <a:xfrm>
            <a:off x="8385810" y="3053715"/>
            <a:ext cx="3076575" cy="732790"/>
          </a:xfrm>
          <a:prstGeom prst="flowChart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b="1" dirty="0">
                <a:solidFill>
                  <a:schemeClr val="tx1"/>
                </a:solidFill>
              </a:rPr>
              <a:t>3</a:t>
            </a:r>
            <a:r>
              <a:rPr lang="fr-FR" dirty="0">
                <a:solidFill>
                  <a:schemeClr val="tx1"/>
                </a:solidFill>
              </a:rPr>
              <a:t>. </a:t>
            </a:r>
            <a:r>
              <a:rPr lang="fr-FR" b="1" dirty="0">
                <a:solidFill>
                  <a:schemeClr val="tx1"/>
                </a:solidFill>
              </a:rPr>
              <a:t>La réaction conservatrice et la fin de la Révolution (1794-1799)</a:t>
            </a:r>
            <a:endParaRPr lang="en-US" b="1" dirty="0">
              <a:solidFill>
                <a:schemeClr val="tx1"/>
              </a:solidFill>
            </a:endParaRPr>
          </a:p>
        </p:txBody>
      </p:sp>
      <p:sp>
        <p:nvSpPr>
          <p:cNvPr id="11" name="Flowchart: Process 10"/>
          <p:cNvSpPr/>
          <p:nvPr/>
        </p:nvSpPr>
        <p:spPr>
          <a:xfrm>
            <a:off x="8303895" y="1868170"/>
            <a:ext cx="3076575" cy="73279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2. Les débuts de la République marqués par la violence de la Terreur (1792-1794)</a:t>
            </a:r>
            <a:endParaRPr lang="en-US" b="1" dirty="0">
              <a:solidFill>
                <a:schemeClr val="tx1"/>
              </a:solidFill>
            </a:endParaRPr>
          </a:p>
        </p:txBody>
      </p:sp>
      <p:sp>
        <p:nvSpPr>
          <p:cNvPr id="12" name="Text Box 11"/>
          <p:cNvSpPr txBox="1"/>
          <p:nvPr/>
        </p:nvSpPr>
        <p:spPr>
          <a:xfrm>
            <a:off x="5216525" y="1960245"/>
            <a:ext cx="2237105" cy="830997"/>
          </a:xfrm>
          <a:prstGeom prst="rect">
            <a:avLst/>
          </a:prstGeom>
          <a:noFill/>
        </p:spPr>
        <p:txBody>
          <a:bodyPr wrap="square" rtlCol="0">
            <a:spAutoFit/>
          </a:bodyPr>
          <a:lstStyle/>
          <a:p>
            <a:r>
              <a:rPr lang="fr-FR" altLang="en-US" sz="4800" dirty="0">
                <a:effectLst>
                  <a:outerShdw blurRad="38100" dist="38100" dir="2700000" algn="tl">
                    <a:srgbClr val="000000">
                      <a:alpha val="43137"/>
                    </a:srgbClr>
                  </a:outerShdw>
                </a:effectLst>
              </a:rPr>
              <a:t>Plan </a:t>
            </a:r>
          </a:p>
        </p:txBody>
      </p:sp>
      <p:sp>
        <p:nvSpPr>
          <p:cNvPr id="14" name="Text Box 13"/>
          <p:cNvSpPr txBox="1"/>
          <p:nvPr/>
        </p:nvSpPr>
        <p:spPr>
          <a:xfrm>
            <a:off x="2499412" y="664358"/>
            <a:ext cx="2077085" cy="954107"/>
          </a:xfrm>
          <a:prstGeom prst="rect">
            <a:avLst/>
          </a:prstGeom>
          <a:noFill/>
        </p:spPr>
        <p:txBody>
          <a:bodyPr wrap="square" rtlCol="0">
            <a:spAutoFit/>
          </a:bodyPr>
          <a:lstStyle/>
          <a:p>
            <a:pPr algn="just"/>
            <a:r>
              <a:rPr lang="fr-FR" altLang="en-US" b="1" dirty="0" smtClean="0">
                <a:latin typeface="New"/>
              </a:rPr>
              <a:t>I789 </a:t>
            </a:r>
            <a:r>
              <a:rPr lang="fr-FR" altLang="en-US" b="1" dirty="0">
                <a:latin typeface="New"/>
              </a:rPr>
              <a:t>: pourquoi une Révolution ?</a:t>
            </a:r>
          </a:p>
          <a:p>
            <a:pPr algn="just"/>
            <a:r>
              <a:rPr lang="fr-FR" altLang="en-US" b="1" dirty="0">
                <a:latin typeface="New"/>
              </a:rPr>
              <a:t>1. Un contexte entre tensions et espoirs :</a:t>
            </a:r>
          </a:p>
        </p:txBody>
      </p:sp>
      <p:sp>
        <p:nvSpPr>
          <p:cNvPr id="36" name="Text Box 35"/>
          <p:cNvSpPr txBox="1"/>
          <p:nvPr/>
        </p:nvSpPr>
        <p:spPr>
          <a:xfrm>
            <a:off x="8553450" y="1908916"/>
            <a:ext cx="2336800" cy="307777"/>
          </a:xfrm>
          <a:prstGeom prst="rect">
            <a:avLst/>
          </a:prstGeom>
          <a:noFill/>
        </p:spPr>
        <p:txBody>
          <a:bodyPr wrap="square" rtlCol="0">
            <a:spAutoFit/>
          </a:bodyPr>
          <a:lstStyle/>
          <a:p>
            <a:r>
              <a:rPr lang="fr-FR" altLang="en-US" b="1" dirty="0">
                <a:solidFill>
                  <a:schemeClr val="tx1"/>
                </a:solidFill>
                <a:latin typeface="Times New Roman" panose="02020603050405020304" charset="0"/>
                <a:ea typeface="Calibri" panose="020F0502020204030204" charset="0"/>
                <a:cs typeface="Times New Roman" panose="02020603050405020304" charset="0"/>
                <a:sym typeface="+mn-ea"/>
              </a:rPr>
              <a:t> </a:t>
            </a:r>
            <a:endParaRPr lang="en-US" altLang="zh-CN" sz="1600" b="1" dirty="0">
              <a:solidFill>
                <a:schemeClr val="tx1"/>
              </a:solidFill>
              <a:latin typeface="Times New Roman" panose="02020603050405020304" charset="0"/>
              <a:ea typeface="Calibri" panose="020F0502020204030204" charset="0"/>
              <a:cs typeface="Times New Roman" panose="02020603050405020304" charset="0"/>
              <a:sym typeface="+mn-ea"/>
            </a:endParaRPr>
          </a:p>
        </p:txBody>
      </p:sp>
      <p:sp>
        <p:nvSpPr>
          <p:cNvPr id="38" name="Flowchart: Process 37"/>
          <p:cNvSpPr/>
          <p:nvPr/>
        </p:nvSpPr>
        <p:spPr>
          <a:xfrm>
            <a:off x="1663483" y="4191635"/>
            <a:ext cx="2928837" cy="124750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Explosion 2 38"/>
          <p:cNvSpPr/>
          <p:nvPr/>
        </p:nvSpPr>
        <p:spPr>
          <a:xfrm>
            <a:off x="4098290" y="4283075"/>
            <a:ext cx="612140" cy="462915"/>
          </a:xfrm>
          <a:prstGeom prst="irregularSeal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39"/>
          <p:cNvSpPr txBox="1"/>
          <p:nvPr/>
        </p:nvSpPr>
        <p:spPr>
          <a:xfrm>
            <a:off x="1796415" y="4191635"/>
            <a:ext cx="2301875" cy="923330"/>
          </a:xfrm>
          <a:prstGeom prst="rect">
            <a:avLst/>
          </a:prstGeom>
          <a:noFill/>
        </p:spPr>
        <p:txBody>
          <a:bodyPr wrap="square" rtlCol="0">
            <a:spAutoFit/>
          </a:bodyPr>
          <a:lstStyle/>
          <a:p>
            <a:r>
              <a:rPr lang="fr-FR" altLang="en-US" sz="1800" b="1" dirty="0">
                <a:latin typeface="Times New Roman" panose="02020603050405020304" charset="0"/>
                <a:cs typeface="Times New Roman" panose="02020603050405020304" charset="0"/>
              </a:rPr>
              <a:t>II. La Révolution, entre idéalisme et jeu politique (1790-1799)</a:t>
            </a:r>
            <a:endParaRPr lang="fr-FR" altLang="en-US" sz="1800" b="1" dirty="0">
              <a:latin typeface="Times New Roman" panose="02020603050405020304" charset="0"/>
              <a:cs typeface="Times New Roman" panose="02020603050405020304" charset="0"/>
            </a:endParaRPr>
          </a:p>
        </p:txBody>
      </p:sp>
    </p:spTree>
  </p:cSld>
  <p:clrMapOvr>
    <a:masterClrMapping/>
  </p:clrMapOvr>
  <p:transition spd="slow">
    <p:push dir="u"/>
  </p:transition>
  <p:timing>
    <p:tnLst>
      <p:par>
        <p:cTn id="1" dur="indefinite" restart="never" nodeType="tmRoot"/>
      </p:par>
    </p:tnLst>
    <p:bldLst>
      <p:bldP spid="5" grpId="0" animBg="1"/>
      <p:bldP spid="5" grpId="1" animBg="1"/>
      <p:bldP spid="4" grpId="0" animBg="1"/>
      <p:bldP spid="4" grpId="1" animBg="1"/>
      <p:bldP spid="6" grpId="0" animBg="1"/>
      <p:bldP spid="6" grpId="1" animBg="1"/>
      <p:bldP spid="7" grpId="0" animBg="1"/>
      <p:bldP spid="7" grpId="1" animBg="1"/>
      <p:bldP spid="9" grpId="0" animBg="1"/>
      <p:bldP spid="9" grpId="1" animBg="1"/>
      <p:bldP spid="10" grpId="0" animBg="1"/>
      <p:bldP spid="10" grpId="1" animBg="1"/>
      <p:bldP spid="11" grpId="0" animBg="1"/>
      <p:bldP spid="11" grpId="1" animBg="1"/>
      <p:bldP spid="12" grpId="0"/>
      <p:bldP spid="12" grpId="1"/>
      <p:bldP spid="38" grpId="0" animBg="1"/>
      <p:bldP spid="38"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18"/>
          <p:cNvPicPr preferRelativeResize="0">
            <a:picLocks noGrp="1"/>
          </p:cNvPicPr>
          <p:nvPr>
            <p:ph type="pic" idx="2"/>
          </p:nvPr>
        </p:nvPicPr>
        <p:blipFill rotWithShape="1">
          <a:blip r:embed="rId3">
            <a:alphaModFix amt="55000"/>
          </a:blip>
          <a:srcRect t="514" b="524"/>
          <a:stretch>
            <a:fillRect/>
          </a:stretch>
        </p:blipFill>
        <p:spPr>
          <a:xfrm>
            <a:off x="-60225" y="0"/>
            <a:ext cx="4619700" cy="6858000"/>
          </a:xfrm>
          <a:prstGeom prst="rect">
            <a:avLst/>
          </a:prstGeom>
          <a:noFill/>
          <a:ln>
            <a:noFill/>
          </a:ln>
        </p:spPr>
      </p:pic>
      <p:sp>
        <p:nvSpPr>
          <p:cNvPr id="137" name="Google Shape;137;p18"/>
          <p:cNvSpPr/>
          <p:nvPr/>
        </p:nvSpPr>
        <p:spPr>
          <a:xfrm>
            <a:off x="592455" y="657860"/>
            <a:ext cx="10354945" cy="520954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8"/>
          <p:cNvSpPr txBox="1">
            <a:spLocks noGrp="1"/>
          </p:cNvSpPr>
          <p:nvPr>
            <p:ph type="title"/>
          </p:nvPr>
        </p:nvSpPr>
        <p:spPr>
          <a:xfrm>
            <a:off x="3407079" y="1089764"/>
            <a:ext cx="4218001" cy="699665"/>
          </a:xfrm>
          <a:prstGeom prst="rect">
            <a:avLst/>
          </a:prstGeom>
        </p:spPr>
        <p:txBody>
          <a:bodyPr spcFirstLastPara="1" wrap="square" lIns="121900" tIns="121900" rIns="121900" bIns="121900" anchor="ctr" anchorCtr="0">
            <a:noAutofit/>
          </a:bodyPr>
          <a:lstStyle/>
          <a:p>
            <a:pPr lvl="0"/>
            <a:r>
              <a:rPr lang="fr-FR" altLang="en-GB" sz="1800" b="1" dirty="0">
                <a:effectLst>
                  <a:outerShdw blurRad="38100" dist="38100" dir="2700000" algn="tl">
                    <a:srgbClr val="000000">
                      <a:alpha val="43137"/>
                    </a:srgbClr>
                  </a:outerShdw>
                </a:effectLst>
                <a:latin typeface="Times New Roman" panose="02020603050405020304" charset="0"/>
                <a:cs typeface="Times New Roman" panose="02020603050405020304" charset="0"/>
              </a:rPr>
              <a:t>1789 : pourquoi une Révolution ?</a:t>
            </a:r>
            <a:br>
              <a:rPr lang="fr-FR" altLang="en-GB" sz="1800" b="1" dirty="0">
                <a:effectLst>
                  <a:outerShdw blurRad="38100" dist="38100" dir="2700000" algn="tl">
                    <a:srgbClr val="000000">
                      <a:alpha val="43137"/>
                    </a:srgbClr>
                  </a:outerShdw>
                </a:effectLst>
                <a:latin typeface="Times New Roman" panose="02020603050405020304" charset="0"/>
                <a:cs typeface="Times New Roman" panose="02020603050405020304" charset="0"/>
              </a:rPr>
            </a:br>
            <a:r>
              <a:rPr lang="fr-FR" altLang="en-GB" sz="1800" b="1" dirty="0">
                <a:effectLst>
                  <a:outerShdw blurRad="38100" dist="38100" dir="2700000" algn="tl">
                    <a:srgbClr val="000000">
                      <a:alpha val="43137"/>
                    </a:srgbClr>
                  </a:outerShdw>
                </a:effectLst>
                <a:latin typeface="Times New Roman" panose="02020603050405020304" charset="0"/>
                <a:cs typeface="Times New Roman" panose="02020603050405020304" charset="0"/>
              </a:rPr>
              <a:t>1. Un contexte entre tensions et espoirs :</a:t>
            </a:r>
            <a:br>
              <a:rPr lang="fr-FR" altLang="en-GB" sz="1800" b="1" dirty="0">
                <a:effectLst>
                  <a:outerShdw blurRad="38100" dist="38100" dir="2700000" algn="tl">
                    <a:srgbClr val="000000">
                      <a:alpha val="43137"/>
                    </a:srgbClr>
                  </a:outerShdw>
                </a:effectLst>
                <a:latin typeface="Times New Roman" panose="02020603050405020304" charset="0"/>
                <a:cs typeface="Times New Roman" panose="02020603050405020304" charset="0"/>
              </a:rPr>
            </a:br>
            <a:endParaRPr lang="fr-FR" altLang="en-GB" sz="1800" b="1" dirty="0">
              <a:effectLst>
                <a:outerShdw blurRad="38100" dist="38100" dir="2700000" algn="tl">
                  <a:srgbClr val="000000">
                    <a:alpha val="43137"/>
                  </a:srgbClr>
                </a:outerShdw>
              </a:effectLst>
              <a:latin typeface="Times New Roman" panose="02020603050405020304" charset="0"/>
              <a:cs typeface="Times New Roman" panose="02020603050405020304" charset="0"/>
            </a:endParaRPr>
          </a:p>
        </p:txBody>
      </p:sp>
      <p:sp>
        <p:nvSpPr>
          <p:cNvPr id="139" name="Google Shape;139;p18"/>
          <p:cNvSpPr txBox="1">
            <a:spLocks noGrp="1"/>
          </p:cNvSpPr>
          <p:nvPr>
            <p:ph type="body" idx="1"/>
          </p:nvPr>
        </p:nvSpPr>
        <p:spPr>
          <a:xfrm>
            <a:off x="936625" y="2091690"/>
            <a:ext cx="9214485" cy="3576320"/>
          </a:xfrm>
          <a:prstGeom prst="rect">
            <a:avLst/>
          </a:prstGeom>
        </p:spPr>
        <p:txBody>
          <a:bodyPr spcFirstLastPara="1" wrap="square" lIns="121900" tIns="121900" rIns="121900" bIns="121900" anchor="t" anchorCtr="0">
            <a:noAutofit/>
          </a:bodyPr>
          <a:lstStyle/>
          <a:p>
            <a:pPr marL="0" lvl="0" indent="0">
              <a:buNone/>
            </a:pPr>
            <a:r>
              <a:rPr lang="fr-FR" altLang="en-GB" sz="2000" dirty="0">
                <a:latin typeface="Times New Roman" panose="02020603050405020304" charset="0"/>
                <a:cs typeface="Times New Roman" panose="02020603050405020304" charset="0"/>
              </a:rPr>
              <a:t>-En 1788, le budget de l'État est en énorme déficit. L'argent sert à payer les intérêts de la dette, les impôts rentrent mal : il faut réformer le système fiscal. La guerre d'indépendance américaine a coûté très cher au royaume.</a:t>
            </a:r>
          </a:p>
          <a:p>
            <a:pPr marL="0" lvl="0" indent="0">
              <a:buNone/>
            </a:pPr>
            <a:r>
              <a:rPr lang="fr-FR" altLang="en-GB" sz="2000" dirty="0">
                <a:latin typeface="Times New Roman" panose="02020603050405020304" charset="0"/>
                <a:cs typeface="Times New Roman" panose="02020603050405020304" charset="0"/>
              </a:rPr>
              <a:t>• Le roi Louis XVI tente des réformes, mais il est trop faible pour les imposer. Elles échouent et la France est partagée entre les revendications incompatibles des différentes catégories sociales :</a:t>
            </a:r>
          </a:p>
          <a:p>
            <a:pPr marL="0" lvl="0" indent="0">
              <a:buNone/>
            </a:pPr>
            <a:r>
              <a:rPr lang="fr-FR" altLang="en-GB" sz="2000" dirty="0">
                <a:latin typeface="Times New Roman" panose="02020603050405020304" charset="0"/>
                <a:cs typeface="Times New Roman" panose="02020603050405020304" charset="0"/>
              </a:rPr>
              <a:t>-Les nobles conservateurs sont contre les réformes et veulent retrouver leurs </a:t>
            </a:r>
            <a:r>
              <a:rPr lang="fr-FR" altLang="en-GB" sz="2000" dirty="0" smtClean="0">
                <a:latin typeface="Times New Roman" panose="02020603050405020304" charset="0"/>
                <a:cs typeface="Times New Roman" panose="02020603050405020304" charset="0"/>
              </a:rPr>
              <a:t>pouvoirs.</a:t>
            </a:r>
            <a:endParaRPr lang="fr-FR" altLang="en-GB" sz="2000" dirty="0">
              <a:latin typeface="Times New Roman" panose="02020603050405020304" charset="0"/>
              <a:cs typeface="Times New Roman" panose="02020603050405020304" charset="0"/>
            </a:endParaRPr>
          </a:p>
        </p:txBody>
      </p:sp>
    </p:spTree>
  </p:cSld>
  <p:clrMapOvr>
    <a:masterClrMapping/>
  </p:clrMapOvr>
  <p:transition spd="slow">
    <p:push dir="u"/>
  </p:transition>
  <p:timing>
    <p:tnLst>
      <p:par>
        <p:cTn id="1" dur="indefinite" restart="never" nodeType="tmRoot"/>
      </p:par>
    </p:tnLst>
    <p:bldLst>
      <p:bldP spid="138" grpId="0"/>
      <p:bldP spid="138" grpId="1"/>
      <p:bldP spid="139" grpId="0" build="p"/>
      <p:bldP spid="139" grpI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39185" y="1374775"/>
            <a:ext cx="4508500" cy="849630"/>
          </a:xfrm>
        </p:spPr>
        <p:txBody>
          <a:bodyPr/>
          <a:lstStyle/>
          <a:p>
            <a:endParaRPr lang="fr-FR" altLang="en-US" sz="4000" b="1" dirty="0">
              <a:effectLst>
                <a:outerShdw blurRad="38100" dist="38100" dir="2700000" algn="tl">
                  <a:srgbClr val="000000">
                    <a:alpha val="43137"/>
                  </a:srgbClr>
                </a:outerShdw>
              </a:effectLst>
              <a:latin typeface="Times New Roman" panose="02020603050405020304" charset="0"/>
              <a:cs typeface="Times New Roman" panose="02020603050405020304" charset="0"/>
            </a:endParaRPr>
          </a:p>
        </p:txBody>
      </p:sp>
      <p:sp>
        <p:nvSpPr>
          <p:cNvPr id="4" name="Rectangle 3"/>
          <p:cNvSpPr/>
          <p:nvPr/>
        </p:nvSpPr>
        <p:spPr>
          <a:xfrm>
            <a:off x="3048000" y="2844225"/>
            <a:ext cx="6096000" cy="1569660"/>
          </a:xfrm>
          <a:prstGeom prst="rect">
            <a:avLst/>
          </a:prstGeom>
        </p:spPr>
        <p:txBody>
          <a:bodyPr>
            <a:spAutoFit/>
          </a:bodyPr>
          <a:lstStyle/>
          <a:p>
            <a:r>
              <a:rPr lang="fr-FR" sz="1600" b="1" dirty="0">
                <a:latin typeface="New"/>
              </a:rPr>
              <a:t>-</a:t>
            </a:r>
            <a:r>
              <a:rPr lang="fr-FR" sz="1600" dirty="0">
                <a:latin typeface="New"/>
              </a:rPr>
              <a:t>La bourgeoisie progressiste veut une modernisation de la société et du système politique ;</a:t>
            </a:r>
          </a:p>
          <a:p>
            <a:r>
              <a:rPr lang="fr-FR" sz="1600" dirty="0">
                <a:latin typeface="New"/>
              </a:rPr>
              <a:t>-Le reste du tiers état veut une amélioration de ses conditions de vie ;</a:t>
            </a:r>
          </a:p>
          <a:p>
            <a:r>
              <a:rPr lang="fr-FR" sz="1600" dirty="0">
                <a:latin typeface="New"/>
              </a:rPr>
              <a:t>-Le haut clergé partage les revendications de la noblesse, le bas clergé partage celles du tiers état.</a:t>
            </a:r>
          </a:p>
        </p:txBody>
      </p:sp>
    </p:spTree>
  </p:cSld>
  <p:clrMapOvr>
    <a:masterClrMapping/>
  </p:clrMapOvr>
  <p:transition spd="slow">
    <p:push dir="u"/>
  </p:transition>
  <p:timing>
    <p:tnLst>
      <p:par>
        <p:cTn id="1" dur="indefinite" restart="never" nodeType="tmRoot"/>
      </p:par>
    </p:tnLst>
    <p:bldLst>
      <p:bldP spid="3" grpId="0"/>
      <p:bldP spid="3"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56928" y="483974"/>
            <a:ext cx="10828020" cy="991870"/>
          </a:xfrm>
          <a:solidFill>
            <a:schemeClr val="accent3"/>
          </a:solidFill>
        </p:spPr>
        <p:txBody>
          <a:bodyPr/>
          <a:lstStyle/>
          <a:p>
            <a:r>
              <a:rPr lang="fr-FR" altLang="en-US" b="1" dirty="0">
                <a:effectLst>
                  <a:outerShdw blurRad="38100" dist="38100" dir="2700000" algn="tl">
                    <a:srgbClr val="000000">
                      <a:alpha val="43137"/>
                    </a:srgbClr>
                  </a:outerShdw>
                </a:effectLst>
                <a:latin typeface="Times New Roman" panose="02020603050405020304" charset="0"/>
                <a:cs typeface="Times New Roman" panose="02020603050405020304" charset="0"/>
              </a:rPr>
              <a:t>2</a:t>
            </a:r>
            <a:r>
              <a:rPr lang="fr-FR" altLang="en-US" sz="1800" b="1" dirty="0">
                <a:effectLst>
                  <a:outerShdw blurRad="38100" dist="38100" dir="2700000" algn="tl">
                    <a:srgbClr val="000000">
                      <a:alpha val="43137"/>
                    </a:srgbClr>
                  </a:outerShdw>
                </a:effectLst>
                <a:latin typeface="Times New Roman" panose="02020603050405020304" charset="0"/>
                <a:cs typeface="Times New Roman" panose="02020603050405020304" charset="0"/>
              </a:rPr>
              <a:t>. La fin de l'Ancien Régime et la naissance du citoyen français</a:t>
            </a:r>
            <a:endParaRPr lang="fr-FR" altLang="en-US" sz="1800" b="1" dirty="0">
              <a:effectLst>
                <a:outerShdw blurRad="38100" dist="38100" dir="2700000" algn="tl">
                  <a:srgbClr val="000000">
                    <a:alpha val="43137"/>
                  </a:srgbClr>
                </a:outerShdw>
              </a:effectLst>
              <a:latin typeface="Times New Roman" panose="02020603050405020304" charset="0"/>
              <a:cs typeface="Times New Roman" panose="02020603050405020304" charset="0"/>
            </a:endParaRPr>
          </a:p>
        </p:txBody>
      </p:sp>
      <p:sp>
        <p:nvSpPr>
          <p:cNvPr id="7" name="Text Box 6"/>
          <p:cNvSpPr txBox="1"/>
          <p:nvPr/>
        </p:nvSpPr>
        <p:spPr>
          <a:xfrm>
            <a:off x="850265" y="1300480"/>
            <a:ext cx="10490835" cy="52322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just"/>
            <a:endParaRPr lang="en-US" dirty="0"/>
          </a:p>
          <a:p>
            <a:pPr algn="just"/>
            <a:endParaRPr lang="en-US" dirty="0"/>
          </a:p>
        </p:txBody>
      </p:sp>
      <p:sp>
        <p:nvSpPr>
          <p:cNvPr id="2" name="Rectangle 1"/>
          <p:cNvSpPr/>
          <p:nvPr/>
        </p:nvSpPr>
        <p:spPr>
          <a:xfrm>
            <a:off x="3048000" y="2736503"/>
            <a:ext cx="6096000" cy="3046988"/>
          </a:xfrm>
          <a:prstGeom prst="rect">
            <a:avLst/>
          </a:prstGeom>
        </p:spPr>
        <p:txBody>
          <a:bodyPr>
            <a:spAutoFit/>
          </a:bodyPr>
          <a:lstStyle/>
          <a:p>
            <a:pPr algn="just"/>
            <a:r>
              <a:rPr lang="fr-FR" sz="1600" dirty="0"/>
              <a:t>Prise  Le roi demande la réunion des états généraux le 5 mai 1789 pour résoudre le problème des finances du royaume. Des cahiers de doléances sont rédigés dans le royaume : pour la première fois, les citoyens français peuvent exposer leurs idées. Cette réunion soulève beaucoup d'espoirs, mais chaque ordre reste sur ses revendications, et tous sont déçus de voir le roi se concentrer sur la question des finances</a:t>
            </a:r>
            <a:r>
              <a:rPr lang="fr-FR" sz="1600" dirty="0" smtClean="0"/>
              <a:t>.</a:t>
            </a:r>
          </a:p>
          <a:p>
            <a:pPr algn="just"/>
            <a:r>
              <a:rPr lang="fr-FR" sz="1600" dirty="0"/>
              <a:t>• Les députés du tiers état (et quelques jeunes nobles progressistes) se révoltent et se déclarent Assemblée nationale le 17 juin 1789. Le roi ayant fait fermer leur salle, ils se réunissent dans celle du Jeu de paume le 20 juin et prêtent serment de donner à la France une Constitution</a:t>
            </a:r>
            <a:r>
              <a:rPr lang="fr-FR" dirty="0"/>
              <a:t>.</a:t>
            </a:r>
          </a:p>
        </p:txBody>
      </p:sp>
    </p:spTree>
  </p:cSld>
  <p:clrMapOvr>
    <a:masterClrMapping/>
  </p:clrMapOvr>
  <p:transition spd="slow">
    <p:push dir="u"/>
  </p:transition>
  <p:timing>
    <p:tnLst>
      <p:par>
        <p:cTn id="1" dur="indefinite" restart="never" nodeType="tmRoot"/>
      </p:par>
    </p:tnLst>
    <p:bldLst>
      <p:bldP spid="6" grpId="0" animBg="1"/>
      <p:bldP spid="6" grpId="1" animBg="1"/>
      <p:bldP spid="7" grpId="0" bldLvl="0" animBg="1"/>
      <p:bldP spid="7"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idx="1"/>
          </p:nvPr>
        </p:nvSpPr>
        <p:spPr>
          <a:xfrm>
            <a:off x="1356360" y="692785"/>
            <a:ext cx="9479280" cy="869950"/>
          </a:xfrm>
        </p:spPr>
        <p:style>
          <a:lnRef idx="2">
            <a:schemeClr val="accent1"/>
          </a:lnRef>
          <a:fillRef idx="1">
            <a:schemeClr val="lt1"/>
          </a:fillRef>
          <a:effectRef idx="0">
            <a:schemeClr val="accent1"/>
          </a:effectRef>
          <a:fontRef idx="minor">
            <a:schemeClr val="dk1"/>
          </a:fontRef>
        </p:style>
        <p:txBody>
          <a:bodyPr/>
          <a:lstStyle/>
          <a:p>
            <a:pPr marL="133350" indent="0">
              <a:buNone/>
            </a:pPr>
            <a:endParaRPr lang="fr-FR" altLang="en-US" sz="2800" b="1" dirty="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p:txBody>
      </p:sp>
      <p:sp>
        <p:nvSpPr>
          <p:cNvPr id="2" name="Rectangle 1"/>
          <p:cNvSpPr/>
          <p:nvPr/>
        </p:nvSpPr>
        <p:spPr>
          <a:xfrm>
            <a:off x="2893512" y="1425575"/>
            <a:ext cx="6250488" cy="4031873"/>
          </a:xfrm>
          <a:prstGeom prst="rect">
            <a:avLst/>
          </a:prstGeom>
        </p:spPr>
        <p:txBody>
          <a:bodyPr wrap="square">
            <a:spAutoFit/>
          </a:bodyPr>
          <a:lstStyle/>
          <a:p>
            <a:r>
              <a:rPr lang="fr-FR" dirty="0"/>
              <a:t>• </a:t>
            </a:r>
            <a:r>
              <a:rPr lang="fr-FR" sz="1600" dirty="0"/>
              <a:t>Les gardes du roi cernent la salle. Le 23 juin, les Parisiens se soulèvent pour protéger leurs députés : ils créent une municipalité, une garde nationale et cherchent des armes.</a:t>
            </a:r>
          </a:p>
          <a:p>
            <a:r>
              <a:rPr lang="fr-FR" sz="1600" dirty="0"/>
              <a:t>• Le 27 juin, le roi cède. Le 9 juillet, les trois ordres réunis se proclament « Assemblée nationale constituante » : c'est la fin de la monarchie absolue. La souveraineté n'appartient plus au roi mais à la nation.</a:t>
            </a:r>
          </a:p>
          <a:p>
            <a:r>
              <a:rPr lang="fr-FR" sz="1600" dirty="0"/>
              <a:t>• Le 14 juillet 1789, les insurgés parisiens prennent la Bastille, le symbole du pouvoir royal.</a:t>
            </a:r>
          </a:p>
          <a:p>
            <a:r>
              <a:rPr lang="fr-FR" sz="1600" dirty="0"/>
              <a:t>• La Révolution gagne le reste du royaume : les grandes villes françaises suivent l'exemple de Paris, puis la « grande peur » gagne les campagnes.</a:t>
            </a:r>
          </a:p>
          <a:p>
            <a:r>
              <a:rPr lang="fr-FR" sz="1600" dirty="0"/>
              <a:t>• Les députés du tiers état sont des bourgeois : ils se méfient de ces soulèvements populaires incontrôlables. Avec les députés de la noblesse et du clergé, ils votent l'abolition des privilèges dans la nuit du 4 août 1789 : c'est la fin de la société d'ordres.de la Bastille.</a:t>
            </a:r>
          </a:p>
        </p:txBody>
      </p:sp>
    </p:spTree>
  </p:cSld>
  <p:clrMapOvr>
    <a:masterClrMapping/>
  </p:clrMapOvr>
  <p:transition spd="slow">
    <p:push dir="u"/>
  </p:transition>
  <p:timing>
    <p:tnLst>
      <p:par>
        <p:cTn id="1" dur="indefinite" restart="never" nodeType="tmRoot"/>
      </p:par>
    </p:tnLst>
    <p:bldLst>
      <p:bldP spid="11" grpId="0" uiExpand="1" build="p" animBg="1"/>
      <p:bldP spid="11" grpI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40355" y="1632585"/>
            <a:ext cx="6265545" cy="1984375"/>
          </a:xfrm>
        </p:spPr>
        <p:txBody>
          <a:bodyPr/>
          <a:lstStyle/>
          <a:p>
            <a:r>
              <a:rPr lang="fr-FR" altLang="en-GB" sz="4000" b="1" dirty="0">
                <a:latin typeface="Times New Roman" panose="02020603050405020304" charset="0"/>
                <a:cs typeface="Times New Roman" panose="02020603050405020304" charset="0"/>
                <a:sym typeface="+mn-ea"/>
              </a:rPr>
              <a:t>3. De nouvelles valeurs</a:t>
            </a:r>
            <a:endParaRPr lang="fr-FR" altLang="en-GB" sz="4000" b="1" dirty="0">
              <a:latin typeface="Times New Roman" panose="02020603050405020304" charset="0"/>
              <a:cs typeface="Times New Roman" panose="02020603050405020304" charset="0"/>
              <a:sym typeface="+mn-ea"/>
            </a:endParaRPr>
          </a:p>
        </p:txBody>
      </p:sp>
    </p:spTree>
  </p:cSld>
  <p:clrMapOvr>
    <a:masterClrMapping/>
  </p:clrMapOvr>
  <p:transition spd="slow">
    <p:push dir="u"/>
  </p:transition>
  <p:timing>
    <p:tnLst>
      <p:par>
        <p:cTn id="1" dur="indefinite" restart="never" nodeType="tmRoot"/>
      </p:par>
    </p:tnLst>
    <p:bldLst>
      <p:bldP spid="3" grpId="0"/>
      <p:bldP spid="3"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8"/>
          <p:cNvSpPr txBox="1">
            <a:spLocks noGrp="1"/>
          </p:cNvSpPr>
          <p:nvPr>
            <p:ph type="title"/>
          </p:nvPr>
        </p:nvSpPr>
        <p:spPr>
          <a:xfrm>
            <a:off x="1454785" y="196850"/>
            <a:ext cx="9050020" cy="1044575"/>
          </a:xfrm>
          <a:prstGeom prst="rect">
            <a:avLst/>
          </a:prstGeom>
          <a:solidFill>
            <a:schemeClr val="bg1"/>
          </a:solidFill>
        </p:spPr>
        <p:txBody>
          <a:bodyPr spcFirstLastPara="1" wrap="square" lIns="121900" tIns="121900" rIns="121900" bIns="121900" anchor="ctr" anchorCtr="0">
            <a:noAutofit/>
          </a:bodyPr>
          <a:lstStyle/>
          <a:p>
            <a:pPr marL="0" lvl="0" indent="0" algn="ctr" rtl="0">
              <a:spcBef>
                <a:spcPts val="0"/>
              </a:spcBef>
              <a:spcAft>
                <a:spcPts val="0"/>
              </a:spcAft>
              <a:buNone/>
            </a:pPr>
            <a:r>
              <a:rPr lang="fr-FR" altLang="en-GB" dirty="0">
                <a:solidFill>
                  <a:schemeClr val="accent4"/>
                </a:solidFill>
                <a:effectLst>
                  <a:outerShdw blurRad="38100" dist="38100" dir="2700000" algn="tl">
                    <a:srgbClr val="000000">
                      <a:alpha val="43137"/>
                    </a:srgbClr>
                  </a:outerShdw>
                </a:effectLst>
              </a:rPr>
              <a:t>  </a:t>
            </a:r>
            <a:endParaRPr lang="fr-FR" altLang="en-GB" dirty="0">
              <a:effectLst>
                <a:outerShdw blurRad="38100" dist="38100" dir="2700000" algn="tl">
                  <a:srgbClr val="000000">
                    <a:alpha val="43137"/>
                  </a:srgbClr>
                </a:outerShdw>
              </a:effectLst>
            </a:endParaRPr>
          </a:p>
        </p:txBody>
      </p:sp>
      <p:sp>
        <p:nvSpPr>
          <p:cNvPr id="2" name="Rectangle 1"/>
          <p:cNvSpPr/>
          <p:nvPr/>
        </p:nvSpPr>
        <p:spPr>
          <a:xfrm>
            <a:off x="2705622" y="350729"/>
            <a:ext cx="6438378" cy="2585323"/>
          </a:xfrm>
          <a:prstGeom prst="rect">
            <a:avLst/>
          </a:prstGeom>
        </p:spPr>
        <p:txBody>
          <a:bodyPr wrap="square">
            <a:spAutoFit/>
          </a:bodyPr>
          <a:lstStyle/>
          <a:p>
            <a:r>
              <a:rPr lang="fr-FR" sz="1800" dirty="0"/>
              <a:t>• Le 26 août 1789, ils proclament la Déclaration des droits de l'homme et du citoyen.</a:t>
            </a:r>
          </a:p>
          <a:p>
            <a:r>
              <a:rPr lang="fr-FR" sz="1800" dirty="0"/>
              <a:t>• La société de l'Ancien Régime n'existe plus. Les Français ne sont plus des sujets mais des citoyens, les valeurs libérales triomphent : souveraineté de la nation, libertés individuelles, égalité des citoyens, protection de la propriété privée.</a:t>
            </a:r>
          </a:p>
          <a:p>
            <a:r>
              <a:rPr lang="fr-FR" sz="1800" dirty="0"/>
              <a:t>• Le 5 octobre 1789, une délégation de Parisiens arrive à Versailles et conduit le roi, sa famille et l'Assemblée, à Paris.</a:t>
            </a:r>
          </a:p>
        </p:txBody>
      </p:sp>
    </p:spTree>
  </p:cSld>
  <p:clrMapOvr>
    <a:masterClrMapping/>
  </p:clrMapOvr>
  <p:transition spd="slow">
    <p:push dir="u"/>
  </p:transition>
  <p:timing>
    <p:tnLst>
      <p:par>
        <p:cTn id="1" dur="indefinite" restart="never" nodeType="tmRoot"/>
      </p:par>
    </p:tnLst>
    <p:bldLst>
      <p:bldP spid="226" grpId="0" bldLvl="0" animBg="1"/>
      <p:bldP spid="226"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70" name="Google Shape;170;p21"/>
          <p:cNvSpPr/>
          <p:nvPr/>
        </p:nvSpPr>
        <p:spPr>
          <a:xfrm>
            <a:off x="5327066" y="911750"/>
            <a:ext cx="1466128" cy="999102"/>
          </a:xfrm>
          <a:prstGeom prst="rect">
            <a:avLst/>
          </a:prstGeom>
        </p:spPr>
        <p:txBody>
          <a:bodyPr>
            <a:prstTxWarp prst="textPlain">
              <a:avLst/>
            </a:prstTxWarp>
          </a:bodyPr>
          <a:lstStyle/>
          <a:p>
            <a:pPr lvl="0" algn="ctr"/>
            <a:endParaRPr b="0" i="0">
              <a:ln>
                <a:noFill/>
              </a:ln>
              <a:solidFill>
                <a:schemeClr val="accent3"/>
              </a:solidFill>
              <a:latin typeface="Rozha One" panose="02000000000000000000"/>
            </a:endParaRPr>
          </a:p>
        </p:txBody>
      </p:sp>
      <p:sp>
        <p:nvSpPr>
          <p:cNvPr id="6" name="Text Box 5"/>
          <p:cNvSpPr txBox="1"/>
          <p:nvPr/>
        </p:nvSpPr>
        <p:spPr>
          <a:xfrm>
            <a:off x="2597289" y="2868704"/>
            <a:ext cx="7234555" cy="707886"/>
          </a:xfrm>
          <a:prstGeom prst="rect">
            <a:avLst/>
          </a:prstGeom>
          <a:noFill/>
        </p:spPr>
        <p:txBody>
          <a:bodyPr wrap="square" rtlCol="0">
            <a:spAutoFit/>
          </a:bodyPr>
          <a:lstStyle/>
          <a:p>
            <a:r>
              <a:rPr lang="fr-FR" altLang="en-US" sz="2000" b="1" dirty="0">
                <a:latin typeface="Times New Roman" panose="02020603050405020304" charset="0"/>
                <a:cs typeface="Times New Roman" panose="02020603050405020304" charset="0"/>
              </a:rPr>
              <a:t>II. La Révolution, entre idéalisme et jeu politique (1790-1799)</a:t>
            </a:r>
          </a:p>
          <a:p>
            <a:r>
              <a:rPr lang="fr-FR" altLang="en-US" sz="2000" b="1" dirty="0">
                <a:latin typeface="Times New Roman" panose="02020603050405020304" charset="0"/>
                <a:cs typeface="Times New Roman" panose="02020603050405020304" charset="0"/>
              </a:rPr>
              <a:t>1. L'échec de la monarchie constitutionnelle (1790-1792)</a:t>
            </a:r>
            <a:endParaRPr lang="fr-FR" altLang="en-US" sz="2000" b="1" dirty="0">
              <a:latin typeface="Times New Roman" panose="02020603050405020304" charset="0"/>
              <a:cs typeface="Times New Roman" panose="02020603050405020304" charset="0"/>
            </a:endParaRPr>
          </a:p>
        </p:txBody>
      </p:sp>
    </p:spTree>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SlidesMania">
  <a:themeElements>
    <a:clrScheme name="Simple Light">
      <a:dk1>
        <a:srgbClr val="000000"/>
      </a:dk1>
      <a:lt1>
        <a:srgbClr val="FFFFFF"/>
      </a:lt1>
      <a:dk2>
        <a:srgbClr val="000000"/>
      </a:dk2>
      <a:lt2>
        <a:srgbClr val="EEEEEE"/>
      </a:lt2>
      <a:accent1>
        <a:srgbClr val="B5C4C7"/>
      </a:accent1>
      <a:accent2>
        <a:srgbClr val="E6DCD2"/>
      </a:accent2>
      <a:accent3>
        <a:srgbClr val="FFFFFF"/>
      </a:accent3>
      <a:accent4>
        <a:srgbClr val="434343"/>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TotalTime>
  <Words>1929</Words>
  <Application>Microsoft Office PowerPoint</Application>
  <PresentationFormat>Personnalisé</PresentationFormat>
  <Paragraphs>76</Paragraphs>
  <Slides>17</Slides>
  <Notes>11</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17</vt:i4>
      </vt:variant>
    </vt:vector>
  </HeadingPairs>
  <TitlesOfParts>
    <vt:vector size="29" baseType="lpstr">
      <vt:lpstr>Arial</vt:lpstr>
      <vt:lpstr>Montserrat Medium</vt:lpstr>
      <vt:lpstr>Homemade Apple</vt:lpstr>
      <vt:lpstr>New</vt:lpstr>
      <vt:lpstr>Calibri</vt:lpstr>
      <vt:lpstr>Alice</vt:lpstr>
      <vt:lpstr>Rozha One</vt:lpstr>
      <vt:lpstr>Aldrich</vt:lpstr>
      <vt:lpstr>Times New Roman</vt:lpstr>
      <vt:lpstr>Abril Fatface</vt:lpstr>
      <vt:lpstr>Poppins</vt:lpstr>
      <vt:lpstr>SlidesMania</vt:lpstr>
      <vt:lpstr>La Révolution française et l'Empire</vt:lpstr>
      <vt:lpstr>Présentation PowerPoint</vt:lpstr>
      <vt:lpstr>1789 : pourquoi une Révolution ? 1. Un contexte entre tensions et espoirs : </vt:lpstr>
      <vt:lpstr>Présentation PowerPoint</vt:lpstr>
      <vt:lpstr>2. La fin de l'Ancien Régime et la naissance du citoyen français</vt:lpstr>
      <vt:lpstr>Présentation PowerPoint</vt:lpstr>
      <vt:lpstr>3. De nouvelles valeurs</vt:lpstr>
      <vt:lpstr>  </vt:lpstr>
      <vt:lpstr>Présentation PowerPoint</vt:lpstr>
      <vt:lpstr>Présentation PowerPoint</vt:lpstr>
      <vt:lpstr>Présentation PowerPoint</vt:lpstr>
      <vt:lpstr>Présentation PowerPoint</vt:lpstr>
      <vt:lpstr>Les débuts de la République marqués par la violence de la Terreur (1792-1794)</vt:lpstr>
      <vt:lpstr>Présentation PowerPoint</vt:lpstr>
      <vt:lpstr> </vt:lpstr>
      <vt:lpstr>Définition de quelques notions</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voix du silence dans le roman Otages de Nina Bouraoui </dc:title>
  <dc:creator/>
  <cp:lastModifiedBy>DELL</cp:lastModifiedBy>
  <cp:revision>28</cp:revision>
  <dcterms:created xsi:type="dcterms:W3CDTF">2023-06-03T17:24:00Z</dcterms:created>
  <dcterms:modified xsi:type="dcterms:W3CDTF">2024-11-14T18:32:38Z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A9043B8807104F52A6D3AB0263A94F95</vt:lpwstr>
  </property>
  <property fmtid="{D5CDD505-2E9C-101B-9397-08002B2CF9AE}" pid="3" name="KSOProductBuildVer">
    <vt:lpwstr>1033-11.2.0.11219</vt:lpwstr>
  </property>
</Properties>
</file>