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304" r:id="rId3"/>
    <p:sldId id="305" r:id="rId4"/>
    <p:sldId id="317" r:id="rId5"/>
    <p:sldId id="306" r:id="rId6"/>
    <p:sldId id="318" r:id="rId7"/>
    <p:sldId id="307" r:id="rId8"/>
    <p:sldId id="308" r:id="rId9"/>
    <p:sldId id="309" r:id="rId10"/>
    <p:sldId id="319" r:id="rId11"/>
    <p:sldId id="310" r:id="rId12"/>
    <p:sldId id="320" r:id="rId13"/>
    <p:sldId id="311" r:id="rId14"/>
    <p:sldId id="312" r:id="rId15"/>
    <p:sldId id="313" r:id="rId16"/>
    <p:sldId id="314" r:id="rId17"/>
    <p:sldId id="321" r:id="rId18"/>
    <p:sldId id="315" r:id="rId19"/>
    <p:sldId id="316" r:id="rId20"/>
    <p:sldId id="429"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330"/>
    <a:srgbClr val="00CC00"/>
    <a:srgbClr val="0C7CD2"/>
    <a:srgbClr val="1F7EE7"/>
    <a:srgbClr val="AE1517"/>
    <a:srgbClr val="CC0000"/>
    <a:srgbClr val="758C3A"/>
    <a:srgbClr val="A3B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80" d="100"/>
          <a:sy n="80" d="100"/>
        </p:scale>
        <p:origin x="1507"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ud" userId="746845292902c628" providerId="LiveId" clId="{F895A35E-6B11-4DBB-9443-56092522BBAD}"/>
    <pc:docChg chg="addSld delSld modSld">
      <pc:chgData name="miloud" userId="746845292902c628" providerId="LiveId" clId="{F895A35E-6B11-4DBB-9443-56092522BBAD}" dt="2026-04-19T13:50:05.035" v="5" actId="20577"/>
      <pc:docMkLst>
        <pc:docMk/>
      </pc:docMkLst>
      <pc:sldChg chg="modSp add del">
        <pc:chgData name="miloud" userId="746845292902c628" providerId="LiveId" clId="{F895A35E-6B11-4DBB-9443-56092522BBAD}" dt="2026-04-19T13:50:05.035" v="5" actId="20577"/>
        <pc:sldMkLst>
          <pc:docMk/>
          <pc:sldMk cId="0" sldId="256"/>
        </pc:sldMkLst>
        <pc:spChg chg="mod">
          <ac:chgData name="miloud" userId="746845292902c628" providerId="LiveId" clId="{F895A35E-6B11-4DBB-9443-56092522BBAD}" dt="2026-04-19T13:50:05.035" v="5" actId="20577"/>
          <ac:spMkLst>
            <pc:docMk/>
            <pc:sldMk cId="0" sldId="256"/>
            <ac:spMk id="9" creationId="{325325B0-A5BE-4062-9FEE-2F0AEA6A6E99}"/>
          </ac:spMkLst>
        </pc:spChg>
      </pc:sldChg>
      <pc:sldChg chg="del">
        <pc:chgData name="miloud" userId="746845292902c628" providerId="LiveId" clId="{F895A35E-6B11-4DBB-9443-56092522BBAD}" dt="2026-04-19T13:48:30.382" v="0" actId="47"/>
        <pc:sldMkLst>
          <pc:docMk/>
          <pc:sldMk cId="0" sldId="259"/>
        </pc:sldMkLst>
      </pc:sldChg>
      <pc:sldChg chg="del">
        <pc:chgData name="miloud" userId="746845292902c628" providerId="LiveId" clId="{F895A35E-6B11-4DBB-9443-56092522BBAD}" dt="2026-04-19T13:48:30.382" v="0" actId="47"/>
        <pc:sldMkLst>
          <pc:docMk/>
          <pc:sldMk cId="0" sldId="260"/>
        </pc:sldMkLst>
      </pc:sldChg>
      <pc:sldChg chg="del">
        <pc:chgData name="miloud" userId="746845292902c628" providerId="LiveId" clId="{F895A35E-6B11-4DBB-9443-56092522BBAD}" dt="2026-04-19T13:48:30.382" v="0" actId="47"/>
        <pc:sldMkLst>
          <pc:docMk/>
          <pc:sldMk cId="0" sldId="261"/>
        </pc:sldMkLst>
      </pc:sldChg>
      <pc:sldChg chg="del">
        <pc:chgData name="miloud" userId="746845292902c628" providerId="LiveId" clId="{F895A35E-6B11-4DBB-9443-56092522BBAD}" dt="2026-04-19T13:48:30.382" v="0" actId="47"/>
        <pc:sldMkLst>
          <pc:docMk/>
          <pc:sldMk cId="0" sldId="263"/>
        </pc:sldMkLst>
      </pc:sldChg>
      <pc:sldChg chg="del">
        <pc:chgData name="miloud" userId="746845292902c628" providerId="LiveId" clId="{F895A35E-6B11-4DBB-9443-56092522BBAD}" dt="2026-04-19T13:48:30.382" v="0" actId="47"/>
        <pc:sldMkLst>
          <pc:docMk/>
          <pc:sldMk cId="0" sldId="264"/>
        </pc:sldMkLst>
      </pc:sldChg>
      <pc:sldChg chg="del">
        <pc:chgData name="miloud" userId="746845292902c628" providerId="LiveId" clId="{F895A35E-6B11-4DBB-9443-56092522BBAD}" dt="2026-04-19T13:48:30.382" v="0" actId="47"/>
        <pc:sldMkLst>
          <pc:docMk/>
          <pc:sldMk cId="0" sldId="265"/>
        </pc:sldMkLst>
      </pc:sldChg>
      <pc:sldChg chg="del">
        <pc:chgData name="miloud" userId="746845292902c628" providerId="LiveId" clId="{F895A35E-6B11-4DBB-9443-56092522BBAD}" dt="2026-04-19T13:48:30.382" v="0" actId="47"/>
        <pc:sldMkLst>
          <pc:docMk/>
          <pc:sldMk cId="0" sldId="266"/>
        </pc:sldMkLst>
      </pc:sldChg>
      <pc:sldChg chg="del">
        <pc:chgData name="miloud" userId="746845292902c628" providerId="LiveId" clId="{F895A35E-6B11-4DBB-9443-56092522BBAD}" dt="2026-04-19T13:48:30.382" v="0" actId="47"/>
        <pc:sldMkLst>
          <pc:docMk/>
          <pc:sldMk cId="0" sldId="268"/>
        </pc:sldMkLst>
      </pc:sldChg>
      <pc:sldChg chg="del">
        <pc:chgData name="miloud" userId="746845292902c628" providerId="LiveId" clId="{F895A35E-6B11-4DBB-9443-56092522BBAD}" dt="2026-04-19T13:48:30.382" v="0" actId="47"/>
        <pc:sldMkLst>
          <pc:docMk/>
          <pc:sldMk cId="0" sldId="269"/>
        </pc:sldMkLst>
      </pc:sldChg>
      <pc:sldChg chg="del">
        <pc:chgData name="miloud" userId="746845292902c628" providerId="LiveId" clId="{F895A35E-6B11-4DBB-9443-56092522BBAD}" dt="2026-04-19T13:48:30.382" v="0" actId="47"/>
        <pc:sldMkLst>
          <pc:docMk/>
          <pc:sldMk cId="0" sldId="270"/>
        </pc:sldMkLst>
      </pc:sldChg>
      <pc:sldChg chg="del">
        <pc:chgData name="miloud" userId="746845292902c628" providerId="LiveId" clId="{F895A35E-6B11-4DBB-9443-56092522BBAD}" dt="2026-04-19T13:48:30.382" v="0" actId="47"/>
        <pc:sldMkLst>
          <pc:docMk/>
          <pc:sldMk cId="0" sldId="271"/>
        </pc:sldMkLst>
      </pc:sldChg>
      <pc:sldChg chg="del">
        <pc:chgData name="miloud" userId="746845292902c628" providerId="LiveId" clId="{F895A35E-6B11-4DBB-9443-56092522BBAD}" dt="2026-04-19T13:48:30.382" v="0" actId="47"/>
        <pc:sldMkLst>
          <pc:docMk/>
          <pc:sldMk cId="0" sldId="272"/>
        </pc:sldMkLst>
      </pc:sldChg>
      <pc:sldChg chg="del">
        <pc:chgData name="miloud" userId="746845292902c628" providerId="LiveId" clId="{F895A35E-6B11-4DBB-9443-56092522BBAD}" dt="2026-04-19T13:48:30.382" v="0" actId="47"/>
        <pc:sldMkLst>
          <pc:docMk/>
          <pc:sldMk cId="0" sldId="273"/>
        </pc:sldMkLst>
      </pc:sldChg>
      <pc:sldChg chg="del">
        <pc:chgData name="miloud" userId="746845292902c628" providerId="LiveId" clId="{F895A35E-6B11-4DBB-9443-56092522BBAD}" dt="2026-04-19T13:48:30.382" v="0" actId="47"/>
        <pc:sldMkLst>
          <pc:docMk/>
          <pc:sldMk cId="0" sldId="274"/>
        </pc:sldMkLst>
      </pc:sldChg>
      <pc:sldChg chg="del">
        <pc:chgData name="miloud" userId="746845292902c628" providerId="LiveId" clId="{F895A35E-6B11-4DBB-9443-56092522BBAD}" dt="2026-04-19T13:48:30.382" v="0" actId="47"/>
        <pc:sldMkLst>
          <pc:docMk/>
          <pc:sldMk cId="0" sldId="275"/>
        </pc:sldMkLst>
      </pc:sldChg>
      <pc:sldChg chg="del">
        <pc:chgData name="miloud" userId="746845292902c628" providerId="LiveId" clId="{F895A35E-6B11-4DBB-9443-56092522BBAD}" dt="2026-04-19T13:48:30.382" v="0" actId="47"/>
        <pc:sldMkLst>
          <pc:docMk/>
          <pc:sldMk cId="0" sldId="276"/>
        </pc:sldMkLst>
      </pc:sldChg>
      <pc:sldChg chg="del">
        <pc:chgData name="miloud" userId="746845292902c628" providerId="LiveId" clId="{F895A35E-6B11-4DBB-9443-56092522BBAD}" dt="2026-04-19T13:48:30.382" v="0" actId="47"/>
        <pc:sldMkLst>
          <pc:docMk/>
          <pc:sldMk cId="0" sldId="277"/>
        </pc:sldMkLst>
      </pc:sldChg>
      <pc:sldChg chg="del">
        <pc:chgData name="miloud" userId="746845292902c628" providerId="LiveId" clId="{F895A35E-6B11-4DBB-9443-56092522BBAD}" dt="2026-04-19T13:48:30.382" v="0" actId="47"/>
        <pc:sldMkLst>
          <pc:docMk/>
          <pc:sldMk cId="0" sldId="278"/>
        </pc:sldMkLst>
      </pc:sldChg>
      <pc:sldChg chg="del">
        <pc:chgData name="miloud" userId="746845292902c628" providerId="LiveId" clId="{F895A35E-6B11-4DBB-9443-56092522BBAD}" dt="2026-04-19T13:48:30.382" v="0" actId="47"/>
        <pc:sldMkLst>
          <pc:docMk/>
          <pc:sldMk cId="0" sldId="279"/>
        </pc:sldMkLst>
      </pc:sldChg>
      <pc:sldChg chg="del">
        <pc:chgData name="miloud" userId="746845292902c628" providerId="LiveId" clId="{F895A35E-6B11-4DBB-9443-56092522BBAD}" dt="2026-04-19T13:48:30.382" v="0" actId="47"/>
        <pc:sldMkLst>
          <pc:docMk/>
          <pc:sldMk cId="0" sldId="282"/>
        </pc:sldMkLst>
      </pc:sldChg>
      <pc:sldChg chg="del">
        <pc:chgData name="miloud" userId="746845292902c628" providerId="LiveId" clId="{F895A35E-6B11-4DBB-9443-56092522BBAD}" dt="2026-04-19T13:48:30.382" v="0" actId="47"/>
        <pc:sldMkLst>
          <pc:docMk/>
          <pc:sldMk cId="0" sldId="283"/>
        </pc:sldMkLst>
      </pc:sldChg>
      <pc:sldChg chg="del">
        <pc:chgData name="miloud" userId="746845292902c628" providerId="LiveId" clId="{F895A35E-6B11-4DBB-9443-56092522BBAD}" dt="2026-04-19T13:48:30.382" v="0" actId="47"/>
        <pc:sldMkLst>
          <pc:docMk/>
          <pc:sldMk cId="0" sldId="284"/>
        </pc:sldMkLst>
      </pc:sldChg>
      <pc:sldChg chg="del">
        <pc:chgData name="miloud" userId="746845292902c628" providerId="LiveId" clId="{F895A35E-6B11-4DBB-9443-56092522BBAD}" dt="2026-04-19T13:48:30.382" v="0" actId="47"/>
        <pc:sldMkLst>
          <pc:docMk/>
          <pc:sldMk cId="0" sldId="285"/>
        </pc:sldMkLst>
      </pc:sldChg>
      <pc:sldChg chg="del">
        <pc:chgData name="miloud" userId="746845292902c628" providerId="LiveId" clId="{F895A35E-6B11-4DBB-9443-56092522BBAD}" dt="2026-04-19T13:48:30.382" v="0" actId="47"/>
        <pc:sldMkLst>
          <pc:docMk/>
          <pc:sldMk cId="0" sldId="290"/>
        </pc:sldMkLst>
      </pc:sldChg>
      <pc:sldChg chg="del">
        <pc:chgData name="miloud" userId="746845292902c628" providerId="LiveId" clId="{F895A35E-6B11-4DBB-9443-56092522BBAD}" dt="2026-04-19T13:48:30.382" v="0" actId="47"/>
        <pc:sldMkLst>
          <pc:docMk/>
          <pc:sldMk cId="0" sldId="291"/>
        </pc:sldMkLst>
      </pc:sldChg>
      <pc:sldChg chg="del">
        <pc:chgData name="miloud" userId="746845292902c628" providerId="LiveId" clId="{F895A35E-6B11-4DBB-9443-56092522BBAD}" dt="2026-04-19T13:48:30.382" v="0" actId="47"/>
        <pc:sldMkLst>
          <pc:docMk/>
          <pc:sldMk cId="0" sldId="292"/>
        </pc:sldMkLst>
      </pc:sldChg>
      <pc:sldChg chg="del">
        <pc:chgData name="miloud" userId="746845292902c628" providerId="LiveId" clId="{F895A35E-6B11-4DBB-9443-56092522BBAD}" dt="2026-04-19T13:48:30.382" v="0" actId="47"/>
        <pc:sldMkLst>
          <pc:docMk/>
          <pc:sldMk cId="0" sldId="293"/>
        </pc:sldMkLst>
      </pc:sldChg>
      <pc:sldChg chg="del">
        <pc:chgData name="miloud" userId="746845292902c628" providerId="LiveId" clId="{F895A35E-6B11-4DBB-9443-56092522BBAD}" dt="2026-04-19T13:48:30.382" v="0" actId="47"/>
        <pc:sldMkLst>
          <pc:docMk/>
          <pc:sldMk cId="0" sldId="294"/>
        </pc:sldMkLst>
      </pc:sldChg>
      <pc:sldChg chg="del">
        <pc:chgData name="miloud" userId="746845292902c628" providerId="LiveId" clId="{F895A35E-6B11-4DBB-9443-56092522BBAD}" dt="2026-04-19T13:48:30.382" v="0" actId="47"/>
        <pc:sldMkLst>
          <pc:docMk/>
          <pc:sldMk cId="0" sldId="295"/>
        </pc:sldMkLst>
      </pc:sldChg>
      <pc:sldChg chg="del">
        <pc:chgData name="miloud" userId="746845292902c628" providerId="LiveId" clId="{F895A35E-6B11-4DBB-9443-56092522BBAD}" dt="2026-04-19T13:48:30.382" v="0" actId="47"/>
        <pc:sldMkLst>
          <pc:docMk/>
          <pc:sldMk cId="0" sldId="297"/>
        </pc:sldMkLst>
      </pc:sldChg>
      <pc:sldChg chg="del">
        <pc:chgData name="miloud" userId="746845292902c628" providerId="LiveId" clId="{F895A35E-6B11-4DBB-9443-56092522BBAD}" dt="2026-04-19T13:48:30.382" v="0" actId="47"/>
        <pc:sldMkLst>
          <pc:docMk/>
          <pc:sldMk cId="0" sldId="298"/>
        </pc:sldMkLst>
      </pc:sldChg>
      <pc:sldChg chg="del">
        <pc:chgData name="miloud" userId="746845292902c628" providerId="LiveId" clId="{F895A35E-6B11-4DBB-9443-56092522BBAD}" dt="2026-04-19T13:48:30.382" v="0" actId="47"/>
        <pc:sldMkLst>
          <pc:docMk/>
          <pc:sldMk cId="0" sldId="299"/>
        </pc:sldMkLst>
      </pc:sldChg>
      <pc:sldChg chg="del">
        <pc:chgData name="miloud" userId="746845292902c628" providerId="LiveId" clId="{F895A35E-6B11-4DBB-9443-56092522BBAD}" dt="2026-04-19T13:48:30.382" v="0" actId="47"/>
        <pc:sldMkLst>
          <pc:docMk/>
          <pc:sldMk cId="0" sldId="300"/>
        </pc:sldMkLst>
      </pc:sldChg>
      <pc:sldChg chg="del">
        <pc:chgData name="miloud" userId="746845292902c628" providerId="LiveId" clId="{F895A35E-6B11-4DBB-9443-56092522BBAD}" dt="2026-04-19T13:48:30.382" v="0" actId="47"/>
        <pc:sldMkLst>
          <pc:docMk/>
          <pc:sldMk cId="0" sldId="301"/>
        </pc:sldMkLst>
      </pc:sldChg>
      <pc:sldChg chg="del">
        <pc:chgData name="miloud" userId="746845292902c628" providerId="LiveId" clId="{F895A35E-6B11-4DBB-9443-56092522BBAD}" dt="2026-04-19T13:48:30.382" v="0" actId="47"/>
        <pc:sldMkLst>
          <pc:docMk/>
          <pc:sldMk cId="0" sldId="302"/>
        </pc:sldMkLst>
      </pc:sldChg>
      <pc:sldChg chg="del">
        <pc:chgData name="miloud" userId="746845292902c628" providerId="LiveId" clId="{F895A35E-6B11-4DBB-9443-56092522BBAD}" dt="2026-04-19T13:48:30.382" v="0" actId="47"/>
        <pc:sldMkLst>
          <pc:docMk/>
          <pc:sldMk cId="0" sldId="303"/>
        </pc:sldMkLst>
      </pc:sldChg>
      <pc:sldChg chg="del">
        <pc:chgData name="miloud" userId="746845292902c628" providerId="LiveId" clId="{F895A35E-6B11-4DBB-9443-56092522BBAD}" dt="2026-04-19T13:49:46.390" v="1" actId="47"/>
        <pc:sldMkLst>
          <pc:docMk/>
          <pc:sldMk cId="0" sldId="322"/>
        </pc:sldMkLst>
      </pc:sldChg>
      <pc:sldChg chg="del">
        <pc:chgData name="miloud" userId="746845292902c628" providerId="LiveId" clId="{F895A35E-6B11-4DBB-9443-56092522BBAD}" dt="2026-04-19T13:49:46.390" v="1" actId="47"/>
        <pc:sldMkLst>
          <pc:docMk/>
          <pc:sldMk cId="0" sldId="323"/>
        </pc:sldMkLst>
      </pc:sldChg>
      <pc:sldChg chg="del">
        <pc:chgData name="miloud" userId="746845292902c628" providerId="LiveId" clId="{F895A35E-6B11-4DBB-9443-56092522BBAD}" dt="2026-04-19T13:49:46.390" v="1" actId="47"/>
        <pc:sldMkLst>
          <pc:docMk/>
          <pc:sldMk cId="0" sldId="324"/>
        </pc:sldMkLst>
      </pc:sldChg>
      <pc:sldChg chg="del">
        <pc:chgData name="miloud" userId="746845292902c628" providerId="LiveId" clId="{F895A35E-6B11-4DBB-9443-56092522BBAD}" dt="2026-04-19T13:49:46.390" v="1" actId="47"/>
        <pc:sldMkLst>
          <pc:docMk/>
          <pc:sldMk cId="0" sldId="325"/>
        </pc:sldMkLst>
      </pc:sldChg>
      <pc:sldChg chg="del">
        <pc:chgData name="miloud" userId="746845292902c628" providerId="LiveId" clId="{F895A35E-6B11-4DBB-9443-56092522BBAD}" dt="2026-04-19T13:49:46.390" v="1" actId="47"/>
        <pc:sldMkLst>
          <pc:docMk/>
          <pc:sldMk cId="0" sldId="326"/>
        </pc:sldMkLst>
      </pc:sldChg>
      <pc:sldChg chg="del">
        <pc:chgData name="miloud" userId="746845292902c628" providerId="LiveId" clId="{F895A35E-6B11-4DBB-9443-56092522BBAD}" dt="2026-04-19T13:49:46.390" v="1" actId="47"/>
        <pc:sldMkLst>
          <pc:docMk/>
          <pc:sldMk cId="0" sldId="327"/>
        </pc:sldMkLst>
      </pc:sldChg>
      <pc:sldChg chg="del">
        <pc:chgData name="miloud" userId="746845292902c628" providerId="LiveId" clId="{F895A35E-6B11-4DBB-9443-56092522BBAD}" dt="2026-04-19T13:49:46.390" v="1" actId="47"/>
        <pc:sldMkLst>
          <pc:docMk/>
          <pc:sldMk cId="0" sldId="328"/>
        </pc:sldMkLst>
      </pc:sldChg>
      <pc:sldChg chg="del">
        <pc:chgData name="miloud" userId="746845292902c628" providerId="LiveId" clId="{F895A35E-6B11-4DBB-9443-56092522BBAD}" dt="2026-04-19T13:49:46.390" v="1" actId="47"/>
        <pc:sldMkLst>
          <pc:docMk/>
          <pc:sldMk cId="0" sldId="329"/>
        </pc:sldMkLst>
      </pc:sldChg>
      <pc:sldChg chg="del">
        <pc:chgData name="miloud" userId="746845292902c628" providerId="LiveId" clId="{F895A35E-6B11-4DBB-9443-56092522BBAD}" dt="2026-04-19T13:49:46.390" v="1" actId="47"/>
        <pc:sldMkLst>
          <pc:docMk/>
          <pc:sldMk cId="0" sldId="330"/>
        </pc:sldMkLst>
      </pc:sldChg>
      <pc:sldChg chg="del">
        <pc:chgData name="miloud" userId="746845292902c628" providerId="LiveId" clId="{F895A35E-6B11-4DBB-9443-56092522BBAD}" dt="2026-04-19T13:49:46.390" v="1" actId="47"/>
        <pc:sldMkLst>
          <pc:docMk/>
          <pc:sldMk cId="0" sldId="331"/>
        </pc:sldMkLst>
      </pc:sldChg>
      <pc:sldChg chg="del">
        <pc:chgData name="miloud" userId="746845292902c628" providerId="LiveId" clId="{F895A35E-6B11-4DBB-9443-56092522BBAD}" dt="2026-04-19T13:49:46.390" v="1" actId="47"/>
        <pc:sldMkLst>
          <pc:docMk/>
          <pc:sldMk cId="0" sldId="332"/>
        </pc:sldMkLst>
      </pc:sldChg>
      <pc:sldChg chg="del">
        <pc:chgData name="miloud" userId="746845292902c628" providerId="LiveId" clId="{F895A35E-6B11-4DBB-9443-56092522BBAD}" dt="2026-04-19T13:49:46.390" v="1" actId="47"/>
        <pc:sldMkLst>
          <pc:docMk/>
          <pc:sldMk cId="0" sldId="333"/>
        </pc:sldMkLst>
      </pc:sldChg>
      <pc:sldChg chg="del">
        <pc:chgData name="miloud" userId="746845292902c628" providerId="LiveId" clId="{F895A35E-6B11-4DBB-9443-56092522BBAD}" dt="2026-04-19T13:49:46.390" v="1" actId="47"/>
        <pc:sldMkLst>
          <pc:docMk/>
          <pc:sldMk cId="0" sldId="334"/>
        </pc:sldMkLst>
      </pc:sldChg>
      <pc:sldChg chg="del">
        <pc:chgData name="miloud" userId="746845292902c628" providerId="LiveId" clId="{F895A35E-6B11-4DBB-9443-56092522BBAD}" dt="2026-04-19T13:49:49.852" v="2" actId="47"/>
        <pc:sldMkLst>
          <pc:docMk/>
          <pc:sldMk cId="0" sldId="335"/>
        </pc:sldMkLst>
      </pc:sldChg>
      <pc:sldChg chg="del">
        <pc:chgData name="miloud" userId="746845292902c628" providerId="LiveId" clId="{F895A35E-6B11-4DBB-9443-56092522BBAD}" dt="2026-04-19T13:49:46.390" v="1" actId="47"/>
        <pc:sldMkLst>
          <pc:docMk/>
          <pc:sldMk cId="0" sldId="336"/>
        </pc:sldMkLst>
      </pc:sldChg>
      <pc:sldChg chg="del">
        <pc:chgData name="miloud" userId="746845292902c628" providerId="LiveId" clId="{F895A35E-6B11-4DBB-9443-56092522BBAD}" dt="2026-04-19T13:49:46.390" v="1" actId="47"/>
        <pc:sldMkLst>
          <pc:docMk/>
          <pc:sldMk cId="0" sldId="337"/>
        </pc:sldMkLst>
      </pc:sldChg>
      <pc:sldChg chg="del">
        <pc:chgData name="miloud" userId="746845292902c628" providerId="LiveId" clId="{F895A35E-6B11-4DBB-9443-56092522BBAD}" dt="2026-04-19T13:49:46.390" v="1" actId="47"/>
        <pc:sldMkLst>
          <pc:docMk/>
          <pc:sldMk cId="0" sldId="338"/>
        </pc:sldMkLst>
      </pc:sldChg>
      <pc:sldChg chg="del">
        <pc:chgData name="miloud" userId="746845292902c628" providerId="LiveId" clId="{F895A35E-6B11-4DBB-9443-56092522BBAD}" dt="2026-04-19T13:49:46.390" v="1" actId="47"/>
        <pc:sldMkLst>
          <pc:docMk/>
          <pc:sldMk cId="0" sldId="340"/>
        </pc:sldMkLst>
      </pc:sldChg>
      <pc:sldChg chg="del">
        <pc:chgData name="miloud" userId="746845292902c628" providerId="LiveId" clId="{F895A35E-6B11-4DBB-9443-56092522BBAD}" dt="2026-04-19T13:49:46.390" v="1" actId="47"/>
        <pc:sldMkLst>
          <pc:docMk/>
          <pc:sldMk cId="0" sldId="341"/>
        </pc:sldMkLst>
      </pc:sldChg>
      <pc:sldChg chg="del">
        <pc:chgData name="miloud" userId="746845292902c628" providerId="LiveId" clId="{F895A35E-6B11-4DBB-9443-56092522BBAD}" dt="2026-04-19T13:49:46.390" v="1" actId="47"/>
        <pc:sldMkLst>
          <pc:docMk/>
          <pc:sldMk cId="0" sldId="342"/>
        </pc:sldMkLst>
      </pc:sldChg>
      <pc:sldChg chg="del">
        <pc:chgData name="miloud" userId="746845292902c628" providerId="LiveId" clId="{F895A35E-6B11-4DBB-9443-56092522BBAD}" dt="2026-04-19T13:49:46.390" v="1" actId="47"/>
        <pc:sldMkLst>
          <pc:docMk/>
          <pc:sldMk cId="0" sldId="343"/>
        </pc:sldMkLst>
      </pc:sldChg>
      <pc:sldChg chg="del">
        <pc:chgData name="miloud" userId="746845292902c628" providerId="LiveId" clId="{F895A35E-6B11-4DBB-9443-56092522BBAD}" dt="2026-04-19T13:49:46.390" v="1" actId="47"/>
        <pc:sldMkLst>
          <pc:docMk/>
          <pc:sldMk cId="0" sldId="344"/>
        </pc:sldMkLst>
      </pc:sldChg>
      <pc:sldChg chg="del">
        <pc:chgData name="miloud" userId="746845292902c628" providerId="LiveId" clId="{F895A35E-6B11-4DBB-9443-56092522BBAD}" dt="2026-04-19T13:49:46.390" v="1" actId="47"/>
        <pc:sldMkLst>
          <pc:docMk/>
          <pc:sldMk cId="0" sldId="345"/>
        </pc:sldMkLst>
      </pc:sldChg>
      <pc:sldChg chg="del">
        <pc:chgData name="miloud" userId="746845292902c628" providerId="LiveId" clId="{F895A35E-6B11-4DBB-9443-56092522BBAD}" dt="2026-04-19T13:49:46.390" v="1" actId="47"/>
        <pc:sldMkLst>
          <pc:docMk/>
          <pc:sldMk cId="0" sldId="346"/>
        </pc:sldMkLst>
      </pc:sldChg>
      <pc:sldChg chg="del">
        <pc:chgData name="miloud" userId="746845292902c628" providerId="LiveId" clId="{F895A35E-6B11-4DBB-9443-56092522BBAD}" dt="2026-04-19T13:49:46.390" v="1" actId="47"/>
        <pc:sldMkLst>
          <pc:docMk/>
          <pc:sldMk cId="0" sldId="347"/>
        </pc:sldMkLst>
      </pc:sldChg>
      <pc:sldChg chg="del">
        <pc:chgData name="miloud" userId="746845292902c628" providerId="LiveId" clId="{F895A35E-6B11-4DBB-9443-56092522BBAD}" dt="2026-04-19T13:49:46.390" v="1" actId="47"/>
        <pc:sldMkLst>
          <pc:docMk/>
          <pc:sldMk cId="0" sldId="348"/>
        </pc:sldMkLst>
      </pc:sldChg>
      <pc:sldChg chg="del">
        <pc:chgData name="miloud" userId="746845292902c628" providerId="LiveId" clId="{F895A35E-6B11-4DBB-9443-56092522BBAD}" dt="2026-04-19T13:49:46.390" v="1" actId="47"/>
        <pc:sldMkLst>
          <pc:docMk/>
          <pc:sldMk cId="0" sldId="349"/>
        </pc:sldMkLst>
      </pc:sldChg>
      <pc:sldChg chg="del">
        <pc:chgData name="miloud" userId="746845292902c628" providerId="LiveId" clId="{F895A35E-6B11-4DBB-9443-56092522BBAD}" dt="2026-04-19T13:49:46.390" v="1" actId="47"/>
        <pc:sldMkLst>
          <pc:docMk/>
          <pc:sldMk cId="0" sldId="350"/>
        </pc:sldMkLst>
      </pc:sldChg>
      <pc:sldChg chg="del">
        <pc:chgData name="miloud" userId="746845292902c628" providerId="LiveId" clId="{F895A35E-6B11-4DBB-9443-56092522BBAD}" dt="2026-04-19T13:49:46.390" v="1" actId="47"/>
        <pc:sldMkLst>
          <pc:docMk/>
          <pc:sldMk cId="0" sldId="351"/>
        </pc:sldMkLst>
      </pc:sldChg>
      <pc:sldChg chg="del">
        <pc:chgData name="miloud" userId="746845292902c628" providerId="LiveId" clId="{F895A35E-6B11-4DBB-9443-56092522BBAD}" dt="2026-04-19T13:49:46.390" v="1" actId="47"/>
        <pc:sldMkLst>
          <pc:docMk/>
          <pc:sldMk cId="0" sldId="352"/>
        </pc:sldMkLst>
      </pc:sldChg>
      <pc:sldChg chg="del">
        <pc:chgData name="miloud" userId="746845292902c628" providerId="LiveId" clId="{F895A35E-6B11-4DBB-9443-56092522BBAD}" dt="2026-04-19T13:49:46.390" v="1" actId="47"/>
        <pc:sldMkLst>
          <pc:docMk/>
          <pc:sldMk cId="0" sldId="353"/>
        </pc:sldMkLst>
      </pc:sldChg>
      <pc:sldChg chg="del">
        <pc:chgData name="miloud" userId="746845292902c628" providerId="LiveId" clId="{F895A35E-6B11-4DBB-9443-56092522BBAD}" dt="2026-04-19T13:49:46.390" v="1" actId="47"/>
        <pc:sldMkLst>
          <pc:docMk/>
          <pc:sldMk cId="0" sldId="354"/>
        </pc:sldMkLst>
      </pc:sldChg>
      <pc:sldChg chg="del">
        <pc:chgData name="miloud" userId="746845292902c628" providerId="LiveId" clId="{F895A35E-6B11-4DBB-9443-56092522BBAD}" dt="2026-04-19T13:49:46.390" v="1" actId="47"/>
        <pc:sldMkLst>
          <pc:docMk/>
          <pc:sldMk cId="0" sldId="355"/>
        </pc:sldMkLst>
      </pc:sldChg>
      <pc:sldChg chg="del">
        <pc:chgData name="miloud" userId="746845292902c628" providerId="LiveId" clId="{F895A35E-6B11-4DBB-9443-56092522BBAD}" dt="2026-04-19T13:49:46.390" v="1" actId="47"/>
        <pc:sldMkLst>
          <pc:docMk/>
          <pc:sldMk cId="0" sldId="356"/>
        </pc:sldMkLst>
      </pc:sldChg>
      <pc:sldChg chg="del">
        <pc:chgData name="miloud" userId="746845292902c628" providerId="LiveId" clId="{F895A35E-6B11-4DBB-9443-56092522BBAD}" dt="2026-04-19T13:49:46.390" v="1" actId="47"/>
        <pc:sldMkLst>
          <pc:docMk/>
          <pc:sldMk cId="0" sldId="357"/>
        </pc:sldMkLst>
      </pc:sldChg>
      <pc:sldChg chg="del">
        <pc:chgData name="miloud" userId="746845292902c628" providerId="LiveId" clId="{F895A35E-6B11-4DBB-9443-56092522BBAD}" dt="2026-04-19T13:49:46.390" v="1" actId="47"/>
        <pc:sldMkLst>
          <pc:docMk/>
          <pc:sldMk cId="0" sldId="359"/>
        </pc:sldMkLst>
      </pc:sldChg>
      <pc:sldChg chg="del">
        <pc:chgData name="miloud" userId="746845292902c628" providerId="LiveId" clId="{F895A35E-6B11-4DBB-9443-56092522BBAD}" dt="2026-04-19T13:49:46.390" v="1" actId="47"/>
        <pc:sldMkLst>
          <pc:docMk/>
          <pc:sldMk cId="0" sldId="360"/>
        </pc:sldMkLst>
      </pc:sldChg>
      <pc:sldChg chg="del">
        <pc:chgData name="miloud" userId="746845292902c628" providerId="LiveId" clId="{F895A35E-6B11-4DBB-9443-56092522BBAD}" dt="2026-04-19T13:49:46.390" v="1" actId="47"/>
        <pc:sldMkLst>
          <pc:docMk/>
          <pc:sldMk cId="0" sldId="361"/>
        </pc:sldMkLst>
      </pc:sldChg>
      <pc:sldChg chg="del">
        <pc:chgData name="miloud" userId="746845292902c628" providerId="LiveId" clId="{F895A35E-6B11-4DBB-9443-56092522BBAD}" dt="2026-04-19T13:49:46.390" v="1" actId="47"/>
        <pc:sldMkLst>
          <pc:docMk/>
          <pc:sldMk cId="0" sldId="362"/>
        </pc:sldMkLst>
      </pc:sldChg>
      <pc:sldChg chg="del">
        <pc:chgData name="miloud" userId="746845292902c628" providerId="LiveId" clId="{F895A35E-6B11-4DBB-9443-56092522BBAD}" dt="2026-04-19T13:49:46.390" v="1" actId="47"/>
        <pc:sldMkLst>
          <pc:docMk/>
          <pc:sldMk cId="0" sldId="363"/>
        </pc:sldMkLst>
      </pc:sldChg>
      <pc:sldChg chg="del">
        <pc:chgData name="miloud" userId="746845292902c628" providerId="LiveId" clId="{F895A35E-6B11-4DBB-9443-56092522BBAD}" dt="2026-04-19T13:49:46.390" v="1" actId="47"/>
        <pc:sldMkLst>
          <pc:docMk/>
          <pc:sldMk cId="0" sldId="364"/>
        </pc:sldMkLst>
      </pc:sldChg>
      <pc:sldChg chg="del">
        <pc:chgData name="miloud" userId="746845292902c628" providerId="LiveId" clId="{F895A35E-6B11-4DBB-9443-56092522BBAD}" dt="2026-04-19T13:49:46.390" v="1" actId="47"/>
        <pc:sldMkLst>
          <pc:docMk/>
          <pc:sldMk cId="0" sldId="365"/>
        </pc:sldMkLst>
      </pc:sldChg>
      <pc:sldChg chg="del">
        <pc:chgData name="miloud" userId="746845292902c628" providerId="LiveId" clId="{F895A35E-6B11-4DBB-9443-56092522BBAD}" dt="2026-04-19T13:49:46.390" v="1" actId="47"/>
        <pc:sldMkLst>
          <pc:docMk/>
          <pc:sldMk cId="0" sldId="366"/>
        </pc:sldMkLst>
      </pc:sldChg>
      <pc:sldChg chg="del">
        <pc:chgData name="miloud" userId="746845292902c628" providerId="LiveId" clId="{F895A35E-6B11-4DBB-9443-56092522BBAD}" dt="2026-04-19T13:49:46.390" v="1" actId="47"/>
        <pc:sldMkLst>
          <pc:docMk/>
          <pc:sldMk cId="0" sldId="367"/>
        </pc:sldMkLst>
      </pc:sldChg>
      <pc:sldChg chg="del">
        <pc:chgData name="miloud" userId="746845292902c628" providerId="LiveId" clId="{F895A35E-6B11-4DBB-9443-56092522BBAD}" dt="2026-04-19T13:49:46.390" v="1" actId="47"/>
        <pc:sldMkLst>
          <pc:docMk/>
          <pc:sldMk cId="0" sldId="368"/>
        </pc:sldMkLst>
      </pc:sldChg>
      <pc:sldChg chg="del">
        <pc:chgData name="miloud" userId="746845292902c628" providerId="LiveId" clId="{F895A35E-6B11-4DBB-9443-56092522BBAD}" dt="2026-04-19T13:49:46.390" v="1" actId="47"/>
        <pc:sldMkLst>
          <pc:docMk/>
          <pc:sldMk cId="0" sldId="370"/>
        </pc:sldMkLst>
      </pc:sldChg>
      <pc:sldChg chg="del">
        <pc:chgData name="miloud" userId="746845292902c628" providerId="LiveId" clId="{F895A35E-6B11-4DBB-9443-56092522BBAD}" dt="2026-04-19T13:49:46.390" v="1" actId="47"/>
        <pc:sldMkLst>
          <pc:docMk/>
          <pc:sldMk cId="0" sldId="371"/>
        </pc:sldMkLst>
      </pc:sldChg>
      <pc:sldChg chg="del">
        <pc:chgData name="miloud" userId="746845292902c628" providerId="LiveId" clId="{F895A35E-6B11-4DBB-9443-56092522BBAD}" dt="2026-04-19T13:49:46.390" v="1" actId="47"/>
        <pc:sldMkLst>
          <pc:docMk/>
          <pc:sldMk cId="0" sldId="372"/>
        </pc:sldMkLst>
      </pc:sldChg>
      <pc:sldChg chg="del">
        <pc:chgData name="miloud" userId="746845292902c628" providerId="LiveId" clId="{F895A35E-6B11-4DBB-9443-56092522BBAD}" dt="2026-04-19T13:49:46.390" v="1" actId="47"/>
        <pc:sldMkLst>
          <pc:docMk/>
          <pc:sldMk cId="0" sldId="373"/>
        </pc:sldMkLst>
      </pc:sldChg>
      <pc:sldChg chg="del">
        <pc:chgData name="miloud" userId="746845292902c628" providerId="LiveId" clId="{F895A35E-6B11-4DBB-9443-56092522BBAD}" dt="2026-04-19T13:49:46.390" v="1" actId="47"/>
        <pc:sldMkLst>
          <pc:docMk/>
          <pc:sldMk cId="0" sldId="374"/>
        </pc:sldMkLst>
      </pc:sldChg>
      <pc:sldChg chg="del">
        <pc:chgData name="miloud" userId="746845292902c628" providerId="LiveId" clId="{F895A35E-6B11-4DBB-9443-56092522BBAD}" dt="2026-04-19T13:49:46.390" v="1" actId="47"/>
        <pc:sldMkLst>
          <pc:docMk/>
          <pc:sldMk cId="0" sldId="375"/>
        </pc:sldMkLst>
      </pc:sldChg>
      <pc:sldChg chg="del">
        <pc:chgData name="miloud" userId="746845292902c628" providerId="LiveId" clId="{F895A35E-6B11-4DBB-9443-56092522BBAD}" dt="2026-04-19T13:49:46.390" v="1" actId="47"/>
        <pc:sldMkLst>
          <pc:docMk/>
          <pc:sldMk cId="0" sldId="376"/>
        </pc:sldMkLst>
      </pc:sldChg>
      <pc:sldChg chg="del">
        <pc:chgData name="miloud" userId="746845292902c628" providerId="LiveId" clId="{F895A35E-6B11-4DBB-9443-56092522BBAD}" dt="2026-04-19T13:49:46.390" v="1" actId="47"/>
        <pc:sldMkLst>
          <pc:docMk/>
          <pc:sldMk cId="0" sldId="377"/>
        </pc:sldMkLst>
      </pc:sldChg>
      <pc:sldChg chg="del">
        <pc:chgData name="miloud" userId="746845292902c628" providerId="LiveId" clId="{F895A35E-6B11-4DBB-9443-56092522BBAD}" dt="2026-04-19T13:49:46.390" v="1" actId="47"/>
        <pc:sldMkLst>
          <pc:docMk/>
          <pc:sldMk cId="0" sldId="378"/>
        </pc:sldMkLst>
      </pc:sldChg>
      <pc:sldChg chg="del">
        <pc:chgData name="miloud" userId="746845292902c628" providerId="LiveId" clId="{F895A35E-6B11-4DBB-9443-56092522BBAD}" dt="2026-04-19T13:49:46.390" v="1" actId="47"/>
        <pc:sldMkLst>
          <pc:docMk/>
          <pc:sldMk cId="0" sldId="380"/>
        </pc:sldMkLst>
      </pc:sldChg>
      <pc:sldChg chg="del">
        <pc:chgData name="miloud" userId="746845292902c628" providerId="LiveId" clId="{F895A35E-6B11-4DBB-9443-56092522BBAD}" dt="2026-04-19T13:49:46.390" v="1" actId="47"/>
        <pc:sldMkLst>
          <pc:docMk/>
          <pc:sldMk cId="0" sldId="381"/>
        </pc:sldMkLst>
      </pc:sldChg>
      <pc:sldChg chg="del">
        <pc:chgData name="miloud" userId="746845292902c628" providerId="LiveId" clId="{F895A35E-6B11-4DBB-9443-56092522BBAD}" dt="2026-04-19T13:49:46.390" v="1" actId="47"/>
        <pc:sldMkLst>
          <pc:docMk/>
          <pc:sldMk cId="0" sldId="382"/>
        </pc:sldMkLst>
      </pc:sldChg>
      <pc:sldChg chg="del">
        <pc:chgData name="miloud" userId="746845292902c628" providerId="LiveId" clId="{F895A35E-6B11-4DBB-9443-56092522BBAD}" dt="2026-04-19T13:49:46.390" v="1" actId="47"/>
        <pc:sldMkLst>
          <pc:docMk/>
          <pc:sldMk cId="0" sldId="383"/>
        </pc:sldMkLst>
      </pc:sldChg>
      <pc:sldChg chg="del">
        <pc:chgData name="miloud" userId="746845292902c628" providerId="LiveId" clId="{F895A35E-6B11-4DBB-9443-56092522BBAD}" dt="2026-04-19T13:49:46.390" v="1" actId="47"/>
        <pc:sldMkLst>
          <pc:docMk/>
          <pc:sldMk cId="0" sldId="384"/>
        </pc:sldMkLst>
      </pc:sldChg>
      <pc:sldChg chg="del">
        <pc:chgData name="miloud" userId="746845292902c628" providerId="LiveId" clId="{F895A35E-6B11-4DBB-9443-56092522BBAD}" dt="2026-04-19T13:49:46.390" v="1" actId="47"/>
        <pc:sldMkLst>
          <pc:docMk/>
          <pc:sldMk cId="0" sldId="385"/>
        </pc:sldMkLst>
      </pc:sldChg>
      <pc:sldChg chg="del">
        <pc:chgData name="miloud" userId="746845292902c628" providerId="LiveId" clId="{F895A35E-6B11-4DBB-9443-56092522BBAD}" dt="2026-04-19T13:49:46.390" v="1" actId="47"/>
        <pc:sldMkLst>
          <pc:docMk/>
          <pc:sldMk cId="0" sldId="386"/>
        </pc:sldMkLst>
      </pc:sldChg>
      <pc:sldChg chg="del">
        <pc:chgData name="miloud" userId="746845292902c628" providerId="LiveId" clId="{F895A35E-6B11-4DBB-9443-56092522BBAD}" dt="2026-04-19T13:49:46.390" v="1" actId="47"/>
        <pc:sldMkLst>
          <pc:docMk/>
          <pc:sldMk cId="0" sldId="387"/>
        </pc:sldMkLst>
      </pc:sldChg>
      <pc:sldChg chg="del">
        <pc:chgData name="miloud" userId="746845292902c628" providerId="LiveId" clId="{F895A35E-6B11-4DBB-9443-56092522BBAD}" dt="2026-04-19T13:49:46.390" v="1" actId="47"/>
        <pc:sldMkLst>
          <pc:docMk/>
          <pc:sldMk cId="0" sldId="388"/>
        </pc:sldMkLst>
      </pc:sldChg>
      <pc:sldChg chg="del">
        <pc:chgData name="miloud" userId="746845292902c628" providerId="LiveId" clId="{F895A35E-6B11-4DBB-9443-56092522BBAD}" dt="2026-04-19T13:49:46.390" v="1" actId="47"/>
        <pc:sldMkLst>
          <pc:docMk/>
          <pc:sldMk cId="0" sldId="389"/>
        </pc:sldMkLst>
      </pc:sldChg>
      <pc:sldChg chg="del">
        <pc:chgData name="miloud" userId="746845292902c628" providerId="LiveId" clId="{F895A35E-6B11-4DBB-9443-56092522BBAD}" dt="2026-04-19T13:49:46.390" v="1" actId="47"/>
        <pc:sldMkLst>
          <pc:docMk/>
          <pc:sldMk cId="0" sldId="390"/>
        </pc:sldMkLst>
      </pc:sldChg>
      <pc:sldChg chg="del">
        <pc:chgData name="miloud" userId="746845292902c628" providerId="LiveId" clId="{F895A35E-6B11-4DBB-9443-56092522BBAD}" dt="2026-04-19T13:49:46.390" v="1" actId="47"/>
        <pc:sldMkLst>
          <pc:docMk/>
          <pc:sldMk cId="0" sldId="391"/>
        </pc:sldMkLst>
      </pc:sldChg>
      <pc:sldChg chg="del">
        <pc:chgData name="miloud" userId="746845292902c628" providerId="LiveId" clId="{F895A35E-6B11-4DBB-9443-56092522BBAD}" dt="2026-04-19T13:49:46.390" v="1" actId="47"/>
        <pc:sldMkLst>
          <pc:docMk/>
          <pc:sldMk cId="0" sldId="392"/>
        </pc:sldMkLst>
      </pc:sldChg>
      <pc:sldChg chg="del">
        <pc:chgData name="miloud" userId="746845292902c628" providerId="LiveId" clId="{F895A35E-6B11-4DBB-9443-56092522BBAD}" dt="2026-04-19T13:49:46.390" v="1" actId="47"/>
        <pc:sldMkLst>
          <pc:docMk/>
          <pc:sldMk cId="0" sldId="393"/>
        </pc:sldMkLst>
      </pc:sldChg>
      <pc:sldChg chg="del">
        <pc:chgData name="miloud" userId="746845292902c628" providerId="LiveId" clId="{F895A35E-6B11-4DBB-9443-56092522BBAD}" dt="2026-04-19T13:49:46.390" v="1" actId="47"/>
        <pc:sldMkLst>
          <pc:docMk/>
          <pc:sldMk cId="0" sldId="394"/>
        </pc:sldMkLst>
      </pc:sldChg>
      <pc:sldChg chg="del">
        <pc:chgData name="miloud" userId="746845292902c628" providerId="LiveId" clId="{F895A35E-6B11-4DBB-9443-56092522BBAD}" dt="2026-04-19T13:49:46.390" v="1" actId="47"/>
        <pc:sldMkLst>
          <pc:docMk/>
          <pc:sldMk cId="0" sldId="395"/>
        </pc:sldMkLst>
      </pc:sldChg>
      <pc:sldChg chg="del">
        <pc:chgData name="miloud" userId="746845292902c628" providerId="LiveId" clId="{F895A35E-6B11-4DBB-9443-56092522BBAD}" dt="2026-04-19T13:49:46.390" v="1" actId="47"/>
        <pc:sldMkLst>
          <pc:docMk/>
          <pc:sldMk cId="0" sldId="396"/>
        </pc:sldMkLst>
      </pc:sldChg>
      <pc:sldChg chg="del">
        <pc:chgData name="miloud" userId="746845292902c628" providerId="LiveId" clId="{F895A35E-6B11-4DBB-9443-56092522BBAD}" dt="2026-04-19T13:49:46.390" v="1" actId="47"/>
        <pc:sldMkLst>
          <pc:docMk/>
          <pc:sldMk cId="0" sldId="397"/>
        </pc:sldMkLst>
      </pc:sldChg>
      <pc:sldChg chg="del">
        <pc:chgData name="miloud" userId="746845292902c628" providerId="LiveId" clId="{F895A35E-6B11-4DBB-9443-56092522BBAD}" dt="2026-04-19T13:49:46.390" v="1" actId="47"/>
        <pc:sldMkLst>
          <pc:docMk/>
          <pc:sldMk cId="0" sldId="398"/>
        </pc:sldMkLst>
      </pc:sldChg>
      <pc:sldChg chg="del">
        <pc:chgData name="miloud" userId="746845292902c628" providerId="LiveId" clId="{F895A35E-6B11-4DBB-9443-56092522BBAD}" dt="2026-04-19T13:49:46.390" v="1" actId="47"/>
        <pc:sldMkLst>
          <pc:docMk/>
          <pc:sldMk cId="0" sldId="399"/>
        </pc:sldMkLst>
      </pc:sldChg>
      <pc:sldChg chg="del">
        <pc:chgData name="miloud" userId="746845292902c628" providerId="LiveId" clId="{F895A35E-6B11-4DBB-9443-56092522BBAD}" dt="2026-04-19T13:49:46.390" v="1" actId="47"/>
        <pc:sldMkLst>
          <pc:docMk/>
          <pc:sldMk cId="0" sldId="400"/>
        </pc:sldMkLst>
      </pc:sldChg>
      <pc:sldChg chg="del">
        <pc:chgData name="miloud" userId="746845292902c628" providerId="LiveId" clId="{F895A35E-6B11-4DBB-9443-56092522BBAD}" dt="2026-04-19T13:49:46.390" v="1" actId="47"/>
        <pc:sldMkLst>
          <pc:docMk/>
          <pc:sldMk cId="0" sldId="401"/>
        </pc:sldMkLst>
      </pc:sldChg>
      <pc:sldChg chg="del">
        <pc:chgData name="miloud" userId="746845292902c628" providerId="LiveId" clId="{F895A35E-6B11-4DBB-9443-56092522BBAD}" dt="2026-04-19T13:49:46.390" v="1" actId="47"/>
        <pc:sldMkLst>
          <pc:docMk/>
          <pc:sldMk cId="0" sldId="402"/>
        </pc:sldMkLst>
      </pc:sldChg>
      <pc:sldChg chg="del">
        <pc:chgData name="miloud" userId="746845292902c628" providerId="LiveId" clId="{F895A35E-6B11-4DBB-9443-56092522BBAD}" dt="2026-04-19T13:49:46.390" v="1" actId="47"/>
        <pc:sldMkLst>
          <pc:docMk/>
          <pc:sldMk cId="0" sldId="403"/>
        </pc:sldMkLst>
      </pc:sldChg>
      <pc:sldChg chg="del">
        <pc:chgData name="miloud" userId="746845292902c628" providerId="LiveId" clId="{F895A35E-6B11-4DBB-9443-56092522BBAD}" dt="2026-04-19T13:49:46.390" v="1" actId="47"/>
        <pc:sldMkLst>
          <pc:docMk/>
          <pc:sldMk cId="0" sldId="404"/>
        </pc:sldMkLst>
      </pc:sldChg>
      <pc:sldChg chg="del">
        <pc:chgData name="miloud" userId="746845292902c628" providerId="LiveId" clId="{F895A35E-6B11-4DBB-9443-56092522BBAD}" dt="2026-04-19T13:49:46.390" v="1" actId="47"/>
        <pc:sldMkLst>
          <pc:docMk/>
          <pc:sldMk cId="0" sldId="405"/>
        </pc:sldMkLst>
      </pc:sldChg>
      <pc:sldChg chg="del">
        <pc:chgData name="miloud" userId="746845292902c628" providerId="LiveId" clId="{F895A35E-6B11-4DBB-9443-56092522BBAD}" dt="2026-04-19T13:49:46.390" v="1" actId="47"/>
        <pc:sldMkLst>
          <pc:docMk/>
          <pc:sldMk cId="0" sldId="406"/>
        </pc:sldMkLst>
      </pc:sldChg>
      <pc:sldChg chg="del">
        <pc:chgData name="miloud" userId="746845292902c628" providerId="LiveId" clId="{F895A35E-6B11-4DBB-9443-56092522BBAD}" dt="2026-04-19T13:49:46.390" v="1" actId="47"/>
        <pc:sldMkLst>
          <pc:docMk/>
          <pc:sldMk cId="0" sldId="407"/>
        </pc:sldMkLst>
      </pc:sldChg>
      <pc:sldChg chg="del">
        <pc:chgData name="miloud" userId="746845292902c628" providerId="LiveId" clId="{F895A35E-6B11-4DBB-9443-56092522BBAD}" dt="2026-04-19T13:49:46.390" v="1" actId="47"/>
        <pc:sldMkLst>
          <pc:docMk/>
          <pc:sldMk cId="0" sldId="408"/>
        </pc:sldMkLst>
      </pc:sldChg>
      <pc:sldChg chg="del">
        <pc:chgData name="miloud" userId="746845292902c628" providerId="LiveId" clId="{F895A35E-6B11-4DBB-9443-56092522BBAD}" dt="2026-04-19T13:49:46.390" v="1" actId="47"/>
        <pc:sldMkLst>
          <pc:docMk/>
          <pc:sldMk cId="0" sldId="409"/>
        </pc:sldMkLst>
      </pc:sldChg>
      <pc:sldChg chg="del">
        <pc:chgData name="miloud" userId="746845292902c628" providerId="LiveId" clId="{F895A35E-6B11-4DBB-9443-56092522BBAD}" dt="2026-04-19T13:49:46.390" v="1" actId="47"/>
        <pc:sldMkLst>
          <pc:docMk/>
          <pc:sldMk cId="0" sldId="410"/>
        </pc:sldMkLst>
      </pc:sldChg>
      <pc:sldChg chg="del">
        <pc:chgData name="miloud" userId="746845292902c628" providerId="LiveId" clId="{F895A35E-6B11-4DBB-9443-56092522BBAD}" dt="2026-04-19T13:49:46.390" v="1" actId="47"/>
        <pc:sldMkLst>
          <pc:docMk/>
          <pc:sldMk cId="0" sldId="411"/>
        </pc:sldMkLst>
      </pc:sldChg>
      <pc:sldChg chg="del">
        <pc:chgData name="miloud" userId="746845292902c628" providerId="LiveId" clId="{F895A35E-6B11-4DBB-9443-56092522BBAD}" dt="2026-04-19T13:49:46.390" v="1" actId="47"/>
        <pc:sldMkLst>
          <pc:docMk/>
          <pc:sldMk cId="0" sldId="412"/>
        </pc:sldMkLst>
      </pc:sldChg>
      <pc:sldChg chg="del">
        <pc:chgData name="miloud" userId="746845292902c628" providerId="LiveId" clId="{F895A35E-6B11-4DBB-9443-56092522BBAD}" dt="2026-04-19T13:49:46.390" v="1" actId="47"/>
        <pc:sldMkLst>
          <pc:docMk/>
          <pc:sldMk cId="0" sldId="413"/>
        </pc:sldMkLst>
      </pc:sldChg>
      <pc:sldChg chg="del">
        <pc:chgData name="miloud" userId="746845292902c628" providerId="LiveId" clId="{F895A35E-6B11-4DBB-9443-56092522BBAD}" dt="2026-04-19T13:49:46.390" v="1" actId="47"/>
        <pc:sldMkLst>
          <pc:docMk/>
          <pc:sldMk cId="0" sldId="414"/>
        </pc:sldMkLst>
      </pc:sldChg>
      <pc:sldChg chg="del">
        <pc:chgData name="miloud" userId="746845292902c628" providerId="LiveId" clId="{F895A35E-6B11-4DBB-9443-56092522BBAD}" dt="2026-04-19T13:49:46.390" v="1" actId="47"/>
        <pc:sldMkLst>
          <pc:docMk/>
          <pc:sldMk cId="0" sldId="415"/>
        </pc:sldMkLst>
      </pc:sldChg>
      <pc:sldChg chg="del">
        <pc:chgData name="miloud" userId="746845292902c628" providerId="LiveId" clId="{F895A35E-6B11-4DBB-9443-56092522BBAD}" dt="2026-04-19T13:49:46.390" v="1" actId="47"/>
        <pc:sldMkLst>
          <pc:docMk/>
          <pc:sldMk cId="0" sldId="416"/>
        </pc:sldMkLst>
      </pc:sldChg>
      <pc:sldChg chg="del">
        <pc:chgData name="miloud" userId="746845292902c628" providerId="LiveId" clId="{F895A35E-6B11-4DBB-9443-56092522BBAD}" dt="2026-04-19T13:49:46.390" v="1" actId="47"/>
        <pc:sldMkLst>
          <pc:docMk/>
          <pc:sldMk cId="0" sldId="417"/>
        </pc:sldMkLst>
      </pc:sldChg>
      <pc:sldChg chg="del">
        <pc:chgData name="miloud" userId="746845292902c628" providerId="LiveId" clId="{F895A35E-6B11-4DBB-9443-56092522BBAD}" dt="2026-04-19T13:49:46.390" v="1" actId="47"/>
        <pc:sldMkLst>
          <pc:docMk/>
          <pc:sldMk cId="0" sldId="418"/>
        </pc:sldMkLst>
      </pc:sldChg>
      <pc:sldChg chg="del">
        <pc:chgData name="miloud" userId="746845292902c628" providerId="LiveId" clId="{F895A35E-6B11-4DBB-9443-56092522BBAD}" dt="2026-04-19T13:49:46.390" v="1" actId="47"/>
        <pc:sldMkLst>
          <pc:docMk/>
          <pc:sldMk cId="0" sldId="419"/>
        </pc:sldMkLst>
      </pc:sldChg>
      <pc:sldChg chg="del">
        <pc:chgData name="miloud" userId="746845292902c628" providerId="LiveId" clId="{F895A35E-6B11-4DBB-9443-56092522BBAD}" dt="2026-04-19T13:49:46.390" v="1" actId="47"/>
        <pc:sldMkLst>
          <pc:docMk/>
          <pc:sldMk cId="0" sldId="420"/>
        </pc:sldMkLst>
      </pc:sldChg>
      <pc:sldChg chg="del">
        <pc:chgData name="miloud" userId="746845292902c628" providerId="LiveId" clId="{F895A35E-6B11-4DBB-9443-56092522BBAD}" dt="2026-04-19T13:49:46.390" v="1" actId="47"/>
        <pc:sldMkLst>
          <pc:docMk/>
          <pc:sldMk cId="0" sldId="421"/>
        </pc:sldMkLst>
      </pc:sldChg>
      <pc:sldChg chg="del">
        <pc:chgData name="miloud" userId="746845292902c628" providerId="LiveId" clId="{F895A35E-6B11-4DBB-9443-56092522BBAD}" dt="2026-04-19T13:49:46.390" v="1" actId="47"/>
        <pc:sldMkLst>
          <pc:docMk/>
          <pc:sldMk cId="0" sldId="422"/>
        </pc:sldMkLst>
      </pc:sldChg>
      <pc:sldChg chg="del">
        <pc:chgData name="miloud" userId="746845292902c628" providerId="LiveId" clId="{F895A35E-6B11-4DBB-9443-56092522BBAD}" dt="2026-04-19T13:49:46.390" v="1" actId="47"/>
        <pc:sldMkLst>
          <pc:docMk/>
          <pc:sldMk cId="0" sldId="423"/>
        </pc:sldMkLst>
      </pc:sldChg>
      <pc:sldChg chg="del">
        <pc:chgData name="miloud" userId="746845292902c628" providerId="LiveId" clId="{F895A35E-6B11-4DBB-9443-56092522BBAD}" dt="2026-04-19T13:49:46.390" v="1" actId="47"/>
        <pc:sldMkLst>
          <pc:docMk/>
          <pc:sldMk cId="0" sldId="424"/>
        </pc:sldMkLst>
      </pc:sldChg>
      <pc:sldChg chg="del">
        <pc:chgData name="miloud" userId="746845292902c628" providerId="LiveId" clId="{F895A35E-6B11-4DBB-9443-56092522BBAD}" dt="2026-04-19T13:49:46.390" v="1" actId="47"/>
        <pc:sldMkLst>
          <pc:docMk/>
          <pc:sldMk cId="0" sldId="425"/>
        </pc:sldMkLst>
      </pc:sldChg>
      <pc:sldChg chg="del">
        <pc:chgData name="miloud" userId="746845292902c628" providerId="LiveId" clId="{F895A35E-6B11-4DBB-9443-56092522BBAD}" dt="2026-04-19T13:49:46.390" v="1" actId="47"/>
        <pc:sldMkLst>
          <pc:docMk/>
          <pc:sldMk cId="0" sldId="426"/>
        </pc:sldMkLst>
      </pc:sldChg>
      <pc:sldChg chg="del">
        <pc:chgData name="miloud" userId="746845292902c628" providerId="LiveId" clId="{F895A35E-6B11-4DBB-9443-56092522BBAD}" dt="2026-04-19T13:49:46.390" v="1" actId="47"/>
        <pc:sldMkLst>
          <pc:docMk/>
          <pc:sldMk cId="0" sldId="427"/>
        </pc:sldMkLst>
      </pc:sldChg>
      <pc:sldChg chg="del">
        <pc:chgData name="miloud" userId="746845292902c628" providerId="LiveId" clId="{F895A35E-6B11-4DBB-9443-56092522BBAD}" dt="2026-04-19T13:49:46.390" v="1" actId="47"/>
        <pc:sldMkLst>
          <pc:docMk/>
          <pc:sldMk cId="0" sldId="428"/>
        </pc:sldMkLst>
      </pc:sldChg>
      <pc:sldChg chg="del">
        <pc:chgData name="miloud" userId="746845292902c628" providerId="LiveId" clId="{F895A35E-6B11-4DBB-9443-56092522BBAD}" dt="2026-04-19T13:48:30.382" v="0" actId="47"/>
        <pc:sldMkLst>
          <pc:docMk/>
          <pc:sldMk cId="1285475811" sldId="430"/>
        </pc:sldMkLst>
      </pc:sldChg>
      <pc:sldChg chg="del">
        <pc:chgData name="miloud" userId="746845292902c628" providerId="LiveId" clId="{F895A35E-6B11-4DBB-9443-56092522BBAD}" dt="2026-04-19T13:48:30.382" v="0" actId="47"/>
        <pc:sldMkLst>
          <pc:docMk/>
          <pc:sldMk cId="801708976" sldId="4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14A11-0E19-4DFF-9245-EB3BB8F1FC5C}" type="slidenum">
              <a:rPr lang="fr-FR"/>
              <a:pPr/>
              <a:t>‹N°›</a:t>
            </a:fld>
            <a:endParaRPr lang="fr-FR"/>
          </a:p>
        </p:txBody>
      </p:sp>
    </p:spTree>
    <p:extLst>
      <p:ext uri="{BB962C8B-B14F-4D97-AF65-F5344CB8AC3E}">
        <p14:creationId xmlns:p14="http://schemas.microsoft.com/office/powerpoint/2010/main" val="1943262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1</a:t>
            </a:fld>
            <a:endParaRPr lang="fr-F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2</a:t>
            </a:fld>
            <a:endParaRPr lang="fr-FR"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CB97365-EBCA-4027-87D5-99FC1D4DF0BB}" type="datetimeFigureOut">
              <a:rPr lang="en-US" smtClean="0"/>
              <a:pPr/>
              <a:t>4/19/2026</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4/19/2026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7CB97365-EBCA-4027-87D5-99FC1D4DF0BB}" type="datetimeFigureOut">
              <a:rPr lang="en-US" smtClean="0"/>
              <a:pPr/>
              <a:t>4/19/2026</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7CB97365-EBCA-4027-87D5-99FC1D4DF0BB}" type="datetimeFigureOut">
              <a:rPr lang="en-US" smtClean="0"/>
              <a:pPr/>
              <a:t>4/19/2026</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97365-EBCA-4027-87D5-99FC1D4DF0BB}" type="datetimeFigureOut">
              <a:rPr lang="en-US" smtClean="0"/>
              <a:pPr/>
              <a:t>4/19/2026</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4/19/2026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4/19/2026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9E29E33-B620-47F9-BB04-8846C2A5AFCC}" type="slidenum">
              <a:rPr kumimoji="0" lang="en-US" smtClean="0"/>
              <a:pPr/>
              <a:t>‹N°›</a:t>
            </a:fld>
            <a:endParaRPr kumimoji="0"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B97365-EBCA-4027-87D5-99FC1D4DF0BB}" type="datetimeFigureOut">
              <a:rPr lang="en-US" smtClean="0"/>
              <a:pPr/>
              <a:t>4/19/2026</a:t>
            </a:fld>
            <a:endParaRPr lang="en-US">
              <a:solidFill>
                <a:schemeClr val="tx1">
                  <a:shade val="50000"/>
                </a:scheme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a:solidFill>
                <a:schemeClr val="tx1">
                  <a:shade val="50000"/>
                </a:scheme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E29E33-B620-47F9-BB04-8846C2A5AFCC}" type="slidenum">
              <a:rPr kumimoji="0" lang="en-US" smtClean="0"/>
              <a:pPr/>
              <a:t>‹N°›</a:t>
            </a:fld>
            <a:endParaRPr kumimoji="0" lang="en-US" dirty="0">
              <a:solidFill>
                <a:schemeClr val="tx1">
                  <a:shade val="50000"/>
                </a:scheme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21" descr="gd gdf gert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5" name="Text Box 8"/>
          <p:cNvSpPr txBox="1">
            <a:spLocks noChangeArrowheads="1"/>
          </p:cNvSpPr>
          <p:nvPr/>
        </p:nvSpPr>
        <p:spPr bwMode="auto">
          <a:xfrm>
            <a:off x="7962900" y="6375400"/>
            <a:ext cx="1073150" cy="366713"/>
          </a:xfrm>
          <a:prstGeom prst="rect">
            <a:avLst/>
          </a:prstGeom>
          <a:noFill/>
          <a:ln w="9525">
            <a:noFill/>
            <a:miter lim="800000"/>
            <a:headEnd/>
            <a:tailEnd/>
          </a:ln>
          <a:effectLst/>
        </p:spPr>
        <p:txBody>
          <a:bodyPr wrap="none">
            <a:spAutoFit/>
          </a:bodyPr>
          <a:lstStyle/>
          <a:p>
            <a:r>
              <a:rPr lang="fr-FR" b="1">
                <a:solidFill>
                  <a:schemeClr val="bg1"/>
                </a:solidFill>
              </a:rPr>
              <a:t>Page </a:t>
            </a:r>
            <a:fld id="{F6656A9C-CB45-4941-8797-832509DB3AB6}" type="slidenum">
              <a:rPr lang="fr-FR" b="1">
                <a:solidFill>
                  <a:schemeClr val="bg1"/>
                </a:solidFill>
              </a:rPr>
              <a:pPr/>
              <a:t>‹N°›</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bhfg fdgfdgdfg"/>
          <p:cNvPicPr>
            <a:picLocks noChangeAspect="1" noChangeArrowheads="1"/>
          </p:cNvPicPr>
          <p:nvPr/>
        </p:nvPicPr>
        <p:blipFill>
          <a:blip r:embed="rId3" cstate="print"/>
          <a:srcRect/>
          <a:stretch>
            <a:fillRect/>
          </a:stretch>
        </p:blipFill>
        <p:spPr bwMode="auto">
          <a:xfrm>
            <a:off x="-457201" y="-342900"/>
            <a:ext cx="10058401" cy="7543800"/>
          </a:xfrm>
          <a:prstGeom prst="rect">
            <a:avLst/>
          </a:prstGeom>
          <a:noFill/>
        </p:spPr>
      </p:pic>
      <p:sp>
        <p:nvSpPr>
          <p:cNvPr id="2054" name="Text Box 6"/>
          <p:cNvSpPr txBox="1">
            <a:spLocks noChangeArrowheads="1"/>
          </p:cNvSpPr>
          <p:nvPr/>
        </p:nvSpPr>
        <p:spPr bwMode="auto">
          <a:xfrm>
            <a:off x="544202" y="692696"/>
            <a:ext cx="8222123" cy="1200329"/>
          </a:xfrm>
          <a:prstGeom prst="rect">
            <a:avLst/>
          </a:prstGeom>
          <a:noFill/>
          <a:ln w="9525">
            <a:noFill/>
            <a:miter lim="800000"/>
            <a:headEnd/>
            <a:tailEnd/>
          </a:ln>
          <a:effectLst/>
        </p:spPr>
        <p:txBody>
          <a:bodyPr wrap="none">
            <a:spAutoFit/>
          </a:bodyPr>
          <a:lstStyle/>
          <a:p>
            <a:pPr algn="ctr"/>
            <a:r>
              <a:rPr lang="fr-FR" sz="2400" b="1" i="1" dirty="0">
                <a:solidFill>
                  <a:schemeClr val="bg1"/>
                </a:solidFill>
                <a:latin typeface="Verdana" pitchFamily="34" charset="0"/>
              </a:rPr>
              <a:t>Module : Hygiène , Sécurité et Environnement </a:t>
            </a:r>
          </a:p>
          <a:p>
            <a:pPr algn="ctr"/>
            <a:r>
              <a:rPr lang="fr-FR" sz="2400" b="1" i="1" dirty="0">
                <a:solidFill>
                  <a:schemeClr val="bg1"/>
                </a:solidFill>
                <a:latin typeface="Verdana" pitchFamily="34" charset="0"/>
              </a:rPr>
              <a:t>des installations industrielles </a:t>
            </a:r>
          </a:p>
          <a:p>
            <a:pPr algn="ctr"/>
            <a:endParaRPr lang="fr-FR" sz="2400" i="1" dirty="0">
              <a:solidFill>
                <a:schemeClr val="bg1"/>
              </a:solidFill>
            </a:endParaRPr>
          </a:p>
        </p:txBody>
      </p:sp>
      <p:sp>
        <p:nvSpPr>
          <p:cNvPr id="6" name="Rectangle 5"/>
          <p:cNvSpPr/>
          <p:nvPr/>
        </p:nvSpPr>
        <p:spPr>
          <a:xfrm>
            <a:off x="6372200" y="3140968"/>
            <a:ext cx="1813317" cy="369332"/>
          </a:xfrm>
          <a:prstGeom prst="rect">
            <a:avLst/>
          </a:prstGeom>
        </p:spPr>
        <p:txBody>
          <a:bodyPr wrap="none">
            <a:spAutoFit/>
          </a:bodyPr>
          <a:lstStyle/>
          <a:p>
            <a:r>
              <a:rPr lang="fr-FR" b="1" dirty="0">
                <a:solidFill>
                  <a:schemeClr val="bg1"/>
                </a:solidFill>
              </a:rPr>
              <a:t>Albert Einstein</a:t>
            </a:r>
          </a:p>
        </p:txBody>
      </p:sp>
      <p:sp>
        <p:nvSpPr>
          <p:cNvPr id="7" name="Rectangle 6"/>
          <p:cNvSpPr/>
          <p:nvPr/>
        </p:nvSpPr>
        <p:spPr>
          <a:xfrm>
            <a:off x="1907704" y="548680"/>
            <a:ext cx="5742892" cy="954107"/>
          </a:xfrm>
          <a:prstGeom prst="rect">
            <a:avLst/>
          </a:prstGeom>
        </p:spPr>
        <p:txBody>
          <a:bodyPr wrap="square">
            <a:spAutoFit/>
          </a:bodyPr>
          <a:lstStyle/>
          <a:p>
            <a:pPr algn="ctr"/>
            <a:r>
              <a:rPr lang="fr-FR" sz="2800" dirty="0">
                <a:latin typeface="Algerian" panose="04020705040A02060702" pitchFamily="82" charset="0"/>
              </a:rPr>
              <a:t>Cours Hygiène, Sécurité </a:t>
            </a:r>
          </a:p>
          <a:p>
            <a:pPr algn="ctr"/>
            <a:r>
              <a:rPr lang="fr-FR" sz="2800" dirty="0">
                <a:latin typeface="Algerian" panose="04020705040A02060702" pitchFamily="82" charset="0"/>
              </a:rPr>
              <a:t>et Environnement</a:t>
            </a:r>
          </a:p>
        </p:txBody>
      </p:sp>
      <p:sp>
        <p:nvSpPr>
          <p:cNvPr id="8" name="Rectangle 7">
            <a:extLst>
              <a:ext uri="{FF2B5EF4-FFF2-40B4-BE49-F238E27FC236}">
                <a16:creationId xmlns:a16="http://schemas.microsoft.com/office/drawing/2014/main" id="{7400DF34-2EE5-4A96-A5FC-9D7222D06E12}"/>
              </a:ext>
            </a:extLst>
          </p:cNvPr>
          <p:cNvSpPr/>
          <p:nvPr/>
        </p:nvSpPr>
        <p:spPr>
          <a:xfrm>
            <a:off x="5796136" y="5837202"/>
            <a:ext cx="3456384" cy="400110"/>
          </a:xfrm>
          <a:prstGeom prst="rect">
            <a:avLst/>
          </a:prstGeom>
        </p:spPr>
        <p:txBody>
          <a:bodyPr wrap="square">
            <a:spAutoFit/>
          </a:bodyPr>
          <a:lstStyle/>
          <a:p>
            <a:pPr algn="just"/>
            <a:r>
              <a:rPr lang="fr-FR" sz="2000" dirty="0"/>
              <a:t>Présenté par : M. AISSAT</a:t>
            </a:r>
          </a:p>
        </p:txBody>
      </p:sp>
      <p:sp>
        <p:nvSpPr>
          <p:cNvPr id="9" name="Rectangle 8">
            <a:extLst>
              <a:ext uri="{FF2B5EF4-FFF2-40B4-BE49-F238E27FC236}">
                <a16:creationId xmlns:a16="http://schemas.microsoft.com/office/drawing/2014/main" id="{325325B0-A5BE-4062-9FEE-2F0AEA6A6E99}"/>
              </a:ext>
            </a:extLst>
          </p:cNvPr>
          <p:cNvSpPr/>
          <p:nvPr/>
        </p:nvSpPr>
        <p:spPr>
          <a:xfrm>
            <a:off x="3898166" y="1628800"/>
            <a:ext cx="1742594" cy="461665"/>
          </a:xfrm>
          <a:prstGeom prst="rect">
            <a:avLst/>
          </a:prstGeom>
        </p:spPr>
        <p:txBody>
          <a:bodyPr wrap="square">
            <a:spAutoFit/>
          </a:bodyPr>
          <a:lstStyle/>
          <a:p>
            <a:pPr algn="just"/>
            <a:r>
              <a:rPr lang="fr-FR" sz="2400" dirty="0">
                <a:latin typeface="Apple Garamond" panose="02000506080000020004" pitchFamily="2" charset="0"/>
              </a:rPr>
              <a:t>Cours N</a:t>
            </a:r>
            <a:r>
              <a:rPr lang="ar-DZ" sz="2400" dirty="0">
                <a:latin typeface="Apple Garamond" panose="02000506080000020004" pitchFamily="2" charset="0"/>
              </a:rPr>
              <a:t>°</a:t>
            </a:r>
            <a:r>
              <a:rPr lang="en-US" sz="2400">
                <a:latin typeface="Apple Garamond" panose="02000506080000020004" pitchFamily="2" charset="0"/>
              </a:rPr>
              <a:t> 03</a:t>
            </a:r>
            <a:endParaRPr lang="fr-FR" sz="2400" dirty="0">
              <a:latin typeface="Apple Garamond" panose="02000506080000020004" pitchFamily="2" charset="0"/>
            </a:endParaRPr>
          </a:p>
        </p:txBody>
      </p:sp>
      <p:sp>
        <p:nvSpPr>
          <p:cNvPr id="10" name="Rectangle 9">
            <a:extLst>
              <a:ext uri="{FF2B5EF4-FFF2-40B4-BE49-F238E27FC236}">
                <a16:creationId xmlns:a16="http://schemas.microsoft.com/office/drawing/2014/main" id="{57469E32-AC2A-4CD9-91B3-18FCFCA1EB1C}"/>
              </a:ext>
            </a:extLst>
          </p:cNvPr>
          <p:cNvSpPr/>
          <p:nvPr/>
        </p:nvSpPr>
        <p:spPr>
          <a:xfrm>
            <a:off x="3491880" y="6557282"/>
            <a:ext cx="2520280" cy="400110"/>
          </a:xfrm>
          <a:prstGeom prst="rect">
            <a:avLst/>
          </a:prstGeom>
        </p:spPr>
        <p:txBody>
          <a:bodyPr wrap="square">
            <a:spAutoFit/>
          </a:bodyPr>
          <a:lstStyle/>
          <a:p>
            <a:pPr algn="just"/>
            <a:r>
              <a:rPr lang="fr-FR" sz="2000" dirty="0"/>
              <a:t>Année : 2025/2026</a:t>
            </a:r>
          </a:p>
        </p:txBody>
      </p:sp>
      <p:pic>
        <p:nvPicPr>
          <p:cNvPr id="1026" name="Picture 2" descr="What is HSE Compliance? | Health Safety &amp; Environment">
            <a:extLst>
              <a:ext uri="{FF2B5EF4-FFF2-40B4-BE49-F238E27FC236}">
                <a16:creationId xmlns:a16="http://schemas.microsoft.com/office/drawing/2014/main" id="{8929FA1D-E028-476D-8BF5-D1B5C2EAC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499" y="2132856"/>
            <a:ext cx="3534717" cy="3486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620688"/>
            <a:ext cx="4752528" cy="1477328"/>
          </a:xfrm>
          <a:prstGeom prst="rect">
            <a:avLst/>
          </a:prstGeom>
          <a:solidFill>
            <a:schemeClr val="bg2">
              <a:lumMod val="25000"/>
            </a:schemeClr>
          </a:solidFill>
        </p:spPr>
        <p:txBody>
          <a:bodyPr wrap="square">
            <a:spAutoFit/>
          </a:bodyPr>
          <a:lstStyle/>
          <a:p>
            <a:pPr algn="just"/>
            <a:r>
              <a:rPr lang="fr-FR" dirty="0">
                <a:solidFill>
                  <a:schemeClr val="bg1"/>
                </a:solidFill>
              </a:rPr>
              <a:t>Le </a:t>
            </a:r>
            <a:r>
              <a:rPr lang="fr-FR" b="1" dirty="0">
                <a:solidFill>
                  <a:schemeClr val="bg1"/>
                </a:solidFill>
              </a:rPr>
              <a:t>taux de gravité réel</a:t>
            </a:r>
            <a:r>
              <a:rPr lang="fr-FR" dirty="0">
                <a:solidFill>
                  <a:schemeClr val="bg1"/>
                </a:solidFill>
              </a:rPr>
              <a:t> est le </a:t>
            </a:r>
            <a:r>
              <a:rPr lang="fr-FR" b="1" dirty="0">
                <a:solidFill>
                  <a:schemeClr val="bg1"/>
                </a:solidFill>
              </a:rPr>
              <a:t>rapport entre le nombre de jours calendrier réellement perdus</a:t>
            </a:r>
            <a:r>
              <a:rPr lang="fr-FR" dirty="0">
                <a:solidFill>
                  <a:schemeClr val="bg1"/>
                </a:solidFill>
              </a:rPr>
              <a:t> suite à des accidents du travail (sur le lieu du travail) et le </a:t>
            </a:r>
            <a:r>
              <a:rPr lang="fr-FR" b="1" dirty="0">
                <a:solidFill>
                  <a:schemeClr val="bg1"/>
                </a:solidFill>
              </a:rPr>
              <a:t>nombre d'heures d'exposition au risque</a:t>
            </a:r>
            <a:r>
              <a:rPr lang="fr-FR" dirty="0">
                <a:solidFill>
                  <a:schemeClr val="bg1"/>
                </a:solidFill>
              </a:rPr>
              <a:t>, multiplié par 1 000</a:t>
            </a:r>
            <a:r>
              <a:rPr lang="fr-FR" dirty="0"/>
              <a:t>.</a:t>
            </a:r>
          </a:p>
        </p:txBody>
      </p:sp>
      <p:pic>
        <p:nvPicPr>
          <p:cNvPr id="51202" name="Picture 2" descr="Image associÃ©e"/>
          <p:cNvPicPr>
            <a:picLocks noChangeAspect="1" noChangeArrowheads="1"/>
          </p:cNvPicPr>
          <p:nvPr/>
        </p:nvPicPr>
        <p:blipFill>
          <a:blip r:embed="rId2" cstate="print"/>
          <a:srcRect/>
          <a:stretch>
            <a:fillRect/>
          </a:stretch>
        </p:blipFill>
        <p:spPr bwMode="auto">
          <a:xfrm>
            <a:off x="0" y="2564904"/>
            <a:ext cx="9241982" cy="39330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76672"/>
            <a:ext cx="7344816" cy="1200329"/>
          </a:xfrm>
          <a:prstGeom prst="rect">
            <a:avLst/>
          </a:prstGeom>
          <a:solidFill>
            <a:schemeClr val="accent1">
              <a:lumMod val="75000"/>
            </a:schemeClr>
          </a:solidFill>
        </p:spPr>
        <p:txBody>
          <a:bodyPr wrap="square">
            <a:spAutoFit/>
          </a:bodyPr>
          <a:lstStyle/>
          <a:p>
            <a:r>
              <a:rPr lang="fr-FR" dirty="0">
                <a:solidFill>
                  <a:schemeClr val="bg1"/>
                </a:solidFill>
              </a:rPr>
              <a:t>le </a:t>
            </a:r>
            <a:r>
              <a:rPr lang="fr-FR" b="1" dirty="0">
                <a:solidFill>
                  <a:schemeClr val="bg1"/>
                </a:solidFill>
              </a:rPr>
              <a:t>taux de gravité global</a:t>
            </a:r>
            <a:r>
              <a:rPr lang="fr-FR" dirty="0">
                <a:solidFill>
                  <a:schemeClr val="bg1"/>
                </a:solidFill>
              </a:rPr>
              <a:t> est le </a:t>
            </a:r>
            <a:r>
              <a:rPr lang="fr-FR" b="1" dirty="0">
                <a:solidFill>
                  <a:schemeClr val="bg1"/>
                </a:solidFill>
              </a:rPr>
              <a:t>rapport entre le nombre de jours calendrier réellement perdus</a:t>
            </a:r>
            <a:r>
              <a:rPr lang="fr-FR" dirty="0">
                <a:solidFill>
                  <a:schemeClr val="bg1"/>
                </a:solidFill>
              </a:rPr>
              <a:t>, </a:t>
            </a:r>
            <a:r>
              <a:rPr lang="fr-FR" b="1" dirty="0">
                <a:solidFill>
                  <a:schemeClr val="bg1"/>
                </a:solidFill>
              </a:rPr>
              <a:t>multiplié par le nombre de jours d'incapacité forfaitaire, et le nombre d'heures d'exposition au risque</a:t>
            </a:r>
            <a:r>
              <a:rPr lang="fr-FR" dirty="0">
                <a:solidFill>
                  <a:schemeClr val="bg1"/>
                </a:solidFill>
              </a:rPr>
              <a:t>, multiplié par 1 000. </a:t>
            </a:r>
          </a:p>
        </p:txBody>
      </p:sp>
      <p:pic>
        <p:nvPicPr>
          <p:cNvPr id="60418" name="Picture 2" descr="RÃ©sultat de recherche d'images pour &quot;taux de gravitÃ©&quot;"/>
          <p:cNvPicPr>
            <a:picLocks noChangeAspect="1" noChangeArrowheads="1"/>
          </p:cNvPicPr>
          <p:nvPr/>
        </p:nvPicPr>
        <p:blipFill>
          <a:blip r:embed="rId2" cstate="print"/>
          <a:srcRect/>
          <a:stretch>
            <a:fillRect/>
          </a:stretch>
        </p:blipFill>
        <p:spPr bwMode="auto">
          <a:xfrm>
            <a:off x="0" y="1844824"/>
            <a:ext cx="9144000" cy="50131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548680"/>
            <a:ext cx="7056784" cy="5386090"/>
          </a:xfrm>
          <a:prstGeom prst="rect">
            <a:avLst/>
          </a:prstGeom>
          <a:solidFill>
            <a:schemeClr val="bg2">
              <a:lumMod val="50000"/>
            </a:schemeClr>
          </a:solidFill>
        </p:spPr>
        <p:txBody>
          <a:bodyPr wrap="square">
            <a:spAutoFit/>
          </a:bodyPr>
          <a:lstStyle/>
          <a:p>
            <a:pPr algn="just"/>
            <a:r>
              <a:rPr lang="fr-FR" dirty="0">
                <a:solidFill>
                  <a:schemeClr val="bg1"/>
                </a:solidFill>
              </a:rPr>
              <a:t>Les deux indicateurs principaux calculés sont relatifs aux accidents du travail et sont les suivants : </a:t>
            </a:r>
          </a:p>
          <a:p>
            <a:pPr algn="just"/>
            <a:endParaRPr lang="fr-FR" dirty="0">
              <a:solidFill>
                <a:schemeClr val="bg1"/>
              </a:solidFill>
            </a:endParaRPr>
          </a:p>
          <a:p>
            <a:pPr algn="just"/>
            <a:r>
              <a:rPr lang="fr-FR" dirty="0">
                <a:solidFill>
                  <a:schemeClr val="bg1"/>
                </a:solidFill>
              </a:rPr>
              <a:t>Le taux de fréquence, défini comme suit : </a:t>
            </a:r>
          </a:p>
          <a:p>
            <a:pPr algn="just"/>
            <a:r>
              <a:rPr lang="fr-FR" b="1" dirty="0">
                <a:solidFill>
                  <a:schemeClr val="bg1"/>
                </a:solidFill>
              </a:rPr>
              <a:t>Tf = Nombre d’accidents avec arrêt de travail x 1000000 </a:t>
            </a:r>
            <a:r>
              <a:rPr lang="fr-FR" sz="2800" b="1" dirty="0">
                <a:solidFill>
                  <a:schemeClr val="bg1"/>
                </a:solidFill>
              </a:rPr>
              <a:t>/</a:t>
            </a:r>
            <a:r>
              <a:rPr lang="fr-FR" b="1" dirty="0">
                <a:solidFill>
                  <a:schemeClr val="bg1"/>
                </a:solidFill>
              </a:rPr>
              <a:t> Nombre d’heures de travail par année </a:t>
            </a:r>
          </a:p>
          <a:p>
            <a:pPr algn="just"/>
            <a:endParaRPr lang="fr-FR" dirty="0">
              <a:solidFill>
                <a:schemeClr val="bg1"/>
              </a:solidFill>
            </a:endParaRPr>
          </a:p>
          <a:p>
            <a:pPr algn="just"/>
            <a:endParaRPr lang="fr-FR" dirty="0">
              <a:solidFill>
                <a:schemeClr val="bg1"/>
              </a:solidFill>
            </a:endParaRPr>
          </a:p>
          <a:p>
            <a:pPr algn="just"/>
            <a:r>
              <a:rPr lang="fr-FR" dirty="0">
                <a:solidFill>
                  <a:schemeClr val="bg1"/>
                </a:solidFill>
              </a:rPr>
              <a:t>Le taux de gravité, défini comme suit : </a:t>
            </a:r>
          </a:p>
          <a:p>
            <a:pPr algn="just"/>
            <a:endParaRPr lang="fr-FR" dirty="0">
              <a:solidFill>
                <a:schemeClr val="bg1"/>
              </a:solidFill>
            </a:endParaRPr>
          </a:p>
          <a:p>
            <a:pPr algn="just"/>
            <a:endParaRPr lang="fr-FR" dirty="0">
              <a:solidFill>
                <a:schemeClr val="bg1"/>
              </a:solidFill>
            </a:endParaRPr>
          </a:p>
          <a:p>
            <a:pPr algn="just"/>
            <a:r>
              <a:rPr lang="fr-FR" b="1" dirty="0">
                <a:solidFill>
                  <a:schemeClr val="bg1"/>
                </a:solidFill>
              </a:rPr>
              <a:t>Tg = Nombre de jours d’arrêt x 1000 </a:t>
            </a:r>
            <a:r>
              <a:rPr lang="fr-FR" sz="2800" b="1" dirty="0">
                <a:solidFill>
                  <a:schemeClr val="bg1"/>
                </a:solidFill>
              </a:rPr>
              <a:t>/</a:t>
            </a:r>
            <a:r>
              <a:rPr lang="fr-FR" b="1" dirty="0">
                <a:solidFill>
                  <a:schemeClr val="bg1"/>
                </a:solidFill>
              </a:rPr>
              <a:t> Nombre d’heures de travail par année </a:t>
            </a:r>
          </a:p>
          <a:p>
            <a:pPr algn="just"/>
            <a:endParaRPr lang="fr-FR" dirty="0">
              <a:solidFill>
                <a:schemeClr val="bg1"/>
              </a:solidFill>
            </a:endParaRPr>
          </a:p>
          <a:p>
            <a:pPr algn="just"/>
            <a:endParaRPr lang="fr-FR" dirty="0">
              <a:solidFill>
                <a:schemeClr val="bg1"/>
              </a:solidFill>
            </a:endParaRPr>
          </a:p>
          <a:p>
            <a:pPr algn="just"/>
            <a:endParaRPr lang="fr-FR" dirty="0">
              <a:solidFill>
                <a:schemeClr val="bg1"/>
              </a:solidFill>
            </a:endParaRPr>
          </a:p>
          <a:p>
            <a:pPr algn="just"/>
            <a:r>
              <a:rPr lang="fr-FR" dirty="0">
                <a:solidFill>
                  <a:schemeClr val="bg1"/>
                </a:solidFill>
              </a:rPr>
              <a:t>Pour calculer ces taux, seuls les accidents ayant entraîné un arrêt de travail d’une journée ou plus sont pris en compte.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0"/>
            <a:ext cx="7776864" cy="1200329"/>
          </a:xfrm>
          <a:prstGeom prst="rect">
            <a:avLst/>
          </a:prstGeom>
        </p:spPr>
        <p:txBody>
          <a:bodyPr wrap="square">
            <a:spAutoFit/>
          </a:bodyPr>
          <a:lstStyle/>
          <a:p>
            <a:pPr algn="just"/>
            <a:r>
              <a:rPr lang="fr-FR" b="1" dirty="0">
                <a:solidFill>
                  <a:schemeClr val="bg1"/>
                </a:solidFill>
              </a:rPr>
              <a:t>Pour les accidents du travail, en plus des données générales, des indicateurs sont calculés, permettant de suivre l’évolution du niveau du risque pour l’activité ou le secteur. L'entreprise peut ainsi, par comparaison, se situer dans sa branche d’activité ou son secteur.</a:t>
            </a:r>
          </a:p>
        </p:txBody>
      </p:sp>
      <p:pic>
        <p:nvPicPr>
          <p:cNvPr id="59394" name="Picture 2" descr="Image associÃ©e"/>
          <p:cNvPicPr>
            <a:picLocks noChangeAspect="1" noChangeArrowheads="1"/>
          </p:cNvPicPr>
          <p:nvPr/>
        </p:nvPicPr>
        <p:blipFill>
          <a:blip r:embed="rId2" cstate="print"/>
          <a:srcRect/>
          <a:stretch>
            <a:fillRect/>
          </a:stretch>
        </p:blipFill>
        <p:spPr bwMode="auto">
          <a:xfrm>
            <a:off x="0" y="1268761"/>
            <a:ext cx="9144000" cy="558924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8280920" cy="1200329"/>
          </a:xfrm>
          <a:prstGeom prst="rect">
            <a:avLst/>
          </a:prstGeom>
        </p:spPr>
        <p:txBody>
          <a:bodyPr wrap="square">
            <a:spAutoFit/>
          </a:bodyPr>
          <a:lstStyle/>
          <a:p>
            <a:r>
              <a:rPr lang="fr-FR" i="1" dirty="0">
                <a:solidFill>
                  <a:schemeClr val="bg1"/>
                </a:solidFill>
              </a:rPr>
              <a:t>Pour mesurer l’évolution et l’importance des accidents du travail, on utilise 2 indicateurs, à savoir le taux de fréquence et le taux de gravité. Mais quelle est la signification de ces taux ?</a:t>
            </a:r>
            <a:endParaRPr lang="fr-FR" dirty="0">
              <a:solidFill>
                <a:schemeClr val="bg1"/>
              </a:solidFill>
            </a:endParaRPr>
          </a:p>
          <a:p>
            <a:r>
              <a:rPr lang="fr-FR" dirty="0"/>
              <a:t> </a:t>
            </a:r>
          </a:p>
        </p:txBody>
      </p:sp>
      <p:sp>
        <p:nvSpPr>
          <p:cNvPr id="5" name="Rectangle 4"/>
          <p:cNvSpPr/>
          <p:nvPr/>
        </p:nvSpPr>
        <p:spPr>
          <a:xfrm>
            <a:off x="899592" y="1700808"/>
            <a:ext cx="6984776" cy="646331"/>
          </a:xfrm>
          <a:prstGeom prst="rect">
            <a:avLst/>
          </a:prstGeom>
          <a:solidFill>
            <a:schemeClr val="accent2">
              <a:lumMod val="75000"/>
            </a:schemeClr>
          </a:solidFill>
        </p:spPr>
        <p:txBody>
          <a:bodyPr wrap="square">
            <a:spAutoFit/>
          </a:bodyPr>
          <a:lstStyle/>
          <a:p>
            <a:pPr algn="just"/>
            <a:r>
              <a:rPr lang="fr-FR" b="1" dirty="0">
                <a:solidFill>
                  <a:schemeClr val="bg1"/>
                </a:solidFill>
              </a:rPr>
              <a:t>Le taux de fréquence (Tf) mesure le nombre d’accidents d’un groupe de travailleurs pendant une période déterminée</a:t>
            </a:r>
            <a:endParaRPr lang="fr-FR" dirty="0">
              <a:solidFill>
                <a:schemeClr val="bg1"/>
              </a:solidFill>
            </a:endParaRPr>
          </a:p>
        </p:txBody>
      </p:sp>
      <p:sp>
        <p:nvSpPr>
          <p:cNvPr id="6" name="Rectangle 5"/>
          <p:cNvSpPr/>
          <p:nvPr/>
        </p:nvSpPr>
        <p:spPr>
          <a:xfrm>
            <a:off x="827584" y="2780928"/>
            <a:ext cx="6984776" cy="1754326"/>
          </a:xfrm>
          <a:prstGeom prst="rect">
            <a:avLst/>
          </a:prstGeom>
          <a:solidFill>
            <a:srgbClr val="0070C0"/>
          </a:solidFill>
        </p:spPr>
        <p:txBody>
          <a:bodyPr wrap="square">
            <a:spAutoFit/>
          </a:bodyPr>
          <a:lstStyle/>
          <a:p>
            <a:r>
              <a:rPr lang="fr-FR" dirty="0">
                <a:solidFill>
                  <a:schemeClr val="bg1"/>
                </a:solidFill>
              </a:rPr>
              <a:t>Si Tf = 100, cela correspond à :    </a:t>
            </a:r>
          </a:p>
          <a:p>
            <a:r>
              <a:rPr lang="fr-FR" dirty="0">
                <a:solidFill>
                  <a:schemeClr val="bg1"/>
                </a:solidFill>
              </a:rPr>
              <a:t> </a:t>
            </a:r>
          </a:p>
          <a:p>
            <a:pPr algn="just"/>
            <a:r>
              <a:rPr lang="fr-FR" dirty="0">
                <a:solidFill>
                  <a:schemeClr val="bg1"/>
                </a:solidFill>
              </a:rPr>
              <a:t>1 travailleur (plein temps !) sur 6 est victime chaque année d’un accident du travail</a:t>
            </a:r>
          </a:p>
          <a:p>
            <a:pPr algn="just"/>
            <a:r>
              <a:rPr lang="fr-FR" dirty="0">
                <a:solidFill>
                  <a:schemeClr val="bg1"/>
                </a:solidFill>
              </a:rPr>
              <a:t>7 accidents du travail durant la carrière (plein temps, pendant environ 35 ans) d’un seul travailleur</a:t>
            </a:r>
          </a:p>
        </p:txBody>
      </p:sp>
      <p:sp>
        <p:nvSpPr>
          <p:cNvPr id="7" name="Rectangle 6"/>
          <p:cNvSpPr/>
          <p:nvPr/>
        </p:nvSpPr>
        <p:spPr>
          <a:xfrm>
            <a:off x="827584" y="5085184"/>
            <a:ext cx="7200800" cy="1200329"/>
          </a:xfrm>
          <a:prstGeom prst="rect">
            <a:avLst/>
          </a:prstGeom>
          <a:solidFill>
            <a:schemeClr val="accent6">
              <a:lumMod val="75000"/>
            </a:schemeClr>
          </a:solidFill>
        </p:spPr>
        <p:txBody>
          <a:bodyPr wrap="square">
            <a:spAutoFit/>
          </a:bodyPr>
          <a:lstStyle/>
          <a:p>
            <a:pPr algn="just"/>
            <a:r>
              <a:rPr lang="fr-FR" b="1" dirty="0">
                <a:solidFill>
                  <a:schemeClr val="bg1"/>
                </a:solidFill>
              </a:rPr>
              <a:t>Le taux de gravité réel (Tg) mesure la gravité des accidents d’un groupe de travailleurs pendant une période déterminée. C’est l’absence au travail, l’incapacité temporaire, qui est prise en compte.</a:t>
            </a:r>
            <a:endParaRPr lang="fr-FR"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tousante.org/wp-content/uploads/2011/05/Taux-fr%C3%A9quence-taux-gravit%C3%A91.jpg"/>
          <p:cNvPicPr>
            <a:picLocks noChangeAspect="1" noChangeArrowheads="1"/>
          </p:cNvPicPr>
          <p:nvPr/>
        </p:nvPicPr>
        <p:blipFill>
          <a:blip r:embed="rId2" cstate="print"/>
          <a:srcRect/>
          <a:stretch>
            <a:fillRect/>
          </a:stretch>
        </p:blipFill>
        <p:spPr bwMode="auto">
          <a:xfrm>
            <a:off x="1043608" y="332656"/>
            <a:ext cx="6637394" cy="1237482"/>
          </a:xfrm>
          <a:prstGeom prst="rect">
            <a:avLst/>
          </a:prstGeom>
          <a:noFill/>
        </p:spPr>
      </p:pic>
      <p:sp>
        <p:nvSpPr>
          <p:cNvPr id="6" name="Rectangle 5"/>
          <p:cNvSpPr/>
          <p:nvPr/>
        </p:nvSpPr>
        <p:spPr>
          <a:xfrm>
            <a:off x="899592" y="1772816"/>
            <a:ext cx="7416824" cy="923330"/>
          </a:xfrm>
          <a:prstGeom prst="rect">
            <a:avLst/>
          </a:prstGeom>
        </p:spPr>
        <p:txBody>
          <a:bodyPr wrap="square">
            <a:spAutoFit/>
          </a:bodyPr>
          <a:lstStyle/>
          <a:p>
            <a:r>
              <a:rPr lang="fr-FR" dirty="0">
                <a:solidFill>
                  <a:schemeClr val="bg1"/>
                </a:solidFill>
              </a:rPr>
              <a:t>&gt; Exemple : La commune de C… compte 500 agents et 40 accidents de service avec arrêt de plus de 24h pour l’ensemble de ses agents. • Indice de fréquence des accidents de service : (40/500) x 1000 = 80‰</a:t>
            </a:r>
          </a:p>
        </p:txBody>
      </p:sp>
      <p:pic>
        <p:nvPicPr>
          <p:cNvPr id="5124" name="Picture 4" descr="Résultat de recherche d'images pour &quot;taux de frequence&quot;"/>
          <p:cNvPicPr>
            <a:picLocks noChangeAspect="1" noChangeArrowheads="1"/>
          </p:cNvPicPr>
          <p:nvPr/>
        </p:nvPicPr>
        <p:blipFill>
          <a:blip r:embed="rId3" cstate="print"/>
          <a:srcRect/>
          <a:stretch>
            <a:fillRect/>
          </a:stretch>
        </p:blipFill>
        <p:spPr bwMode="auto">
          <a:xfrm>
            <a:off x="2123728" y="2780928"/>
            <a:ext cx="4752528" cy="38884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764704"/>
            <a:ext cx="7416824" cy="2585323"/>
          </a:xfrm>
          <a:prstGeom prst="rect">
            <a:avLst/>
          </a:prstGeom>
          <a:solidFill>
            <a:srgbClr val="0070C0"/>
          </a:solidFill>
        </p:spPr>
        <p:txBody>
          <a:bodyPr wrap="square">
            <a:spAutoFit/>
          </a:bodyPr>
          <a:lstStyle/>
          <a:p>
            <a:r>
              <a:rPr lang="fr-FR" dirty="0">
                <a:solidFill>
                  <a:schemeClr val="bg1"/>
                </a:solidFill>
              </a:rPr>
              <a:t>La commune de C…compte 350 agents ce qui représente 495300 heures travaillées dans l’année. Elle a recensé 82 accidents de service avec arrêts. </a:t>
            </a:r>
          </a:p>
          <a:p>
            <a:endParaRPr lang="fr-FR" dirty="0">
              <a:solidFill>
                <a:schemeClr val="bg1"/>
              </a:solidFill>
            </a:endParaRPr>
          </a:p>
          <a:p>
            <a:endParaRPr lang="fr-FR" dirty="0">
              <a:solidFill>
                <a:schemeClr val="bg1"/>
              </a:solidFill>
            </a:endParaRPr>
          </a:p>
          <a:p>
            <a:r>
              <a:rPr lang="fr-FR" dirty="0">
                <a:solidFill>
                  <a:schemeClr val="bg1"/>
                </a:solidFill>
              </a:rPr>
              <a:t>• Taux de fréquence des accidents de service de la collectivité : </a:t>
            </a:r>
          </a:p>
          <a:p>
            <a:endParaRPr lang="fr-FR" dirty="0">
              <a:solidFill>
                <a:schemeClr val="bg1"/>
              </a:solidFill>
            </a:endParaRPr>
          </a:p>
          <a:p>
            <a:endParaRPr lang="fr-FR" dirty="0">
              <a:solidFill>
                <a:schemeClr val="bg1"/>
              </a:solidFill>
            </a:endParaRPr>
          </a:p>
          <a:p>
            <a:r>
              <a:rPr lang="fr-FR" dirty="0">
                <a:solidFill>
                  <a:schemeClr val="bg1"/>
                </a:solidFill>
              </a:rPr>
              <a:t>(82/495300) x 1000000 = 165.5</a:t>
            </a:r>
          </a:p>
        </p:txBody>
      </p:sp>
      <p:sp>
        <p:nvSpPr>
          <p:cNvPr id="7" name="Rectangle 6"/>
          <p:cNvSpPr/>
          <p:nvPr/>
        </p:nvSpPr>
        <p:spPr>
          <a:xfrm>
            <a:off x="755576" y="4221088"/>
            <a:ext cx="7632848" cy="1200329"/>
          </a:xfrm>
          <a:prstGeom prst="rect">
            <a:avLst/>
          </a:prstGeom>
          <a:solidFill>
            <a:srgbClr val="00B050"/>
          </a:solidFill>
        </p:spPr>
        <p:txBody>
          <a:bodyPr wrap="square">
            <a:spAutoFit/>
          </a:bodyPr>
          <a:lstStyle/>
          <a:p>
            <a:r>
              <a:rPr lang="fr-FR" dirty="0">
                <a:solidFill>
                  <a:schemeClr val="bg1"/>
                </a:solidFill>
              </a:rPr>
              <a:t>Le taux de fréquence est le nombre d’accidents avec arrêt de travail supérieur à un jour, survenus au cours d’une période de 12 mois par million d’heures de travail (norme du BIT). Le chiffre obtenu indique le nombre d’accidents pour 1 million d’heures travaillées.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340768"/>
            <a:ext cx="7344816" cy="2862322"/>
          </a:xfrm>
          <a:prstGeom prst="rect">
            <a:avLst/>
          </a:prstGeom>
          <a:solidFill>
            <a:srgbClr val="0070C0"/>
          </a:solidFill>
        </p:spPr>
        <p:txBody>
          <a:bodyPr wrap="square">
            <a:spAutoFit/>
          </a:bodyPr>
          <a:lstStyle/>
          <a:p>
            <a:r>
              <a:rPr lang="fr-FR" dirty="0">
                <a:solidFill>
                  <a:schemeClr val="bg1"/>
                </a:solidFill>
              </a:rPr>
              <a:t>Exemple : La commune de C…compte 350 agents ce qui représente 495300 heures travaillées dans l’année. Elle a recensé 1300 jours d’arrêts pour accident de service. </a:t>
            </a:r>
          </a:p>
          <a:p>
            <a:endParaRPr lang="fr-FR" dirty="0">
              <a:solidFill>
                <a:schemeClr val="bg1"/>
              </a:solidFill>
            </a:endParaRPr>
          </a:p>
          <a:p>
            <a:endParaRPr lang="fr-FR" dirty="0">
              <a:solidFill>
                <a:schemeClr val="bg1"/>
              </a:solidFill>
            </a:endParaRPr>
          </a:p>
          <a:p>
            <a:r>
              <a:rPr lang="fr-FR" dirty="0">
                <a:solidFill>
                  <a:schemeClr val="bg1"/>
                </a:solidFill>
              </a:rPr>
              <a:t>• Taux de gravité des accidents de service dans la collectivité : </a:t>
            </a:r>
          </a:p>
          <a:p>
            <a:endParaRPr lang="fr-FR" dirty="0">
              <a:solidFill>
                <a:schemeClr val="bg1"/>
              </a:solidFill>
            </a:endParaRPr>
          </a:p>
          <a:p>
            <a:r>
              <a:rPr lang="fr-FR" dirty="0">
                <a:solidFill>
                  <a:schemeClr val="bg1"/>
                </a:solidFill>
              </a:rPr>
              <a:t>(1300/495300) x 1000 = 2.62 ‰</a:t>
            </a:r>
          </a:p>
          <a:p>
            <a:endParaRPr lang="fr-FR" dirty="0">
              <a:solidFill>
                <a:schemeClr val="bg1"/>
              </a:solidFill>
            </a:endParaRPr>
          </a:p>
          <a:p>
            <a:endParaRPr lang="fr-FR" dirty="0">
              <a:solidFill>
                <a:schemeClr val="bg1"/>
              </a:solidFill>
            </a:endParaRPr>
          </a:p>
        </p:txBody>
      </p:sp>
      <p:sp>
        <p:nvSpPr>
          <p:cNvPr id="5" name="Rectangle 4"/>
          <p:cNvSpPr/>
          <p:nvPr/>
        </p:nvSpPr>
        <p:spPr>
          <a:xfrm>
            <a:off x="2267744" y="4941168"/>
            <a:ext cx="4572000" cy="923330"/>
          </a:xfrm>
          <a:prstGeom prst="rect">
            <a:avLst/>
          </a:prstGeom>
          <a:solidFill>
            <a:schemeClr val="accent6">
              <a:lumMod val="75000"/>
            </a:schemeClr>
          </a:solidFill>
        </p:spPr>
        <p:txBody>
          <a:bodyPr>
            <a:spAutoFit/>
          </a:bodyPr>
          <a:lstStyle/>
          <a:p>
            <a:r>
              <a:rPr lang="fr-FR" dirty="0">
                <a:solidFill>
                  <a:schemeClr val="bg1"/>
                </a:solidFill>
              </a:rPr>
              <a:t>Le chiffre obtenu n’est pas un pourcentage, il indique le nombre de jours d’arrêt pour mille heures travaillées</a:t>
            </a:r>
            <a:r>
              <a:rPr lang="fr-FR"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484784"/>
            <a:ext cx="8136904" cy="3416320"/>
          </a:xfrm>
          <a:prstGeom prst="rect">
            <a:avLst/>
          </a:prstGeom>
          <a:solidFill>
            <a:schemeClr val="bg2">
              <a:lumMod val="50000"/>
            </a:schemeClr>
          </a:solidFill>
        </p:spPr>
        <p:txBody>
          <a:bodyPr wrap="square">
            <a:spAutoFit/>
          </a:bodyPr>
          <a:lstStyle/>
          <a:p>
            <a:r>
              <a:rPr lang="fr-FR" dirty="0">
                <a:solidFill>
                  <a:schemeClr val="bg1"/>
                </a:solidFill>
              </a:rPr>
              <a:t>Le nombre d’heures travaillées est obtenu en multipliant :</a:t>
            </a:r>
            <a:br>
              <a:rPr lang="fr-FR" dirty="0">
                <a:solidFill>
                  <a:schemeClr val="bg1"/>
                </a:solidFill>
              </a:rPr>
            </a:br>
            <a:r>
              <a:rPr lang="fr-FR" b="1" dirty="0">
                <a:solidFill>
                  <a:schemeClr val="bg1"/>
                </a:solidFill>
              </a:rPr>
              <a:t>effectif équivalent temps plein de l’entreprise</a:t>
            </a:r>
            <a:r>
              <a:rPr lang="fr-FR" dirty="0">
                <a:solidFill>
                  <a:schemeClr val="bg1"/>
                </a:solidFill>
              </a:rPr>
              <a:t> X </a:t>
            </a:r>
            <a:r>
              <a:rPr lang="fr-FR" b="1" dirty="0">
                <a:solidFill>
                  <a:schemeClr val="bg1"/>
                </a:solidFill>
              </a:rPr>
              <a:t>nombre d’heures de travail effectuées chaque année par une personne à temps plein.</a:t>
            </a:r>
            <a:endParaRPr lang="fr-FR" dirty="0">
              <a:solidFill>
                <a:schemeClr val="bg1"/>
              </a:solidFill>
            </a:endParaRPr>
          </a:p>
          <a:p>
            <a:r>
              <a:rPr lang="fr-FR" b="1" dirty="0">
                <a:solidFill>
                  <a:schemeClr val="bg1"/>
                </a:solidFill>
              </a:rPr>
              <a:t>Exemple</a:t>
            </a:r>
            <a:endParaRPr lang="fr-FR" dirty="0">
              <a:solidFill>
                <a:schemeClr val="bg1"/>
              </a:solidFill>
            </a:endParaRPr>
          </a:p>
          <a:p>
            <a:r>
              <a:rPr lang="fr-FR" dirty="0">
                <a:solidFill>
                  <a:schemeClr val="bg1"/>
                </a:solidFill>
              </a:rPr>
              <a:t>Le nombre d’heures de travail annuelles pour un salarié qui effectue 35 heures par semaine, 47 semaines par an ( dans la mesure où il bénéficie de 5 semaines de congé par an) sera de:</a:t>
            </a:r>
            <a:br>
              <a:rPr lang="fr-FR" dirty="0">
                <a:solidFill>
                  <a:schemeClr val="bg1"/>
                </a:solidFill>
              </a:rPr>
            </a:br>
            <a:r>
              <a:rPr lang="fr-FR" dirty="0">
                <a:solidFill>
                  <a:schemeClr val="bg1"/>
                </a:solidFill>
              </a:rPr>
              <a:t>47 X 35, soient 1645 heures pour un salarié temps plein de cette entreprise.</a:t>
            </a:r>
          </a:p>
          <a:p>
            <a:r>
              <a:rPr lang="fr-FR" dirty="0">
                <a:solidFill>
                  <a:schemeClr val="bg1"/>
                </a:solidFill>
              </a:rPr>
              <a:t>Il suffit ensuite de multiplier ce nombre par l’</a:t>
            </a:r>
            <a:r>
              <a:rPr lang="fr-FR" b="1" dirty="0">
                <a:solidFill>
                  <a:schemeClr val="bg1"/>
                </a:solidFill>
              </a:rPr>
              <a:t>effectif équivalent temps plein </a:t>
            </a:r>
            <a:r>
              <a:rPr lang="fr-FR" dirty="0">
                <a:solidFill>
                  <a:schemeClr val="bg1"/>
                </a:solidFill>
              </a:rPr>
              <a:t>de l’entreprise pour obtenir le nombre d’heures travaillées qui apparaît au dénominateur du taux de fréquence, et du taux de gravité</a:t>
            </a:r>
            <a:r>
              <a:rPr lang="fr-FR" dirty="0"/>
              <a:t>.</a:t>
            </a:r>
            <a:br>
              <a:rPr lang="fr-FR" dirty="0"/>
            </a:b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associée"/>
          <p:cNvPicPr>
            <a:picLocks noChangeAspect="1" noChangeArrowheads="1"/>
          </p:cNvPicPr>
          <p:nvPr/>
        </p:nvPicPr>
        <p:blipFill>
          <a:blip r:embed="rId2" cstate="print"/>
          <a:srcRect/>
          <a:stretch>
            <a:fillRect/>
          </a:stretch>
        </p:blipFill>
        <p:spPr bwMode="auto">
          <a:xfrm>
            <a:off x="539552" y="548680"/>
            <a:ext cx="8064896" cy="56886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87624" y="620688"/>
            <a:ext cx="6859185" cy="523220"/>
          </a:xfrm>
          <a:prstGeom prst="rect">
            <a:avLst/>
          </a:prstGeom>
        </p:spPr>
        <p:txBody>
          <a:bodyPr wrap="none">
            <a:spAutoFit/>
          </a:bodyPr>
          <a:lstStyle/>
          <a:p>
            <a:pPr lvl="0"/>
            <a:r>
              <a:rPr lang="fr-FR" sz="2800" b="1" dirty="0">
                <a:solidFill>
                  <a:srgbClr val="FFFF00"/>
                </a:solidFill>
                <a:latin typeface="Calibri" pitchFamily="34" charset="0"/>
                <a:ea typeface="Times New Roman" pitchFamily="18" charset="0"/>
                <a:cs typeface="Arial" pitchFamily="34" charset="0"/>
              </a:rPr>
              <a:t>Les indicateurs de santé et sécurité au travail</a:t>
            </a:r>
            <a:endParaRPr lang="fr-FR" sz="2800" b="1" dirty="0">
              <a:solidFill>
                <a:srgbClr val="FFFF00"/>
              </a:solidFill>
              <a:latin typeface="Arial" pitchFamily="34" charset="0"/>
              <a:ea typeface="Times New Roman" pitchFamily="18" charset="0"/>
              <a:cs typeface="Arial" pitchFamily="34" charset="0"/>
            </a:endParaRPr>
          </a:p>
        </p:txBody>
      </p:sp>
      <p:pic>
        <p:nvPicPr>
          <p:cNvPr id="11266" name="Picture 2" descr="Image associée"/>
          <p:cNvPicPr>
            <a:picLocks noChangeAspect="1" noChangeArrowheads="1"/>
          </p:cNvPicPr>
          <p:nvPr/>
        </p:nvPicPr>
        <p:blipFill>
          <a:blip r:embed="rId3" cstate="print"/>
          <a:srcRect/>
          <a:stretch>
            <a:fillRect/>
          </a:stretch>
        </p:blipFill>
        <p:spPr bwMode="auto">
          <a:xfrm>
            <a:off x="2627784" y="1844824"/>
            <a:ext cx="4176464" cy="3600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ésultat de recherche d'images pour &quot;merci pour votre attention&quot;"/>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79512" y="405245"/>
            <a:ext cx="878497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rgbClr val="FFFF00"/>
                </a:solidFill>
                <a:effectLst/>
                <a:latin typeface="Calibri" pitchFamily="34" charset="0"/>
                <a:ea typeface="Times New Roman" pitchFamily="18" charset="0"/>
                <a:cs typeface="Arial" pitchFamily="34" charset="0"/>
              </a:rPr>
              <a:t>Les indicateurs de santé et sécurité au travail</a:t>
            </a:r>
            <a:endParaRPr kumimoji="0" lang="fr-FR" sz="2800" b="1" i="0" u="none" strike="noStrike" cap="none" normalizeH="0" baseline="0" dirty="0">
              <a:ln>
                <a:noFill/>
              </a:ln>
              <a:solidFill>
                <a:srgbClr val="FFFF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bg1"/>
                </a:solidFill>
                <a:effectLst/>
                <a:latin typeface="Arial" pitchFamily="34" charset="0"/>
                <a:ea typeface="Times New Roman" pitchFamily="18" charset="0"/>
                <a:cs typeface="Arial" pitchFamily="34" charset="0"/>
              </a:rPr>
              <a:t>La maitrise des risques professionnels dans l'entreprise implique la mise à disposition régulière d'indicateurs de Santé et Sécurité au Travail (SST) permettant de connaitre quantitativement l'importance des problèmes liés aux conditions de travail et aux expositions professionnelles.</a:t>
            </a:r>
            <a:r>
              <a:rPr kumimoji="0" lang="fr-FR" sz="2000" b="0" i="0" u="none" strike="noStrike" cap="none" normalizeH="0" baseline="0" dirty="0">
                <a:ln>
                  <a:noFill/>
                </a:ln>
                <a:solidFill>
                  <a:schemeClr val="bg1"/>
                </a:solidFill>
                <a:effectLst/>
                <a:latin typeface="Arial" pitchFamily="34" charset="0"/>
                <a:cs typeface="Arial" pitchFamily="34" charset="0"/>
              </a:rPr>
              <a:t> </a:t>
            </a:r>
          </a:p>
        </p:txBody>
      </p:sp>
      <p:pic>
        <p:nvPicPr>
          <p:cNvPr id="27652" name="Picture 4" descr="Image associée"/>
          <p:cNvPicPr>
            <a:picLocks noChangeAspect="1" noChangeArrowheads="1"/>
          </p:cNvPicPr>
          <p:nvPr/>
        </p:nvPicPr>
        <p:blipFill>
          <a:blip r:embed="rId2" cstate="print"/>
          <a:srcRect/>
          <a:stretch>
            <a:fillRect/>
          </a:stretch>
        </p:blipFill>
        <p:spPr bwMode="auto">
          <a:xfrm>
            <a:off x="467544" y="2996952"/>
            <a:ext cx="3790950" cy="2524126"/>
          </a:xfrm>
          <a:prstGeom prst="rect">
            <a:avLst/>
          </a:prstGeom>
          <a:noFill/>
        </p:spPr>
      </p:pic>
      <p:pic>
        <p:nvPicPr>
          <p:cNvPr id="5" name="Picture 2" descr="Image associée"/>
          <p:cNvPicPr>
            <a:picLocks noChangeAspect="1" noChangeArrowheads="1"/>
          </p:cNvPicPr>
          <p:nvPr/>
        </p:nvPicPr>
        <p:blipFill>
          <a:blip r:embed="rId3" cstate="print"/>
          <a:srcRect/>
          <a:stretch>
            <a:fillRect/>
          </a:stretch>
        </p:blipFill>
        <p:spPr bwMode="auto">
          <a:xfrm>
            <a:off x="4644008" y="2204864"/>
            <a:ext cx="4104456" cy="44107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59632" y="404664"/>
            <a:ext cx="66247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Times New Roman" pitchFamily="18" charset="0"/>
                <a:cs typeface="Arial" pitchFamily="34" charset="0"/>
              </a:rPr>
              <a:t>L'objectif principal est de fournir aux managers, préventeurs, médecins du travail, des documents, rassemblant les indicateurs les plus utiles à l'amélioration de la connaissance des risques professionnels et à celle de leur prise en charge.</a:t>
            </a:r>
            <a:endParaRPr kumimoji="0" lang="fr-FR" sz="2400" b="0" i="0" u="none" strike="noStrike" cap="none" normalizeH="0" baseline="0" dirty="0">
              <a:ln>
                <a:noFill/>
              </a:ln>
              <a:solidFill>
                <a:srgbClr val="FFFF00"/>
              </a:solidFill>
              <a:effectLst/>
              <a:latin typeface="Arial" pitchFamily="34" charset="0"/>
              <a:cs typeface="Arial" pitchFamily="34" charset="0"/>
            </a:endParaRPr>
          </a:p>
        </p:txBody>
      </p:sp>
      <p:pic>
        <p:nvPicPr>
          <p:cNvPr id="53250" name="Picture 2" descr="Image associÃ©e"/>
          <p:cNvPicPr>
            <a:picLocks noChangeAspect="1" noChangeArrowheads="1"/>
          </p:cNvPicPr>
          <p:nvPr/>
        </p:nvPicPr>
        <p:blipFill>
          <a:blip r:embed="rId2" cstate="print"/>
          <a:srcRect/>
          <a:stretch>
            <a:fillRect/>
          </a:stretch>
        </p:blipFill>
        <p:spPr bwMode="auto">
          <a:xfrm>
            <a:off x="1691680" y="2564904"/>
            <a:ext cx="5448672" cy="363244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971600" y="476672"/>
            <a:ext cx="7200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Calibri" pitchFamily="34" charset="0"/>
                <a:ea typeface="Times New Roman" pitchFamily="18" charset="0"/>
                <a:cs typeface="Arial" pitchFamily="34" charset="0"/>
              </a:rPr>
              <a:t>De nombreux indicateurs existent, certains sont suivis obligatoirement au sein du bilan social pour les grandes entreprises : des indicateurs sont classiques (nombre et gravité des accidents du travail et maladies professionnelles...), d'autres sont spécifiques aux enjeux principaux de santé et sécurité du travail dans l'établissement.</a:t>
            </a:r>
            <a:endParaRPr kumimoji="0" lang="fr-FR" sz="1600" b="0" i="0" u="none" strike="noStrike" cap="none" normalizeH="0" baseline="0" dirty="0">
              <a:ln>
                <a:noFill/>
              </a:ln>
              <a:solidFill>
                <a:schemeClr val="bg1"/>
              </a:solidFill>
              <a:effectLst/>
              <a:latin typeface="Arial" pitchFamily="34" charset="0"/>
              <a:cs typeface="Arial" pitchFamily="34" charset="0"/>
            </a:endParaRPr>
          </a:p>
        </p:txBody>
      </p:sp>
      <p:pic>
        <p:nvPicPr>
          <p:cNvPr id="26628" name="Picture 4" descr="Image associée"/>
          <p:cNvPicPr>
            <a:picLocks noChangeAspect="1" noChangeArrowheads="1"/>
          </p:cNvPicPr>
          <p:nvPr/>
        </p:nvPicPr>
        <p:blipFill>
          <a:blip r:embed="rId2" cstate="print"/>
          <a:srcRect/>
          <a:stretch>
            <a:fillRect/>
          </a:stretch>
        </p:blipFill>
        <p:spPr bwMode="auto">
          <a:xfrm>
            <a:off x="1835696" y="2564904"/>
            <a:ext cx="4892815" cy="32403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466219"/>
            <a:ext cx="8424936"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00"/>
                </a:solidFill>
                <a:effectLst/>
                <a:latin typeface="Calibri" pitchFamily="34" charset="0"/>
                <a:ea typeface="Times New Roman" pitchFamily="18" charset="0"/>
                <a:cs typeface="Arial" pitchFamily="34" charset="0"/>
              </a:rPr>
              <a:t>Les différents indicateurs de santé et sécurité au travail</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bg1"/>
                </a:solidFill>
                <a:effectLst/>
                <a:latin typeface="Calibri" pitchFamily="34" charset="0"/>
                <a:ea typeface="Times New Roman" pitchFamily="18" charset="0"/>
                <a:cs typeface="Arial" pitchFamily="34" charset="0"/>
              </a:rPr>
              <a:t>Les tableaux de bord pour chaque secteur, sont élaborés à partir d'indicateurs de performance opérationnelle variés (nombre de jours d'arrêt de travail, nombre de premiers soins, taux de fréquence, de gravité, etc.) </a:t>
            </a:r>
            <a:endParaRPr kumimoji="0" lang="fr-FR" sz="2400" b="0" i="0" u="none" strike="noStrike" cap="none" normalizeH="0" baseline="0" dirty="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bg1"/>
              </a:solidFill>
              <a:effectLst/>
              <a:latin typeface="Arial" pitchFamily="34" charset="0"/>
              <a:cs typeface="Arial" pitchFamily="34" charset="0"/>
            </a:endParaRPr>
          </a:p>
        </p:txBody>
      </p:sp>
      <p:pic>
        <p:nvPicPr>
          <p:cNvPr id="52226" name="Picture 2" descr="Image associÃ©e"/>
          <p:cNvPicPr>
            <a:picLocks noChangeAspect="1" noChangeArrowheads="1"/>
          </p:cNvPicPr>
          <p:nvPr/>
        </p:nvPicPr>
        <p:blipFill>
          <a:blip r:embed="rId2" cstate="print"/>
          <a:srcRect/>
          <a:stretch>
            <a:fillRect/>
          </a:stretch>
        </p:blipFill>
        <p:spPr bwMode="auto">
          <a:xfrm>
            <a:off x="2267744" y="2564904"/>
            <a:ext cx="4824536" cy="394405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51520" y="260648"/>
          <a:ext cx="8568952" cy="5688632"/>
        </p:xfrm>
        <a:graphic>
          <a:graphicData uri="http://schemas.openxmlformats.org/drawingml/2006/table">
            <a:tbl>
              <a:tblPr/>
              <a:tblGrid>
                <a:gridCol w="8568952">
                  <a:extLst>
                    <a:ext uri="{9D8B030D-6E8A-4147-A177-3AD203B41FA5}">
                      <a16:colId xmlns:a16="http://schemas.microsoft.com/office/drawing/2014/main" val="20000"/>
                    </a:ext>
                  </a:extLst>
                </a:gridCol>
              </a:tblGrid>
              <a:tr h="4455517">
                <a:tc>
                  <a:txBody>
                    <a:bodyPr/>
                    <a:lstStyle/>
                    <a:p>
                      <a:pPr>
                        <a:lnSpc>
                          <a:spcPct val="115000"/>
                        </a:lnSpc>
                        <a:spcAft>
                          <a:spcPts val="500"/>
                        </a:spcAft>
                      </a:pPr>
                      <a:r>
                        <a:rPr lang="fr-FR" sz="1600" dirty="0">
                          <a:latin typeface="Arial"/>
                          <a:ea typeface="Times New Roman"/>
                          <a:cs typeface="Arial"/>
                        </a:rPr>
                        <a:t>- Taux de fréquence (TF) : nombre d'accidents avec arrêt de travail supérieur à un jour, survenus au cours d'une période annuelle pour un million d'heures travaillées (pour ne prendre en compte que les accidents liés au travail qui requièrent un traitement allant au-delà des premiers soins).</a:t>
                      </a:r>
                      <a:br>
                        <a:rPr lang="fr-FR" sz="1600" dirty="0">
                          <a:latin typeface="Arial"/>
                          <a:ea typeface="Times New Roman"/>
                          <a:cs typeface="Arial"/>
                        </a:rPr>
                      </a:br>
                      <a:endParaRPr lang="fr-FR" sz="1600" dirty="0">
                        <a:latin typeface="Calibri"/>
                        <a:ea typeface="Calibri"/>
                        <a:cs typeface="Arial"/>
                      </a:endParaRPr>
                    </a:p>
                    <a:p>
                      <a:pPr>
                        <a:lnSpc>
                          <a:spcPct val="115000"/>
                        </a:lnSpc>
                        <a:spcAft>
                          <a:spcPts val="500"/>
                        </a:spcAft>
                      </a:pPr>
                      <a:r>
                        <a:rPr lang="fr-FR" sz="1600" dirty="0">
                          <a:latin typeface="Arial"/>
                          <a:ea typeface="Times New Roman"/>
                          <a:cs typeface="Arial"/>
                        </a:rPr>
                        <a:t>- Taux de gravité (TG) : nombre de journées indemnisées pour 1 000 heures travaillées (c'est-à-dire le nombre de journées perdues par incapacité temporaire pour 1 000 heures travaillées)</a:t>
                      </a:r>
                      <a:br>
                        <a:rPr lang="fr-FR" sz="1600" dirty="0">
                          <a:latin typeface="Arial"/>
                          <a:ea typeface="Times New Roman"/>
                          <a:cs typeface="Arial"/>
                        </a:rPr>
                      </a:br>
                      <a:endParaRPr lang="fr-FR" sz="1600" dirty="0">
                        <a:latin typeface="Calibri"/>
                        <a:ea typeface="Calibri"/>
                        <a:cs typeface="Arial"/>
                      </a:endParaRPr>
                    </a:p>
                    <a:p>
                      <a:pPr>
                        <a:lnSpc>
                          <a:spcPct val="115000"/>
                        </a:lnSpc>
                        <a:spcAft>
                          <a:spcPts val="500"/>
                        </a:spcAft>
                      </a:pPr>
                      <a:r>
                        <a:rPr lang="fr-FR" sz="1600" dirty="0">
                          <a:latin typeface="Arial"/>
                          <a:ea typeface="Times New Roman"/>
                          <a:cs typeface="Arial"/>
                        </a:rPr>
                        <a:t>- Indice de fréquence (IF) : nombre d'accidents avec arrêt pour 1 000 salariés.</a:t>
                      </a:r>
                      <a:endParaRPr lang="fr-FR" sz="1600" dirty="0">
                        <a:latin typeface="Calibri"/>
                        <a:ea typeface="Calibri"/>
                        <a:cs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233115">
                <a:tc>
                  <a:txBody>
                    <a:bodyPr/>
                    <a:lstStyle/>
                    <a:p>
                      <a:pPr>
                        <a:lnSpc>
                          <a:spcPct val="115000"/>
                        </a:lnSpc>
                        <a:spcAft>
                          <a:spcPts val="500"/>
                        </a:spcAft>
                      </a:pPr>
                      <a:r>
                        <a:rPr lang="fr-FR" sz="1600" dirty="0">
                          <a:latin typeface="Arial"/>
                          <a:ea typeface="Times New Roman"/>
                          <a:cs typeface="Arial"/>
                        </a:rPr>
                        <a:t>Ces indicateurs, doivent être déterminés sur une segmentation assez fine : par genre (hommes / femmes), par tranche d'âge, par type d'accidents (bruit,  affections respiratoires...) etc. </a:t>
                      </a:r>
                      <a:endParaRPr lang="fr-FR" sz="1600" dirty="0">
                        <a:latin typeface="Calibri"/>
                        <a:ea typeface="Calibri"/>
                        <a:cs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836712"/>
            <a:ext cx="6840760" cy="1477328"/>
          </a:xfrm>
          <a:prstGeom prst="rect">
            <a:avLst/>
          </a:prstGeom>
        </p:spPr>
        <p:txBody>
          <a:bodyPr wrap="square">
            <a:spAutoFit/>
          </a:bodyPr>
          <a:lstStyle/>
          <a:p>
            <a:pPr algn="just"/>
            <a:r>
              <a:rPr lang="fr-FR" dirty="0">
                <a:solidFill>
                  <a:schemeClr val="bg1"/>
                </a:solidFill>
              </a:rPr>
              <a:t>Le </a:t>
            </a:r>
            <a:r>
              <a:rPr lang="fr-FR" b="1" dirty="0">
                <a:solidFill>
                  <a:schemeClr val="bg1"/>
                </a:solidFill>
              </a:rPr>
              <a:t>taux de fréquence</a:t>
            </a:r>
            <a:r>
              <a:rPr lang="fr-FR" dirty="0">
                <a:solidFill>
                  <a:schemeClr val="bg1"/>
                </a:solidFill>
              </a:rPr>
              <a:t> est le </a:t>
            </a:r>
            <a:r>
              <a:rPr lang="fr-FR" b="1" dirty="0">
                <a:solidFill>
                  <a:schemeClr val="bg1"/>
                </a:solidFill>
              </a:rPr>
              <a:t>rapport entre le nombre total d'accidents</a:t>
            </a:r>
            <a:r>
              <a:rPr lang="fr-FR" dirty="0">
                <a:solidFill>
                  <a:schemeClr val="bg1"/>
                </a:solidFill>
              </a:rPr>
              <a:t> (sur le lieu du travail) ayant entraîné la mort ou une incapacité totale d'un jour au moins (hors jour de l'accident) et le </a:t>
            </a:r>
            <a:r>
              <a:rPr lang="fr-FR" b="1" dirty="0">
                <a:solidFill>
                  <a:schemeClr val="bg1"/>
                </a:solidFill>
              </a:rPr>
              <a:t>nombre d'heures d'exposition au risque</a:t>
            </a:r>
            <a:r>
              <a:rPr lang="fr-FR" dirty="0">
                <a:solidFill>
                  <a:schemeClr val="bg1"/>
                </a:solidFill>
              </a:rPr>
              <a:t>, multiplié par 1 000 </a:t>
            </a:r>
            <a:r>
              <a:rPr lang="fr-FR" dirty="0" err="1">
                <a:solidFill>
                  <a:schemeClr val="bg1"/>
                </a:solidFill>
              </a:rPr>
              <a:t>000</a:t>
            </a:r>
            <a:r>
              <a:rPr lang="fr-FR" dirty="0">
                <a:solidFill>
                  <a:schemeClr val="bg1"/>
                </a:solidFill>
              </a:rPr>
              <a:t> (afin d'obtenir des chiffres exploitables).</a:t>
            </a:r>
          </a:p>
        </p:txBody>
      </p:sp>
      <p:pic>
        <p:nvPicPr>
          <p:cNvPr id="8194" name="Picture 2" descr="Résultat de recherche d'images pour &quot;taux de frequence&quot;"/>
          <p:cNvPicPr>
            <a:picLocks noChangeAspect="1" noChangeArrowheads="1"/>
          </p:cNvPicPr>
          <p:nvPr/>
        </p:nvPicPr>
        <p:blipFill>
          <a:blip r:embed="rId2" cstate="print"/>
          <a:srcRect/>
          <a:stretch>
            <a:fillRect/>
          </a:stretch>
        </p:blipFill>
        <p:spPr bwMode="auto">
          <a:xfrm>
            <a:off x="2627784" y="2636912"/>
            <a:ext cx="3528392" cy="3528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332656"/>
            <a:ext cx="7560840" cy="1477328"/>
          </a:xfrm>
          <a:prstGeom prst="rect">
            <a:avLst/>
          </a:prstGeom>
          <a:solidFill>
            <a:schemeClr val="accent2">
              <a:lumMod val="75000"/>
            </a:schemeClr>
          </a:solidFill>
        </p:spPr>
        <p:txBody>
          <a:bodyPr wrap="square">
            <a:spAutoFit/>
          </a:bodyPr>
          <a:lstStyle/>
          <a:p>
            <a:r>
              <a:rPr lang="fr-FR" dirty="0">
                <a:solidFill>
                  <a:schemeClr val="bg1"/>
                </a:solidFill>
              </a:rPr>
              <a:t>Le </a:t>
            </a:r>
            <a:r>
              <a:rPr lang="fr-FR" b="1" dirty="0">
                <a:solidFill>
                  <a:schemeClr val="bg1"/>
                </a:solidFill>
              </a:rPr>
              <a:t>nombre d'heures d'exposition au risque</a:t>
            </a:r>
            <a:r>
              <a:rPr lang="fr-FR" dirty="0">
                <a:solidFill>
                  <a:schemeClr val="bg1"/>
                </a:solidFill>
              </a:rPr>
              <a:t> est calculé au moyen du nombre de jours de travail sur base annuelle du </a:t>
            </a:r>
            <a:r>
              <a:rPr lang="fr-FR" dirty="0" err="1">
                <a:solidFill>
                  <a:schemeClr val="bg1"/>
                </a:solidFill>
              </a:rPr>
              <a:t>nbre</a:t>
            </a:r>
            <a:r>
              <a:rPr lang="fr-FR" dirty="0">
                <a:solidFill>
                  <a:schemeClr val="bg1"/>
                </a:solidFill>
              </a:rPr>
              <a:t> de jours des employeurs. Ce nombre de jours de travail, converti en équivalents temps plein (ETP), est multiplié par 7,6 (nombre d'heures de travail par jour) et 229 (nombre de jours de travail par an).</a:t>
            </a:r>
          </a:p>
        </p:txBody>
      </p:sp>
      <p:pic>
        <p:nvPicPr>
          <p:cNvPr id="61442" name="Picture 2" descr="RÃ©sultat de recherche d'images pour &quot;indicateurs sÃ©curitÃ© au travail&quot;"/>
          <p:cNvPicPr>
            <a:picLocks noChangeAspect="1" noChangeArrowheads="1"/>
          </p:cNvPicPr>
          <p:nvPr/>
        </p:nvPicPr>
        <p:blipFill>
          <a:blip r:embed="rId2" cstate="print"/>
          <a:srcRect/>
          <a:stretch>
            <a:fillRect/>
          </a:stretch>
        </p:blipFill>
        <p:spPr bwMode="auto">
          <a:xfrm>
            <a:off x="755576" y="2204864"/>
            <a:ext cx="7567386" cy="424847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3486</TotalTime>
  <Words>1173</Words>
  <Application>Microsoft Office PowerPoint</Application>
  <PresentationFormat>Affichage à l'écran (4:3)</PresentationFormat>
  <Paragraphs>68</Paragraphs>
  <Slides>20</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Algerian</vt:lpstr>
      <vt:lpstr>Apple Garamond</vt:lpstr>
      <vt:lpstr>Arial</vt:lpstr>
      <vt:lpstr>Calibri</vt:lpstr>
      <vt:lpstr>Constantia</vt:lpstr>
      <vt:lpstr>Verdana</vt:lpstr>
      <vt:lpstr>Wingdings 2</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Flames</dc:title>
  <dc:creator>www.powerpointstyles.com</dc:creator>
  <dc:description>Image credit to FreeDigitalPhotos.net</dc:description>
  <cp:lastModifiedBy>miloud</cp:lastModifiedBy>
  <cp:revision>183</cp:revision>
  <dcterms:created xsi:type="dcterms:W3CDTF">2009-03-23T15:23:24Z</dcterms:created>
  <dcterms:modified xsi:type="dcterms:W3CDTF">2026-04-19T13:50:11Z</dcterms:modified>
</cp:coreProperties>
</file>