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2"/>
  </p:notesMasterIdLst>
  <p:sldIdLst>
    <p:sldId id="432" r:id="rId2"/>
    <p:sldId id="360" r:id="rId3"/>
    <p:sldId id="361" r:id="rId4"/>
    <p:sldId id="370" r:id="rId5"/>
    <p:sldId id="371" r:id="rId6"/>
    <p:sldId id="362" r:id="rId7"/>
    <p:sldId id="373" r:id="rId8"/>
    <p:sldId id="372" r:id="rId9"/>
    <p:sldId id="363" r:id="rId10"/>
    <p:sldId id="374" r:id="rId11"/>
    <p:sldId id="364" r:id="rId12"/>
    <p:sldId id="375" r:id="rId13"/>
    <p:sldId id="365" r:id="rId14"/>
    <p:sldId id="376" r:id="rId15"/>
    <p:sldId id="366" r:id="rId16"/>
    <p:sldId id="377" r:id="rId17"/>
    <p:sldId id="367" r:id="rId18"/>
    <p:sldId id="378" r:id="rId19"/>
    <p:sldId id="368" r:id="rId20"/>
    <p:sldId id="429" r:id="rId21"/>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D330"/>
    <a:srgbClr val="00CC00"/>
    <a:srgbClr val="0C7CD2"/>
    <a:srgbClr val="1F7EE7"/>
    <a:srgbClr val="AE1517"/>
    <a:srgbClr val="CC0000"/>
    <a:srgbClr val="758C3A"/>
    <a:srgbClr val="A3B6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94660"/>
  </p:normalViewPr>
  <p:slideViewPr>
    <p:cSldViewPr>
      <p:cViewPr varScale="1">
        <p:scale>
          <a:sx n="49" d="100"/>
          <a:sy n="49" d="100"/>
        </p:scale>
        <p:origin x="422"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1986"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oud" userId="746845292902c628" providerId="LiveId" clId="{0BB9699C-A151-401E-ABE1-3B5F172DF144}"/>
    <pc:docChg chg="delSld">
      <pc:chgData name="miloud" userId="746845292902c628" providerId="LiveId" clId="{0BB9699C-A151-401E-ABE1-3B5F172DF144}" dt="2026-05-03T10:53:10.711" v="2" actId="47"/>
      <pc:docMkLst>
        <pc:docMk/>
      </pc:docMkLst>
      <pc:sldChg chg="del">
        <pc:chgData name="miloud" userId="746845292902c628" providerId="LiveId" clId="{0BB9699C-A151-401E-ABE1-3B5F172DF144}" dt="2026-05-03T10:52:15.583" v="0" actId="47"/>
        <pc:sldMkLst>
          <pc:docMk/>
          <pc:sldMk cId="0" sldId="256"/>
        </pc:sldMkLst>
      </pc:sldChg>
      <pc:sldChg chg="del">
        <pc:chgData name="miloud" userId="746845292902c628" providerId="LiveId" clId="{0BB9699C-A151-401E-ABE1-3B5F172DF144}" dt="2026-05-03T10:52:15.583" v="0" actId="47"/>
        <pc:sldMkLst>
          <pc:docMk/>
          <pc:sldMk cId="0" sldId="259"/>
        </pc:sldMkLst>
      </pc:sldChg>
      <pc:sldChg chg="del">
        <pc:chgData name="miloud" userId="746845292902c628" providerId="LiveId" clId="{0BB9699C-A151-401E-ABE1-3B5F172DF144}" dt="2026-05-03T10:52:15.583" v="0" actId="47"/>
        <pc:sldMkLst>
          <pc:docMk/>
          <pc:sldMk cId="0" sldId="260"/>
        </pc:sldMkLst>
      </pc:sldChg>
      <pc:sldChg chg="del">
        <pc:chgData name="miloud" userId="746845292902c628" providerId="LiveId" clId="{0BB9699C-A151-401E-ABE1-3B5F172DF144}" dt="2026-05-03T10:52:15.583" v="0" actId="47"/>
        <pc:sldMkLst>
          <pc:docMk/>
          <pc:sldMk cId="0" sldId="261"/>
        </pc:sldMkLst>
      </pc:sldChg>
      <pc:sldChg chg="del">
        <pc:chgData name="miloud" userId="746845292902c628" providerId="LiveId" clId="{0BB9699C-A151-401E-ABE1-3B5F172DF144}" dt="2026-05-03T10:52:15.583" v="0" actId="47"/>
        <pc:sldMkLst>
          <pc:docMk/>
          <pc:sldMk cId="0" sldId="263"/>
        </pc:sldMkLst>
      </pc:sldChg>
      <pc:sldChg chg="del">
        <pc:chgData name="miloud" userId="746845292902c628" providerId="LiveId" clId="{0BB9699C-A151-401E-ABE1-3B5F172DF144}" dt="2026-05-03T10:52:15.583" v="0" actId="47"/>
        <pc:sldMkLst>
          <pc:docMk/>
          <pc:sldMk cId="0" sldId="264"/>
        </pc:sldMkLst>
      </pc:sldChg>
      <pc:sldChg chg="del">
        <pc:chgData name="miloud" userId="746845292902c628" providerId="LiveId" clId="{0BB9699C-A151-401E-ABE1-3B5F172DF144}" dt="2026-05-03T10:52:15.583" v="0" actId="47"/>
        <pc:sldMkLst>
          <pc:docMk/>
          <pc:sldMk cId="0" sldId="265"/>
        </pc:sldMkLst>
      </pc:sldChg>
      <pc:sldChg chg="del">
        <pc:chgData name="miloud" userId="746845292902c628" providerId="LiveId" clId="{0BB9699C-A151-401E-ABE1-3B5F172DF144}" dt="2026-05-03T10:52:15.583" v="0" actId="47"/>
        <pc:sldMkLst>
          <pc:docMk/>
          <pc:sldMk cId="0" sldId="266"/>
        </pc:sldMkLst>
      </pc:sldChg>
      <pc:sldChg chg="del">
        <pc:chgData name="miloud" userId="746845292902c628" providerId="LiveId" clId="{0BB9699C-A151-401E-ABE1-3B5F172DF144}" dt="2026-05-03T10:52:15.583" v="0" actId="47"/>
        <pc:sldMkLst>
          <pc:docMk/>
          <pc:sldMk cId="0" sldId="268"/>
        </pc:sldMkLst>
      </pc:sldChg>
      <pc:sldChg chg="del">
        <pc:chgData name="miloud" userId="746845292902c628" providerId="LiveId" clId="{0BB9699C-A151-401E-ABE1-3B5F172DF144}" dt="2026-05-03T10:52:15.583" v="0" actId="47"/>
        <pc:sldMkLst>
          <pc:docMk/>
          <pc:sldMk cId="0" sldId="269"/>
        </pc:sldMkLst>
      </pc:sldChg>
      <pc:sldChg chg="del">
        <pc:chgData name="miloud" userId="746845292902c628" providerId="LiveId" clId="{0BB9699C-A151-401E-ABE1-3B5F172DF144}" dt="2026-05-03T10:52:15.583" v="0" actId="47"/>
        <pc:sldMkLst>
          <pc:docMk/>
          <pc:sldMk cId="0" sldId="270"/>
        </pc:sldMkLst>
      </pc:sldChg>
      <pc:sldChg chg="del">
        <pc:chgData name="miloud" userId="746845292902c628" providerId="LiveId" clId="{0BB9699C-A151-401E-ABE1-3B5F172DF144}" dt="2026-05-03T10:52:15.583" v="0" actId="47"/>
        <pc:sldMkLst>
          <pc:docMk/>
          <pc:sldMk cId="0" sldId="271"/>
        </pc:sldMkLst>
      </pc:sldChg>
      <pc:sldChg chg="del">
        <pc:chgData name="miloud" userId="746845292902c628" providerId="LiveId" clId="{0BB9699C-A151-401E-ABE1-3B5F172DF144}" dt="2026-05-03T10:52:15.583" v="0" actId="47"/>
        <pc:sldMkLst>
          <pc:docMk/>
          <pc:sldMk cId="0" sldId="272"/>
        </pc:sldMkLst>
      </pc:sldChg>
      <pc:sldChg chg="del">
        <pc:chgData name="miloud" userId="746845292902c628" providerId="LiveId" clId="{0BB9699C-A151-401E-ABE1-3B5F172DF144}" dt="2026-05-03T10:52:15.583" v="0" actId="47"/>
        <pc:sldMkLst>
          <pc:docMk/>
          <pc:sldMk cId="0" sldId="273"/>
        </pc:sldMkLst>
      </pc:sldChg>
      <pc:sldChg chg="del">
        <pc:chgData name="miloud" userId="746845292902c628" providerId="LiveId" clId="{0BB9699C-A151-401E-ABE1-3B5F172DF144}" dt="2026-05-03T10:52:15.583" v="0" actId="47"/>
        <pc:sldMkLst>
          <pc:docMk/>
          <pc:sldMk cId="0" sldId="274"/>
        </pc:sldMkLst>
      </pc:sldChg>
      <pc:sldChg chg="del">
        <pc:chgData name="miloud" userId="746845292902c628" providerId="LiveId" clId="{0BB9699C-A151-401E-ABE1-3B5F172DF144}" dt="2026-05-03T10:52:15.583" v="0" actId="47"/>
        <pc:sldMkLst>
          <pc:docMk/>
          <pc:sldMk cId="0" sldId="275"/>
        </pc:sldMkLst>
      </pc:sldChg>
      <pc:sldChg chg="del">
        <pc:chgData name="miloud" userId="746845292902c628" providerId="LiveId" clId="{0BB9699C-A151-401E-ABE1-3B5F172DF144}" dt="2026-05-03T10:52:15.583" v="0" actId="47"/>
        <pc:sldMkLst>
          <pc:docMk/>
          <pc:sldMk cId="0" sldId="276"/>
        </pc:sldMkLst>
      </pc:sldChg>
      <pc:sldChg chg="del">
        <pc:chgData name="miloud" userId="746845292902c628" providerId="LiveId" clId="{0BB9699C-A151-401E-ABE1-3B5F172DF144}" dt="2026-05-03T10:52:15.583" v="0" actId="47"/>
        <pc:sldMkLst>
          <pc:docMk/>
          <pc:sldMk cId="0" sldId="277"/>
        </pc:sldMkLst>
      </pc:sldChg>
      <pc:sldChg chg="del">
        <pc:chgData name="miloud" userId="746845292902c628" providerId="LiveId" clId="{0BB9699C-A151-401E-ABE1-3B5F172DF144}" dt="2026-05-03T10:52:15.583" v="0" actId="47"/>
        <pc:sldMkLst>
          <pc:docMk/>
          <pc:sldMk cId="0" sldId="278"/>
        </pc:sldMkLst>
      </pc:sldChg>
      <pc:sldChg chg="del">
        <pc:chgData name="miloud" userId="746845292902c628" providerId="LiveId" clId="{0BB9699C-A151-401E-ABE1-3B5F172DF144}" dt="2026-05-03T10:52:15.583" v="0" actId="47"/>
        <pc:sldMkLst>
          <pc:docMk/>
          <pc:sldMk cId="0" sldId="279"/>
        </pc:sldMkLst>
      </pc:sldChg>
      <pc:sldChg chg="del">
        <pc:chgData name="miloud" userId="746845292902c628" providerId="LiveId" clId="{0BB9699C-A151-401E-ABE1-3B5F172DF144}" dt="2026-05-03T10:52:15.583" v="0" actId="47"/>
        <pc:sldMkLst>
          <pc:docMk/>
          <pc:sldMk cId="0" sldId="282"/>
        </pc:sldMkLst>
      </pc:sldChg>
      <pc:sldChg chg="del">
        <pc:chgData name="miloud" userId="746845292902c628" providerId="LiveId" clId="{0BB9699C-A151-401E-ABE1-3B5F172DF144}" dt="2026-05-03T10:52:15.583" v="0" actId="47"/>
        <pc:sldMkLst>
          <pc:docMk/>
          <pc:sldMk cId="0" sldId="283"/>
        </pc:sldMkLst>
      </pc:sldChg>
      <pc:sldChg chg="del">
        <pc:chgData name="miloud" userId="746845292902c628" providerId="LiveId" clId="{0BB9699C-A151-401E-ABE1-3B5F172DF144}" dt="2026-05-03T10:52:15.583" v="0" actId="47"/>
        <pc:sldMkLst>
          <pc:docMk/>
          <pc:sldMk cId="0" sldId="284"/>
        </pc:sldMkLst>
      </pc:sldChg>
      <pc:sldChg chg="del">
        <pc:chgData name="miloud" userId="746845292902c628" providerId="LiveId" clId="{0BB9699C-A151-401E-ABE1-3B5F172DF144}" dt="2026-05-03T10:52:15.583" v="0" actId="47"/>
        <pc:sldMkLst>
          <pc:docMk/>
          <pc:sldMk cId="0" sldId="285"/>
        </pc:sldMkLst>
      </pc:sldChg>
      <pc:sldChg chg="del">
        <pc:chgData name="miloud" userId="746845292902c628" providerId="LiveId" clId="{0BB9699C-A151-401E-ABE1-3B5F172DF144}" dt="2026-05-03T10:52:15.583" v="0" actId="47"/>
        <pc:sldMkLst>
          <pc:docMk/>
          <pc:sldMk cId="0" sldId="290"/>
        </pc:sldMkLst>
      </pc:sldChg>
      <pc:sldChg chg="del">
        <pc:chgData name="miloud" userId="746845292902c628" providerId="LiveId" clId="{0BB9699C-A151-401E-ABE1-3B5F172DF144}" dt="2026-05-03T10:52:15.583" v="0" actId="47"/>
        <pc:sldMkLst>
          <pc:docMk/>
          <pc:sldMk cId="0" sldId="291"/>
        </pc:sldMkLst>
      </pc:sldChg>
      <pc:sldChg chg="del">
        <pc:chgData name="miloud" userId="746845292902c628" providerId="LiveId" clId="{0BB9699C-A151-401E-ABE1-3B5F172DF144}" dt="2026-05-03T10:52:15.583" v="0" actId="47"/>
        <pc:sldMkLst>
          <pc:docMk/>
          <pc:sldMk cId="0" sldId="292"/>
        </pc:sldMkLst>
      </pc:sldChg>
      <pc:sldChg chg="del">
        <pc:chgData name="miloud" userId="746845292902c628" providerId="LiveId" clId="{0BB9699C-A151-401E-ABE1-3B5F172DF144}" dt="2026-05-03T10:52:15.583" v="0" actId="47"/>
        <pc:sldMkLst>
          <pc:docMk/>
          <pc:sldMk cId="0" sldId="293"/>
        </pc:sldMkLst>
      </pc:sldChg>
      <pc:sldChg chg="del">
        <pc:chgData name="miloud" userId="746845292902c628" providerId="LiveId" clId="{0BB9699C-A151-401E-ABE1-3B5F172DF144}" dt="2026-05-03T10:52:15.583" v="0" actId="47"/>
        <pc:sldMkLst>
          <pc:docMk/>
          <pc:sldMk cId="0" sldId="294"/>
        </pc:sldMkLst>
      </pc:sldChg>
      <pc:sldChg chg="del">
        <pc:chgData name="miloud" userId="746845292902c628" providerId="LiveId" clId="{0BB9699C-A151-401E-ABE1-3B5F172DF144}" dt="2026-05-03T10:52:15.583" v="0" actId="47"/>
        <pc:sldMkLst>
          <pc:docMk/>
          <pc:sldMk cId="0" sldId="295"/>
        </pc:sldMkLst>
      </pc:sldChg>
      <pc:sldChg chg="del">
        <pc:chgData name="miloud" userId="746845292902c628" providerId="LiveId" clId="{0BB9699C-A151-401E-ABE1-3B5F172DF144}" dt="2026-05-03T10:52:15.583" v="0" actId="47"/>
        <pc:sldMkLst>
          <pc:docMk/>
          <pc:sldMk cId="0" sldId="297"/>
        </pc:sldMkLst>
      </pc:sldChg>
      <pc:sldChg chg="del">
        <pc:chgData name="miloud" userId="746845292902c628" providerId="LiveId" clId="{0BB9699C-A151-401E-ABE1-3B5F172DF144}" dt="2026-05-03T10:52:15.583" v="0" actId="47"/>
        <pc:sldMkLst>
          <pc:docMk/>
          <pc:sldMk cId="0" sldId="298"/>
        </pc:sldMkLst>
      </pc:sldChg>
      <pc:sldChg chg="del">
        <pc:chgData name="miloud" userId="746845292902c628" providerId="LiveId" clId="{0BB9699C-A151-401E-ABE1-3B5F172DF144}" dt="2026-05-03T10:52:15.583" v="0" actId="47"/>
        <pc:sldMkLst>
          <pc:docMk/>
          <pc:sldMk cId="0" sldId="299"/>
        </pc:sldMkLst>
      </pc:sldChg>
      <pc:sldChg chg="del">
        <pc:chgData name="miloud" userId="746845292902c628" providerId="LiveId" clId="{0BB9699C-A151-401E-ABE1-3B5F172DF144}" dt="2026-05-03T10:52:15.583" v="0" actId="47"/>
        <pc:sldMkLst>
          <pc:docMk/>
          <pc:sldMk cId="0" sldId="300"/>
        </pc:sldMkLst>
      </pc:sldChg>
      <pc:sldChg chg="del">
        <pc:chgData name="miloud" userId="746845292902c628" providerId="LiveId" clId="{0BB9699C-A151-401E-ABE1-3B5F172DF144}" dt="2026-05-03T10:52:15.583" v="0" actId="47"/>
        <pc:sldMkLst>
          <pc:docMk/>
          <pc:sldMk cId="0" sldId="301"/>
        </pc:sldMkLst>
      </pc:sldChg>
      <pc:sldChg chg="del">
        <pc:chgData name="miloud" userId="746845292902c628" providerId="LiveId" clId="{0BB9699C-A151-401E-ABE1-3B5F172DF144}" dt="2026-05-03T10:52:15.583" v="0" actId="47"/>
        <pc:sldMkLst>
          <pc:docMk/>
          <pc:sldMk cId="0" sldId="302"/>
        </pc:sldMkLst>
      </pc:sldChg>
      <pc:sldChg chg="del">
        <pc:chgData name="miloud" userId="746845292902c628" providerId="LiveId" clId="{0BB9699C-A151-401E-ABE1-3B5F172DF144}" dt="2026-05-03T10:52:15.583" v="0" actId="47"/>
        <pc:sldMkLst>
          <pc:docMk/>
          <pc:sldMk cId="0" sldId="303"/>
        </pc:sldMkLst>
      </pc:sldChg>
      <pc:sldChg chg="del">
        <pc:chgData name="miloud" userId="746845292902c628" providerId="LiveId" clId="{0BB9699C-A151-401E-ABE1-3B5F172DF144}" dt="2026-05-03T10:52:15.583" v="0" actId="47"/>
        <pc:sldMkLst>
          <pc:docMk/>
          <pc:sldMk cId="0" sldId="304"/>
        </pc:sldMkLst>
      </pc:sldChg>
      <pc:sldChg chg="del">
        <pc:chgData name="miloud" userId="746845292902c628" providerId="LiveId" clId="{0BB9699C-A151-401E-ABE1-3B5F172DF144}" dt="2026-05-03T10:52:15.583" v="0" actId="47"/>
        <pc:sldMkLst>
          <pc:docMk/>
          <pc:sldMk cId="0" sldId="305"/>
        </pc:sldMkLst>
      </pc:sldChg>
      <pc:sldChg chg="del">
        <pc:chgData name="miloud" userId="746845292902c628" providerId="LiveId" clId="{0BB9699C-A151-401E-ABE1-3B5F172DF144}" dt="2026-05-03T10:52:15.583" v="0" actId="47"/>
        <pc:sldMkLst>
          <pc:docMk/>
          <pc:sldMk cId="0" sldId="306"/>
        </pc:sldMkLst>
      </pc:sldChg>
      <pc:sldChg chg="del">
        <pc:chgData name="miloud" userId="746845292902c628" providerId="LiveId" clId="{0BB9699C-A151-401E-ABE1-3B5F172DF144}" dt="2026-05-03T10:52:15.583" v="0" actId="47"/>
        <pc:sldMkLst>
          <pc:docMk/>
          <pc:sldMk cId="0" sldId="307"/>
        </pc:sldMkLst>
      </pc:sldChg>
      <pc:sldChg chg="del">
        <pc:chgData name="miloud" userId="746845292902c628" providerId="LiveId" clId="{0BB9699C-A151-401E-ABE1-3B5F172DF144}" dt="2026-05-03T10:52:15.583" v="0" actId="47"/>
        <pc:sldMkLst>
          <pc:docMk/>
          <pc:sldMk cId="0" sldId="308"/>
        </pc:sldMkLst>
      </pc:sldChg>
      <pc:sldChg chg="del">
        <pc:chgData name="miloud" userId="746845292902c628" providerId="LiveId" clId="{0BB9699C-A151-401E-ABE1-3B5F172DF144}" dt="2026-05-03T10:52:15.583" v="0" actId="47"/>
        <pc:sldMkLst>
          <pc:docMk/>
          <pc:sldMk cId="0" sldId="309"/>
        </pc:sldMkLst>
      </pc:sldChg>
      <pc:sldChg chg="del">
        <pc:chgData name="miloud" userId="746845292902c628" providerId="LiveId" clId="{0BB9699C-A151-401E-ABE1-3B5F172DF144}" dt="2026-05-03T10:52:15.583" v="0" actId="47"/>
        <pc:sldMkLst>
          <pc:docMk/>
          <pc:sldMk cId="0" sldId="310"/>
        </pc:sldMkLst>
      </pc:sldChg>
      <pc:sldChg chg="del">
        <pc:chgData name="miloud" userId="746845292902c628" providerId="LiveId" clId="{0BB9699C-A151-401E-ABE1-3B5F172DF144}" dt="2026-05-03T10:52:15.583" v="0" actId="47"/>
        <pc:sldMkLst>
          <pc:docMk/>
          <pc:sldMk cId="0" sldId="311"/>
        </pc:sldMkLst>
      </pc:sldChg>
      <pc:sldChg chg="del">
        <pc:chgData name="miloud" userId="746845292902c628" providerId="LiveId" clId="{0BB9699C-A151-401E-ABE1-3B5F172DF144}" dt="2026-05-03T10:52:15.583" v="0" actId="47"/>
        <pc:sldMkLst>
          <pc:docMk/>
          <pc:sldMk cId="0" sldId="312"/>
        </pc:sldMkLst>
      </pc:sldChg>
      <pc:sldChg chg="del">
        <pc:chgData name="miloud" userId="746845292902c628" providerId="LiveId" clId="{0BB9699C-A151-401E-ABE1-3B5F172DF144}" dt="2026-05-03T10:52:15.583" v="0" actId="47"/>
        <pc:sldMkLst>
          <pc:docMk/>
          <pc:sldMk cId="0" sldId="313"/>
        </pc:sldMkLst>
      </pc:sldChg>
      <pc:sldChg chg="del">
        <pc:chgData name="miloud" userId="746845292902c628" providerId="LiveId" clId="{0BB9699C-A151-401E-ABE1-3B5F172DF144}" dt="2026-05-03T10:52:15.583" v="0" actId="47"/>
        <pc:sldMkLst>
          <pc:docMk/>
          <pc:sldMk cId="0" sldId="314"/>
        </pc:sldMkLst>
      </pc:sldChg>
      <pc:sldChg chg="del">
        <pc:chgData name="miloud" userId="746845292902c628" providerId="LiveId" clId="{0BB9699C-A151-401E-ABE1-3B5F172DF144}" dt="2026-05-03T10:52:15.583" v="0" actId="47"/>
        <pc:sldMkLst>
          <pc:docMk/>
          <pc:sldMk cId="0" sldId="315"/>
        </pc:sldMkLst>
      </pc:sldChg>
      <pc:sldChg chg="del">
        <pc:chgData name="miloud" userId="746845292902c628" providerId="LiveId" clId="{0BB9699C-A151-401E-ABE1-3B5F172DF144}" dt="2026-05-03T10:52:15.583" v="0" actId="47"/>
        <pc:sldMkLst>
          <pc:docMk/>
          <pc:sldMk cId="0" sldId="316"/>
        </pc:sldMkLst>
      </pc:sldChg>
      <pc:sldChg chg="del">
        <pc:chgData name="miloud" userId="746845292902c628" providerId="LiveId" clId="{0BB9699C-A151-401E-ABE1-3B5F172DF144}" dt="2026-05-03T10:52:15.583" v="0" actId="47"/>
        <pc:sldMkLst>
          <pc:docMk/>
          <pc:sldMk cId="0" sldId="317"/>
        </pc:sldMkLst>
      </pc:sldChg>
      <pc:sldChg chg="del">
        <pc:chgData name="miloud" userId="746845292902c628" providerId="LiveId" clId="{0BB9699C-A151-401E-ABE1-3B5F172DF144}" dt="2026-05-03T10:52:15.583" v="0" actId="47"/>
        <pc:sldMkLst>
          <pc:docMk/>
          <pc:sldMk cId="0" sldId="318"/>
        </pc:sldMkLst>
      </pc:sldChg>
      <pc:sldChg chg="del">
        <pc:chgData name="miloud" userId="746845292902c628" providerId="LiveId" clId="{0BB9699C-A151-401E-ABE1-3B5F172DF144}" dt="2026-05-03T10:52:15.583" v="0" actId="47"/>
        <pc:sldMkLst>
          <pc:docMk/>
          <pc:sldMk cId="0" sldId="319"/>
        </pc:sldMkLst>
      </pc:sldChg>
      <pc:sldChg chg="del">
        <pc:chgData name="miloud" userId="746845292902c628" providerId="LiveId" clId="{0BB9699C-A151-401E-ABE1-3B5F172DF144}" dt="2026-05-03T10:52:15.583" v="0" actId="47"/>
        <pc:sldMkLst>
          <pc:docMk/>
          <pc:sldMk cId="0" sldId="320"/>
        </pc:sldMkLst>
      </pc:sldChg>
      <pc:sldChg chg="del">
        <pc:chgData name="miloud" userId="746845292902c628" providerId="LiveId" clId="{0BB9699C-A151-401E-ABE1-3B5F172DF144}" dt="2026-05-03T10:52:15.583" v="0" actId="47"/>
        <pc:sldMkLst>
          <pc:docMk/>
          <pc:sldMk cId="0" sldId="321"/>
        </pc:sldMkLst>
      </pc:sldChg>
      <pc:sldChg chg="del">
        <pc:chgData name="miloud" userId="746845292902c628" providerId="LiveId" clId="{0BB9699C-A151-401E-ABE1-3B5F172DF144}" dt="2026-05-03T10:52:15.583" v="0" actId="47"/>
        <pc:sldMkLst>
          <pc:docMk/>
          <pc:sldMk cId="0" sldId="322"/>
        </pc:sldMkLst>
      </pc:sldChg>
      <pc:sldChg chg="del">
        <pc:chgData name="miloud" userId="746845292902c628" providerId="LiveId" clId="{0BB9699C-A151-401E-ABE1-3B5F172DF144}" dt="2026-05-03T10:52:15.583" v="0" actId="47"/>
        <pc:sldMkLst>
          <pc:docMk/>
          <pc:sldMk cId="0" sldId="323"/>
        </pc:sldMkLst>
      </pc:sldChg>
      <pc:sldChg chg="del">
        <pc:chgData name="miloud" userId="746845292902c628" providerId="LiveId" clId="{0BB9699C-A151-401E-ABE1-3B5F172DF144}" dt="2026-05-03T10:52:15.583" v="0" actId="47"/>
        <pc:sldMkLst>
          <pc:docMk/>
          <pc:sldMk cId="0" sldId="324"/>
        </pc:sldMkLst>
      </pc:sldChg>
      <pc:sldChg chg="del">
        <pc:chgData name="miloud" userId="746845292902c628" providerId="LiveId" clId="{0BB9699C-A151-401E-ABE1-3B5F172DF144}" dt="2026-05-03T10:52:15.583" v="0" actId="47"/>
        <pc:sldMkLst>
          <pc:docMk/>
          <pc:sldMk cId="0" sldId="325"/>
        </pc:sldMkLst>
      </pc:sldChg>
      <pc:sldChg chg="del">
        <pc:chgData name="miloud" userId="746845292902c628" providerId="LiveId" clId="{0BB9699C-A151-401E-ABE1-3B5F172DF144}" dt="2026-05-03T10:52:15.583" v="0" actId="47"/>
        <pc:sldMkLst>
          <pc:docMk/>
          <pc:sldMk cId="0" sldId="326"/>
        </pc:sldMkLst>
      </pc:sldChg>
      <pc:sldChg chg="del">
        <pc:chgData name="miloud" userId="746845292902c628" providerId="LiveId" clId="{0BB9699C-A151-401E-ABE1-3B5F172DF144}" dt="2026-05-03T10:52:15.583" v="0" actId="47"/>
        <pc:sldMkLst>
          <pc:docMk/>
          <pc:sldMk cId="0" sldId="327"/>
        </pc:sldMkLst>
      </pc:sldChg>
      <pc:sldChg chg="del">
        <pc:chgData name="miloud" userId="746845292902c628" providerId="LiveId" clId="{0BB9699C-A151-401E-ABE1-3B5F172DF144}" dt="2026-05-03T10:52:15.583" v="0" actId="47"/>
        <pc:sldMkLst>
          <pc:docMk/>
          <pc:sldMk cId="0" sldId="328"/>
        </pc:sldMkLst>
      </pc:sldChg>
      <pc:sldChg chg="del">
        <pc:chgData name="miloud" userId="746845292902c628" providerId="LiveId" clId="{0BB9699C-A151-401E-ABE1-3B5F172DF144}" dt="2026-05-03T10:52:15.583" v="0" actId="47"/>
        <pc:sldMkLst>
          <pc:docMk/>
          <pc:sldMk cId="0" sldId="329"/>
        </pc:sldMkLst>
      </pc:sldChg>
      <pc:sldChg chg="del">
        <pc:chgData name="miloud" userId="746845292902c628" providerId="LiveId" clId="{0BB9699C-A151-401E-ABE1-3B5F172DF144}" dt="2026-05-03T10:52:15.583" v="0" actId="47"/>
        <pc:sldMkLst>
          <pc:docMk/>
          <pc:sldMk cId="0" sldId="330"/>
        </pc:sldMkLst>
      </pc:sldChg>
      <pc:sldChg chg="del">
        <pc:chgData name="miloud" userId="746845292902c628" providerId="LiveId" clId="{0BB9699C-A151-401E-ABE1-3B5F172DF144}" dt="2026-05-03T10:52:15.583" v="0" actId="47"/>
        <pc:sldMkLst>
          <pc:docMk/>
          <pc:sldMk cId="0" sldId="331"/>
        </pc:sldMkLst>
      </pc:sldChg>
      <pc:sldChg chg="del">
        <pc:chgData name="miloud" userId="746845292902c628" providerId="LiveId" clId="{0BB9699C-A151-401E-ABE1-3B5F172DF144}" dt="2026-05-03T10:52:15.583" v="0" actId="47"/>
        <pc:sldMkLst>
          <pc:docMk/>
          <pc:sldMk cId="0" sldId="332"/>
        </pc:sldMkLst>
      </pc:sldChg>
      <pc:sldChg chg="del">
        <pc:chgData name="miloud" userId="746845292902c628" providerId="LiveId" clId="{0BB9699C-A151-401E-ABE1-3B5F172DF144}" dt="2026-05-03T10:52:15.583" v="0" actId="47"/>
        <pc:sldMkLst>
          <pc:docMk/>
          <pc:sldMk cId="0" sldId="333"/>
        </pc:sldMkLst>
      </pc:sldChg>
      <pc:sldChg chg="del">
        <pc:chgData name="miloud" userId="746845292902c628" providerId="LiveId" clId="{0BB9699C-A151-401E-ABE1-3B5F172DF144}" dt="2026-05-03T10:52:15.583" v="0" actId="47"/>
        <pc:sldMkLst>
          <pc:docMk/>
          <pc:sldMk cId="0" sldId="334"/>
        </pc:sldMkLst>
      </pc:sldChg>
      <pc:sldChg chg="del">
        <pc:chgData name="miloud" userId="746845292902c628" providerId="LiveId" clId="{0BB9699C-A151-401E-ABE1-3B5F172DF144}" dt="2026-05-03T10:53:10.711" v="2" actId="47"/>
        <pc:sldMkLst>
          <pc:docMk/>
          <pc:sldMk cId="0" sldId="335"/>
        </pc:sldMkLst>
      </pc:sldChg>
      <pc:sldChg chg="del">
        <pc:chgData name="miloud" userId="746845292902c628" providerId="LiveId" clId="{0BB9699C-A151-401E-ABE1-3B5F172DF144}" dt="2026-05-03T10:52:15.583" v="0" actId="47"/>
        <pc:sldMkLst>
          <pc:docMk/>
          <pc:sldMk cId="0" sldId="336"/>
        </pc:sldMkLst>
      </pc:sldChg>
      <pc:sldChg chg="del">
        <pc:chgData name="miloud" userId="746845292902c628" providerId="LiveId" clId="{0BB9699C-A151-401E-ABE1-3B5F172DF144}" dt="2026-05-03T10:52:15.583" v="0" actId="47"/>
        <pc:sldMkLst>
          <pc:docMk/>
          <pc:sldMk cId="0" sldId="337"/>
        </pc:sldMkLst>
      </pc:sldChg>
      <pc:sldChg chg="del">
        <pc:chgData name="miloud" userId="746845292902c628" providerId="LiveId" clId="{0BB9699C-A151-401E-ABE1-3B5F172DF144}" dt="2026-05-03T10:52:15.583" v="0" actId="47"/>
        <pc:sldMkLst>
          <pc:docMk/>
          <pc:sldMk cId="0" sldId="338"/>
        </pc:sldMkLst>
      </pc:sldChg>
      <pc:sldChg chg="del">
        <pc:chgData name="miloud" userId="746845292902c628" providerId="LiveId" clId="{0BB9699C-A151-401E-ABE1-3B5F172DF144}" dt="2026-05-03T10:52:15.583" v="0" actId="47"/>
        <pc:sldMkLst>
          <pc:docMk/>
          <pc:sldMk cId="0" sldId="340"/>
        </pc:sldMkLst>
      </pc:sldChg>
      <pc:sldChg chg="del">
        <pc:chgData name="miloud" userId="746845292902c628" providerId="LiveId" clId="{0BB9699C-A151-401E-ABE1-3B5F172DF144}" dt="2026-05-03T10:52:15.583" v="0" actId="47"/>
        <pc:sldMkLst>
          <pc:docMk/>
          <pc:sldMk cId="0" sldId="341"/>
        </pc:sldMkLst>
      </pc:sldChg>
      <pc:sldChg chg="del">
        <pc:chgData name="miloud" userId="746845292902c628" providerId="LiveId" clId="{0BB9699C-A151-401E-ABE1-3B5F172DF144}" dt="2026-05-03T10:52:15.583" v="0" actId="47"/>
        <pc:sldMkLst>
          <pc:docMk/>
          <pc:sldMk cId="0" sldId="342"/>
        </pc:sldMkLst>
      </pc:sldChg>
      <pc:sldChg chg="del">
        <pc:chgData name="miloud" userId="746845292902c628" providerId="LiveId" clId="{0BB9699C-A151-401E-ABE1-3B5F172DF144}" dt="2026-05-03T10:52:15.583" v="0" actId="47"/>
        <pc:sldMkLst>
          <pc:docMk/>
          <pc:sldMk cId="0" sldId="343"/>
        </pc:sldMkLst>
      </pc:sldChg>
      <pc:sldChg chg="del">
        <pc:chgData name="miloud" userId="746845292902c628" providerId="LiveId" clId="{0BB9699C-A151-401E-ABE1-3B5F172DF144}" dt="2026-05-03T10:52:15.583" v="0" actId="47"/>
        <pc:sldMkLst>
          <pc:docMk/>
          <pc:sldMk cId="0" sldId="344"/>
        </pc:sldMkLst>
      </pc:sldChg>
      <pc:sldChg chg="del">
        <pc:chgData name="miloud" userId="746845292902c628" providerId="LiveId" clId="{0BB9699C-A151-401E-ABE1-3B5F172DF144}" dt="2026-05-03T10:52:15.583" v="0" actId="47"/>
        <pc:sldMkLst>
          <pc:docMk/>
          <pc:sldMk cId="0" sldId="345"/>
        </pc:sldMkLst>
      </pc:sldChg>
      <pc:sldChg chg="del">
        <pc:chgData name="miloud" userId="746845292902c628" providerId="LiveId" clId="{0BB9699C-A151-401E-ABE1-3B5F172DF144}" dt="2026-05-03T10:52:15.583" v="0" actId="47"/>
        <pc:sldMkLst>
          <pc:docMk/>
          <pc:sldMk cId="0" sldId="346"/>
        </pc:sldMkLst>
      </pc:sldChg>
      <pc:sldChg chg="del">
        <pc:chgData name="miloud" userId="746845292902c628" providerId="LiveId" clId="{0BB9699C-A151-401E-ABE1-3B5F172DF144}" dt="2026-05-03T10:52:15.583" v="0" actId="47"/>
        <pc:sldMkLst>
          <pc:docMk/>
          <pc:sldMk cId="0" sldId="347"/>
        </pc:sldMkLst>
      </pc:sldChg>
      <pc:sldChg chg="del">
        <pc:chgData name="miloud" userId="746845292902c628" providerId="LiveId" clId="{0BB9699C-A151-401E-ABE1-3B5F172DF144}" dt="2026-05-03T10:52:15.583" v="0" actId="47"/>
        <pc:sldMkLst>
          <pc:docMk/>
          <pc:sldMk cId="0" sldId="348"/>
        </pc:sldMkLst>
      </pc:sldChg>
      <pc:sldChg chg="del">
        <pc:chgData name="miloud" userId="746845292902c628" providerId="LiveId" clId="{0BB9699C-A151-401E-ABE1-3B5F172DF144}" dt="2026-05-03T10:52:15.583" v="0" actId="47"/>
        <pc:sldMkLst>
          <pc:docMk/>
          <pc:sldMk cId="0" sldId="349"/>
        </pc:sldMkLst>
      </pc:sldChg>
      <pc:sldChg chg="del">
        <pc:chgData name="miloud" userId="746845292902c628" providerId="LiveId" clId="{0BB9699C-A151-401E-ABE1-3B5F172DF144}" dt="2026-05-03T10:52:15.583" v="0" actId="47"/>
        <pc:sldMkLst>
          <pc:docMk/>
          <pc:sldMk cId="0" sldId="350"/>
        </pc:sldMkLst>
      </pc:sldChg>
      <pc:sldChg chg="del">
        <pc:chgData name="miloud" userId="746845292902c628" providerId="LiveId" clId="{0BB9699C-A151-401E-ABE1-3B5F172DF144}" dt="2026-05-03T10:52:15.583" v="0" actId="47"/>
        <pc:sldMkLst>
          <pc:docMk/>
          <pc:sldMk cId="0" sldId="351"/>
        </pc:sldMkLst>
      </pc:sldChg>
      <pc:sldChg chg="del">
        <pc:chgData name="miloud" userId="746845292902c628" providerId="LiveId" clId="{0BB9699C-A151-401E-ABE1-3B5F172DF144}" dt="2026-05-03T10:52:15.583" v="0" actId="47"/>
        <pc:sldMkLst>
          <pc:docMk/>
          <pc:sldMk cId="0" sldId="352"/>
        </pc:sldMkLst>
      </pc:sldChg>
      <pc:sldChg chg="del">
        <pc:chgData name="miloud" userId="746845292902c628" providerId="LiveId" clId="{0BB9699C-A151-401E-ABE1-3B5F172DF144}" dt="2026-05-03T10:52:15.583" v="0" actId="47"/>
        <pc:sldMkLst>
          <pc:docMk/>
          <pc:sldMk cId="0" sldId="353"/>
        </pc:sldMkLst>
      </pc:sldChg>
      <pc:sldChg chg="del">
        <pc:chgData name="miloud" userId="746845292902c628" providerId="LiveId" clId="{0BB9699C-A151-401E-ABE1-3B5F172DF144}" dt="2026-05-03T10:52:15.583" v="0" actId="47"/>
        <pc:sldMkLst>
          <pc:docMk/>
          <pc:sldMk cId="0" sldId="354"/>
        </pc:sldMkLst>
      </pc:sldChg>
      <pc:sldChg chg="del">
        <pc:chgData name="miloud" userId="746845292902c628" providerId="LiveId" clId="{0BB9699C-A151-401E-ABE1-3B5F172DF144}" dt="2026-05-03T10:52:15.583" v="0" actId="47"/>
        <pc:sldMkLst>
          <pc:docMk/>
          <pc:sldMk cId="0" sldId="355"/>
        </pc:sldMkLst>
      </pc:sldChg>
      <pc:sldChg chg="del">
        <pc:chgData name="miloud" userId="746845292902c628" providerId="LiveId" clId="{0BB9699C-A151-401E-ABE1-3B5F172DF144}" dt="2026-05-03T10:52:15.583" v="0" actId="47"/>
        <pc:sldMkLst>
          <pc:docMk/>
          <pc:sldMk cId="0" sldId="356"/>
        </pc:sldMkLst>
      </pc:sldChg>
      <pc:sldChg chg="del">
        <pc:chgData name="miloud" userId="746845292902c628" providerId="LiveId" clId="{0BB9699C-A151-401E-ABE1-3B5F172DF144}" dt="2026-05-03T10:52:15.583" v="0" actId="47"/>
        <pc:sldMkLst>
          <pc:docMk/>
          <pc:sldMk cId="0" sldId="357"/>
        </pc:sldMkLst>
      </pc:sldChg>
      <pc:sldChg chg="del">
        <pc:chgData name="miloud" userId="746845292902c628" providerId="LiveId" clId="{0BB9699C-A151-401E-ABE1-3B5F172DF144}" dt="2026-05-03T10:52:15.583" v="0" actId="47"/>
        <pc:sldMkLst>
          <pc:docMk/>
          <pc:sldMk cId="0" sldId="359"/>
        </pc:sldMkLst>
      </pc:sldChg>
      <pc:sldChg chg="del">
        <pc:chgData name="miloud" userId="746845292902c628" providerId="LiveId" clId="{0BB9699C-A151-401E-ABE1-3B5F172DF144}" dt="2026-05-03T10:52:59.895" v="1" actId="47"/>
        <pc:sldMkLst>
          <pc:docMk/>
          <pc:sldMk cId="0" sldId="380"/>
        </pc:sldMkLst>
      </pc:sldChg>
      <pc:sldChg chg="del">
        <pc:chgData name="miloud" userId="746845292902c628" providerId="LiveId" clId="{0BB9699C-A151-401E-ABE1-3B5F172DF144}" dt="2026-05-03T10:52:59.895" v="1" actId="47"/>
        <pc:sldMkLst>
          <pc:docMk/>
          <pc:sldMk cId="0" sldId="381"/>
        </pc:sldMkLst>
      </pc:sldChg>
      <pc:sldChg chg="del">
        <pc:chgData name="miloud" userId="746845292902c628" providerId="LiveId" clId="{0BB9699C-A151-401E-ABE1-3B5F172DF144}" dt="2026-05-03T10:52:59.895" v="1" actId="47"/>
        <pc:sldMkLst>
          <pc:docMk/>
          <pc:sldMk cId="0" sldId="382"/>
        </pc:sldMkLst>
      </pc:sldChg>
      <pc:sldChg chg="del">
        <pc:chgData name="miloud" userId="746845292902c628" providerId="LiveId" clId="{0BB9699C-A151-401E-ABE1-3B5F172DF144}" dt="2026-05-03T10:52:59.895" v="1" actId="47"/>
        <pc:sldMkLst>
          <pc:docMk/>
          <pc:sldMk cId="0" sldId="383"/>
        </pc:sldMkLst>
      </pc:sldChg>
      <pc:sldChg chg="del">
        <pc:chgData name="miloud" userId="746845292902c628" providerId="LiveId" clId="{0BB9699C-A151-401E-ABE1-3B5F172DF144}" dt="2026-05-03T10:52:59.895" v="1" actId="47"/>
        <pc:sldMkLst>
          <pc:docMk/>
          <pc:sldMk cId="0" sldId="384"/>
        </pc:sldMkLst>
      </pc:sldChg>
      <pc:sldChg chg="del">
        <pc:chgData name="miloud" userId="746845292902c628" providerId="LiveId" clId="{0BB9699C-A151-401E-ABE1-3B5F172DF144}" dt="2026-05-03T10:52:59.895" v="1" actId="47"/>
        <pc:sldMkLst>
          <pc:docMk/>
          <pc:sldMk cId="0" sldId="385"/>
        </pc:sldMkLst>
      </pc:sldChg>
      <pc:sldChg chg="del">
        <pc:chgData name="miloud" userId="746845292902c628" providerId="LiveId" clId="{0BB9699C-A151-401E-ABE1-3B5F172DF144}" dt="2026-05-03T10:52:59.895" v="1" actId="47"/>
        <pc:sldMkLst>
          <pc:docMk/>
          <pc:sldMk cId="0" sldId="386"/>
        </pc:sldMkLst>
      </pc:sldChg>
      <pc:sldChg chg="del">
        <pc:chgData name="miloud" userId="746845292902c628" providerId="LiveId" clId="{0BB9699C-A151-401E-ABE1-3B5F172DF144}" dt="2026-05-03T10:52:59.895" v="1" actId="47"/>
        <pc:sldMkLst>
          <pc:docMk/>
          <pc:sldMk cId="0" sldId="387"/>
        </pc:sldMkLst>
      </pc:sldChg>
      <pc:sldChg chg="del">
        <pc:chgData name="miloud" userId="746845292902c628" providerId="LiveId" clId="{0BB9699C-A151-401E-ABE1-3B5F172DF144}" dt="2026-05-03T10:52:59.895" v="1" actId="47"/>
        <pc:sldMkLst>
          <pc:docMk/>
          <pc:sldMk cId="0" sldId="388"/>
        </pc:sldMkLst>
      </pc:sldChg>
      <pc:sldChg chg="del">
        <pc:chgData name="miloud" userId="746845292902c628" providerId="LiveId" clId="{0BB9699C-A151-401E-ABE1-3B5F172DF144}" dt="2026-05-03T10:52:59.895" v="1" actId="47"/>
        <pc:sldMkLst>
          <pc:docMk/>
          <pc:sldMk cId="0" sldId="389"/>
        </pc:sldMkLst>
      </pc:sldChg>
      <pc:sldChg chg="del">
        <pc:chgData name="miloud" userId="746845292902c628" providerId="LiveId" clId="{0BB9699C-A151-401E-ABE1-3B5F172DF144}" dt="2026-05-03T10:52:59.895" v="1" actId="47"/>
        <pc:sldMkLst>
          <pc:docMk/>
          <pc:sldMk cId="0" sldId="390"/>
        </pc:sldMkLst>
      </pc:sldChg>
      <pc:sldChg chg="del">
        <pc:chgData name="miloud" userId="746845292902c628" providerId="LiveId" clId="{0BB9699C-A151-401E-ABE1-3B5F172DF144}" dt="2026-05-03T10:52:59.895" v="1" actId="47"/>
        <pc:sldMkLst>
          <pc:docMk/>
          <pc:sldMk cId="0" sldId="391"/>
        </pc:sldMkLst>
      </pc:sldChg>
      <pc:sldChg chg="del">
        <pc:chgData name="miloud" userId="746845292902c628" providerId="LiveId" clId="{0BB9699C-A151-401E-ABE1-3B5F172DF144}" dt="2026-05-03T10:52:59.895" v="1" actId="47"/>
        <pc:sldMkLst>
          <pc:docMk/>
          <pc:sldMk cId="0" sldId="392"/>
        </pc:sldMkLst>
      </pc:sldChg>
      <pc:sldChg chg="del">
        <pc:chgData name="miloud" userId="746845292902c628" providerId="LiveId" clId="{0BB9699C-A151-401E-ABE1-3B5F172DF144}" dt="2026-05-03T10:52:59.895" v="1" actId="47"/>
        <pc:sldMkLst>
          <pc:docMk/>
          <pc:sldMk cId="0" sldId="393"/>
        </pc:sldMkLst>
      </pc:sldChg>
      <pc:sldChg chg="del">
        <pc:chgData name="miloud" userId="746845292902c628" providerId="LiveId" clId="{0BB9699C-A151-401E-ABE1-3B5F172DF144}" dt="2026-05-03T10:52:59.895" v="1" actId="47"/>
        <pc:sldMkLst>
          <pc:docMk/>
          <pc:sldMk cId="0" sldId="394"/>
        </pc:sldMkLst>
      </pc:sldChg>
      <pc:sldChg chg="del">
        <pc:chgData name="miloud" userId="746845292902c628" providerId="LiveId" clId="{0BB9699C-A151-401E-ABE1-3B5F172DF144}" dt="2026-05-03T10:52:59.895" v="1" actId="47"/>
        <pc:sldMkLst>
          <pc:docMk/>
          <pc:sldMk cId="0" sldId="395"/>
        </pc:sldMkLst>
      </pc:sldChg>
      <pc:sldChg chg="del">
        <pc:chgData name="miloud" userId="746845292902c628" providerId="LiveId" clId="{0BB9699C-A151-401E-ABE1-3B5F172DF144}" dt="2026-05-03T10:52:59.895" v="1" actId="47"/>
        <pc:sldMkLst>
          <pc:docMk/>
          <pc:sldMk cId="0" sldId="396"/>
        </pc:sldMkLst>
      </pc:sldChg>
      <pc:sldChg chg="del">
        <pc:chgData name="miloud" userId="746845292902c628" providerId="LiveId" clId="{0BB9699C-A151-401E-ABE1-3B5F172DF144}" dt="2026-05-03T10:52:59.895" v="1" actId="47"/>
        <pc:sldMkLst>
          <pc:docMk/>
          <pc:sldMk cId="0" sldId="397"/>
        </pc:sldMkLst>
      </pc:sldChg>
      <pc:sldChg chg="del">
        <pc:chgData name="miloud" userId="746845292902c628" providerId="LiveId" clId="{0BB9699C-A151-401E-ABE1-3B5F172DF144}" dt="2026-05-03T10:52:59.895" v="1" actId="47"/>
        <pc:sldMkLst>
          <pc:docMk/>
          <pc:sldMk cId="0" sldId="398"/>
        </pc:sldMkLst>
      </pc:sldChg>
      <pc:sldChg chg="del">
        <pc:chgData name="miloud" userId="746845292902c628" providerId="LiveId" clId="{0BB9699C-A151-401E-ABE1-3B5F172DF144}" dt="2026-05-03T10:52:59.895" v="1" actId="47"/>
        <pc:sldMkLst>
          <pc:docMk/>
          <pc:sldMk cId="0" sldId="399"/>
        </pc:sldMkLst>
      </pc:sldChg>
      <pc:sldChg chg="del">
        <pc:chgData name="miloud" userId="746845292902c628" providerId="LiveId" clId="{0BB9699C-A151-401E-ABE1-3B5F172DF144}" dt="2026-05-03T10:52:59.895" v="1" actId="47"/>
        <pc:sldMkLst>
          <pc:docMk/>
          <pc:sldMk cId="0" sldId="400"/>
        </pc:sldMkLst>
      </pc:sldChg>
      <pc:sldChg chg="del">
        <pc:chgData name="miloud" userId="746845292902c628" providerId="LiveId" clId="{0BB9699C-A151-401E-ABE1-3B5F172DF144}" dt="2026-05-03T10:52:59.895" v="1" actId="47"/>
        <pc:sldMkLst>
          <pc:docMk/>
          <pc:sldMk cId="0" sldId="401"/>
        </pc:sldMkLst>
      </pc:sldChg>
      <pc:sldChg chg="del">
        <pc:chgData name="miloud" userId="746845292902c628" providerId="LiveId" clId="{0BB9699C-A151-401E-ABE1-3B5F172DF144}" dt="2026-05-03T10:52:59.895" v="1" actId="47"/>
        <pc:sldMkLst>
          <pc:docMk/>
          <pc:sldMk cId="0" sldId="402"/>
        </pc:sldMkLst>
      </pc:sldChg>
      <pc:sldChg chg="del">
        <pc:chgData name="miloud" userId="746845292902c628" providerId="LiveId" clId="{0BB9699C-A151-401E-ABE1-3B5F172DF144}" dt="2026-05-03T10:52:59.895" v="1" actId="47"/>
        <pc:sldMkLst>
          <pc:docMk/>
          <pc:sldMk cId="0" sldId="403"/>
        </pc:sldMkLst>
      </pc:sldChg>
      <pc:sldChg chg="del">
        <pc:chgData name="miloud" userId="746845292902c628" providerId="LiveId" clId="{0BB9699C-A151-401E-ABE1-3B5F172DF144}" dt="2026-05-03T10:52:59.895" v="1" actId="47"/>
        <pc:sldMkLst>
          <pc:docMk/>
          <pc:sldMk cId="0" sldId="404"/>
        </pc:sldMkLst>
      </pc:sldChg>
      <pc:sldChg chg="del">
        <pc:chgData name="miloud" userId="746845292902c628" providerId="LiveId" clId="{0BB9699C-A151-401E-ABE1-3B5F172DF144}" dt="2026-05-03T10:52:59.895" v="1" actId="47"/>
        <pc:sldMkLst>
          <pc:docMk/>
          <pc:sldMk cId="0" sldId="405"/>
        </pc:sldMkLst>
      </pc:sldChg>
      <pc:sldChg chg="del">
        <pc:chgData name="miloud" userId="746845292902c628" providerId="LiveId" clId="{0BB9699C-A151-401E-ABE1-3B5F172DF144}" dt="2026-05-03T10:52:59.895" v="1" actId="47"/>
        <pc:sldMkLst>
          <pc:docMk/>
          <pc:sldMk cId="0" sldId="406"/>
        </pc:sldMkLst>
      </pc:sldChg>
      <pc:sldChg chg="del">
        <pc:chgData name="miloud" userId="746845292902c628" providerId="LiveId" clId="{0BB9699C-A151-401E-ABE1-3B5F172DF144}" dt="2026-05-03T10:52:59.895" v="1" actId="47"/>
        <pc:sldMkLst>
          <pc:docMk/>
          <pc:sldMk cId="0" sldId="407"/>
        </pc:sldMkLst>
      </pc:sldChg>
      <pc:sldChg chg="del">
        <pc:chgData name="miloud" userId="746845292902c628" providerId="LiveId" clId="{0BB9699C-A151-401E-ABE1-3B5F172DF144}" dt="2026-05-03T10:52:59.895" v="1" actId="47"/>
        <pc:sldMkLst>
          <pc:docMk/>
          <pc:sldMk cId="0" sldId="408"/>
        </pc:sldMkLst>
      </pc:sldChg>
      <pc:sldChg chg="del">
        <pc:chgData name="miloud" userId="746845292902c628" providerId="LiveId" clId="{0BB9699C-A151-401E-ABE1-3B5F172DF144}" dt="2026-05-03T10:52:59.895" v="1" actId="47"/>
        <pc:sldMkLst>
          <pc:docMk/>
          <pc:sldMk cId="0" sldId="409"/>
        </pc:sldMkLst>
      </pc:sldChg>
      <pc:sldChg chg="del">
        <pc:chgData name="miloud" userId="746845292902c628" providerId="LiveId" clId="{0BB9699C-A151-401E-ABE1-3B5F172DF144}" dt="2026-05-03T10:52:59.895" v="1" actId="47"/>
        <pc:sldMkLst>
          <pc:docMk/>
          <pc:sldMk cId="0" sldId="410"/>
        </pc:sldMkLst>
      </pc:sldChg>
      <pc:sldChg chg="del">
        <pc:chgData name="miloud" userId="746845292902c628" providerId="LiveId" clId="{0BB9699C-A151-401E-ABE1-3B5F172DF144}" dt="2026-05-03T10:52:59.895" v="1" actId="47"/>
        <pc:sldMkLst>
          <pc:docMk/>
          <pc:sldMk cId="0" sldId="411"/>
        </pc:sldMkLst>
      </pc:sldChg>
      <pc:sldChg chg="del">
        <pc:chgData name="miloud" userId="746845292902c628" providerId="LiveId" clId="{0BB9699C-A151-401E-ABE1-3B5F172DF144}" dt="2026-05-03T10:52:59.895" v="1" actId="47"/>
        <pc:sldMkLst>
          <pc:docMk/>
          <pc:sldMk cId="0" sldId="412"/>
        </pc:sldMkLst>
      </pc:sldChg>
      <pc:sldChg chg="del">
        <pc:chgData name="miloud" userId="746845292902c628" providerId="LiveId" clId="{0BB9699C-A151-401E-ABE1-3B5F172DF144}" dt="2026-05-03T10:52:59.895" v="1" actId="47"/>
        <pc:sldMkLst>
          <pc:docMk/>
          <pc:sldMk cId="0" sldId="413"/>
        </pc:sldMkLst>
      </pc:sldChg>
      <pc:sldChg chg="del">
        <pc:chgData name="miloud" userId="746845292902c628" providerId="LiveId" clId="{0BB9699C-A151-401E-ABE1-3B5F172DF144}" dt="2026-05-03T10:52:59.895" v="1" actId="47"/>
        <pc:sldMkLst>
          <pc:docMk/>
          <pc:sldMk cId="0" sldId="414"/>
        </pc:sldMkLst>
      </pc:sldChg>
      <pc:sldChg chg="del">
        <pc:chgData name="miloud" userId="746845292902c628" providerId="LiveId" clId="{0BB9699C-A151-401E-ABE1-3B5F172DF144}" dt="2026-05-03T10:52:59.895" v="1" actId="47"/>
        <pc:sldMkLst>
          <pc:docMk/>
          <pc:sldMk cId="0" sldId="415"/>
        </pc:sldMkLst>
      </pc:sldChg>
      <pc:sldChg chg="del">
        <pc:chgData name="miloud" userId="746845292902c628" providerId="LiveId" clId="{0BB9699C-A151-401E-ABE1-3B5F172DF144}" dt="2026-05-03T10:52:59.895" v="1" actId="47"/>
        <pc:sldMkLst>
          <pc:docMk/>
          <pc:sldMk cId="0" sldId="416"/>
        </pc:sldMkLst>
      </pc:sldChg>
      <pc:sldChg chg="del">
        <pc:chgData name="miloud" userId="746845292902c628" providerId="LiveId" clId="{0BB9699C-A151-401E-ABE1-3B5F172DF144}" dt="2026-05-03T10:52:59.895" v="1" actId="47"/>
        <pc:sldMkLst>
          <pc:docMk/>
          <pc:sldMk cId="0" sldId="417"/>
        </pc:sldMkLst>
      </pc:sldChg>
      <pc:sldChg chg="del">
        <pc:chgData name="miloud" userId="746845292902c628" providerId="LiveId" clId="{0BB9699C-A151-401E-ABE1-3B5F172DF144}" dt="2026-05-03T10:52:59.895" v="1" actId="47"/>
        <pc:sldMkLst>
          <pc:docMk/>
          <pc:sldMk cId="0" sldId="418"/>
        </pc:sldMkLst>
      </pc:sldChg>
      <pc:sldChg chg="del">
        <pc:chgData name="miloud" userId="746845292902c628" providerId="LiveId" clId="{0BB9699C-A151-401E-ABE1-3B5F172DF144}" dt="2026-05-03T10:52:59.895" v="1" actId="47"/>
        <pc:sldMkLst>
          <pc:docMk/>
          <pc:sldMk cId="0" sldId="419"/>
        </pc:sldMkLst>
      </pc:sldChg>
      <pc:sldChg chg="del">
        <pc:chgData name="miloud" userId="746845292902c628" providerId="LiveId" clId="{0BB9699C-A151-401E-ABE1-3B5F172DF144}" dt="2026-05-03T10:52:59.895" v="1" actId="47"/>
        <pc:sldMkLst>
          <pc:docMk/>
          <pc:sldMk cId="0" sldId="420"/>
        </pc:sldMkLst>
      </pc:sldChg>
      <pc:sldChg chg="del">
        <pc:chgData name="miloud" userId="746845292902c628" providerId="LiveId" clId="{0BB9699C-A151-401E-ABE1-3B5F172DF144}" dt="2026-05-03T10:52:59.895" v="1" actId="47"/>
        <pc:sldMkLst>
          <pc:docMk/>
          <pc:sldMk cId="0" sldId="421"/>
        </pc:sldMkLst>
      </pc:sldChg>
      <pc:sldChg chg="del">
        <pc:chgData name="miloud" userId="746845292902c628" providerId="LiveId" clId="{0BB9699C-A151-401E-ABE1-3B5F172DF144}" dt="2026-05-03T10:52:59.895" v="1" actId="47"/>
        <pc:sldMkLst>
          <pc:docMk/>
          <pc:sldMk cId="0" sldId="422"/>
        </pc:sldMkLst>
      </pc:sldChg>
      <pc:sldChg chg="del">
        <pc:chgData name="miloud" userId="746845292902c628" providerId="LiveId" clId="{0BB9699C-A151-401E-ABE1-3B5F172DF144}" dt="2026-05-03T10:52:59.895" v="1" actId="47"/>
        <pc:sldMkLst>
          <pc:docMk/>
          <pc:sldMk cId="0" sldId="423"/>
        </pc:sldMkLst>
      </pc:sldChg>
      <pc:sldChg chg="del">
        <pc:chgData name="miloud" userId="746845292902c628" providerId="LiveId" clId="{0BB9699C-A151-401E-ABE1-3B5F172DF144}" dt="2026-05-03T10:52:59.895" v="1" actId="47"/>
        <pc:sldMkLst>
          <pc:docMk/>
          <pc:sldMk cId="0" sldId="424"/>
        </pc:sldMkLst>
      </pc:sldChg>
      <pc:sldChg chg="del">
        <pc:chgData name="miloud" userId="746845292902c628" providerId="LiveId" clId="{0BB9699C-A151-401E-ABE1-3B5F172DF144}" dt="2026-05-03T10:52:59.895" v="1" actId="47"/>
        <pc:sldMkLst>
          <pc:docMk/>
          <pc:sldMk cId="0" sldId="425"/>
        </pc:sldMkLst>
      </pc:sldChg>
      <pc:sldChg chg="del">
        <pc:chgData name="miloud" userId="746845292902c628" providerId="LiveId" clId="{0BB9699C-A151-401E-ABE1-3B5F172DF144}" dt="2026-05-03T10:52:59.895" v="1" actId="47"/>
        <pc:sldMkLst>
          <pc:docMk/>
          <pc:sldMk cId="0" sldId="426"/>
        </pc:sldMkLst>
      </pc:sldChg>
      <pc:sldChg chg="del">
        <pc:chgData name="miloud" userId="746845292902c628" providerId="LiveId" clId="{0BB9699C-A151-401E-ABE1-3B5F172DF144}" dt="2026-05-03T10:52:59.895" v="1" actId="47"/>
        <pc:sldMkLst>
          <pc:docMk/>
          <pc:sldMk cId="0" sldId="427"/>
        </pc:sldMkLst>
      </pc:sldChg>
      <pc:sldChg chg="del">
        <pc:chgData name="miloud" userId="746845292902c628" providerId="LiveId" clId="{0BB9699C-A151-401E-ABE1-3B5F172DF144}" dt="2026-05-03T10:52:59.895" v="1" actId="47"/>
        <pc:sldMkLst>
          <pc:docMk/>
          <pc:sldMk cId="0" sldId="428"/>
        </pc:sldMkLst>
      </pc:sldChg>
      <pc:sldChg chg="del">
        <pc:chgData name="miloud" userId="746845292902c628" providerId="LiveId" clId="{0BB9699C-A151-401E-ABE1-3B5F172DF144}" dt="2026-05-03T10:52:15.583" v="0" actId="47"/>
        <pc:sldMkLst>
          <pc:docMk/>
          <pc:sldMk cId="1285475811" sldId="430"/>
        </pc:sldMkLst>
      </pc:sldChg>
      <pc:sldChg chg="del">
        <pc:chgData name="miloud" userId="746845292902c628" providerId="LiveId" clId="{0BB9699C-A151-401E-ABE1-3B5F172DF144}" dt="2026-05-03T10:52:15.583" v="0" actId="47"/>
        <pc:sldMkLst>
          <pc:docMk/>
          <pc:sldMk cId="801708976" sldId="43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fr-FR"/>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fr-FR"/>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fr-FR"/>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C914A11-0E19-4DFF-9245-EB3BB8F1FC5C}" type="slidenum">
              <a:rPr lang="fr-FR"/>
              <a:pPr/>
              <a:t>‹N°›</a:t>
            </a:fld>
            <a:endParaRPr lang="fr-FR"/>
          </a:p>
        </p:txBody>
      </p:sp>
    </p:spTree>
    <p:extLst>
      <p:ext uri="{BB962C8B-B14F-4D97-AF65-F5344CB8AC3E}">
        <p14:creationId xmlns:p14="http://schemas.microsoft.com/office/powerpoint/2010/main" val="194326223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43B2A2-FD21-4D0F-85DB-FD9561379C8F}" type="slidenum">
              <a:rPr lang="fr-FR"/>
              <a:pPr/>
              <a:t>1</a:t>
            </a:fld>
            <a:endParaRPr lang="fr-F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43B2A2-FD21-4D0F-85DB-FD9561379C8F}" type="slidenum">
              <a:rPr lang="fr-FR"/>
              <a:pPr/>
              <a:t>2</a:t>
            </a:fld>
            <a:endParaRPr lang="fr-FR" dirty="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7CB97365-EBCA-4027-87D5-99FC1D4DF0BB}" type="datetimeFigureOut">
              <a:rPr lang="en-US" smtClean="0"/>
              <a:pPr/>
              <a:t>5/3/2026</a:t>
            </a:fld>
            <a:endParaRPr lang="en-US"/>
          </a:p>
        </p:txBody>
      </p:sp>
      <p:sp>
        <p:nvSpPr>
          <p:cNvPr id="19" name="Espace réservé du pied de page 18"/>
          <p:cNvSpPr>
            <a:spLocks noGrp="1"/>
          </p:cNvSpPr>
          <p:nvPr>
            <p:ph type="ftr" sz="quarter" idx="11"/>
          </p:nvPr>
        </p:nvSpPr>
        <p:spPr/>
        <p:txBody>
          <a:bodyPr/>
          <a:lstStyle/>
          <a:p>
            <a:endParaRPr kumimoji="0" lang="en-US"/>
          </a:p>
        </p:txBody>
      </p:sp>
      <p:sp>
        <p:nvSpPr>
          <p:cNvPr id="27" name="Espace réservé du numéro de diapositive 26"/>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7CB97365-EBCA-4027-87D5-99FC1D4DF0BB}" type="datetimeFigureOut">
              <a:rPr lang="en-US" smtClean="0"/>
              <a:pPr/>
              <a:t>5/3/2026</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7CB97365-EBCA-4027-87D5-99FC1D4DF0BB}" type="datetimeFigureOut">
              <a:rPr lang="en-US" smtClean="0"/>
              <a:pPr/>
              <a:t>5/3/2026</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7CB97365-EBCA-4027-87D5-99FC1D4DF0BB}" type="datetimeFigureOut">
              <a:rPr lang="en-US" smtClean="0"/>
              <a:pPr/>
              <a:t>5/3/2026</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fld id="{7CB97365-EBCA-4027-87D5-99FC1D4DF0BB}" type="datetimeFigureOut">
              <a:rPr lang="en-US" smtClean="0"/>
              <a:pPr/>
              <a:t>5/3/2026</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7CB97365-EBCA-4027-87D5-99FC1D4DF0BB}" type="datetimeFigureOut">
              <a:rPr lang="en-US" smtClean="0"/>
              <a:pPr/>
              <a:t>5/3/2026</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7CB97365-EBCA-4027-87D5-99FC1D4DF0BB}" type="datetimeFigureOut">
              <a:rPr lang="en-US" smtClean="0"/>
              <a:pPr/>
              <a:t>5/3/2026</a:t>
            </a:fld>
            <a:endParaRPr lang="en-US"/>
          </a:p>
        </p:txBody>
      </p:sp>
      <p:sp>
        <p:nvSpPr>
          <p:cNvPr id="8" name="Espace réservé du pied de page 7"/>
          <p:cNvSpPr>
            <a:spLocks noGrp="1"/>
          </p:cNvSpPr>
          <p:nvPr>
            <p:ph type="ftr" sz="quarter" idx="11"/>
          </p:nvPr>
        </p:nvSpPr>
        <p:spPr/>
        <p:txBody>
          <a:bodyPr/>
          <a:lstStyle/>
          <a:p>
            <a:endParaRPr kumimoji="0" lang="en-US"/>
          </a:p>
        </p:txBody>
      </p:sp>
      <p:sp>
        <p:nvSpPr>
          <p:cNvPr id="9" name="Espace réservé du numéro de diapositive 8"/>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a:t>Cliquez pour modifier le style du titre</a:t>
            </a:r>
            <a:endParaRPr kumimoji="0" lang="en-US"/>
          </a:p>
        </p:txBody>
      </p:sp>
      <p:sp>
        <p:nvSpPr>
          <p:cNvPr id="3" name="Espace réservé de la date 2"/>
          <p:cNvSpPr>
            <a:spLocks noGrp="1"/>
          </p:cNvSpPr>
          <p:nvPr>
            <p:ph type="dt" sz="half" idx="10"/>
          </p:nvPr>
        </p:nvSpPr>
        <p:spPr/>
        <p:txBody>
          <a:bodyPr/>
          <a:lstStyle/>
          <a:p>
            <a:fld id="{7CB97365-EBCA-4027-87D5-99FC1D4DF0BB}" type="datetimeFigureOut">
              <a:rPr lang="en-US" smtClean="0"/>
              <a:pPr/>
              <a:t>5/3/2026</a:t>
            </a:fld>
            <a:endParaRPr lang="en-US"/>
          </a:p>
        </p:txBody>
      </p:sp>
      <p:sp>
        <p:nvSpPr>
          <p:cNvPr id="4" name="Espace réservé du pied de page 3"/>
          <p:cNvSpPr>
            <a:spLocks noGrp="1"/>
          </p:cNvSpPr>
          <p:nvPr>
            <p:ph type="ftr" sz="quarter" idx="11"/>
          </p:nvPr>
        </p:nvSpPr>
        <p:spPr/>
        <p:txBody>
          <a:bodyPr/>
          <a:lstStyle/>
          <a:p>
            <a:endParaRPr kumimoji="0" lang="en-US"/>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CB97365-EBCA-4027-87D5-99FC1D4DF0BB}" type="datetimeFigureOut">
              <a:rPr lang="en-US" smtClean="0"/>
              <a:pPr/>
              <a:t>5/3/2026</a:t>
            </a:fld>
            <a:endParaRPr lang="en-US"/>
          </a:p>
        </p:txBody>
      </p:sp>
      <p:sp>
        <p:nvSpPr>
          <p:cNvPr id="3" name="Espace réservé du pied de page 2"/>
          <p:cNvSpPr>
            <a:spLocks noGrp="1"/>
          </p:cNvSpPr>
          <p:nvPr>
            <p:ph type="ftr" sz="quarter" idx="11"/>
          </p:nvPr>
        </p:nvSpPr>
        <p:spPr/>
        <p:txBody>
          <a:bodyPr/>
          <a:lstStyle/>
          <a:p>
            <a:endParaRPr kumimoji="0" lang="en-US"/>
          </a:p>
        </p:txBody>
      </p:sp>
      <p:sp>
        <p:nvSpPr>
          <p:cNvPr id="4" name="Espace réservé du numéro de diapositive 3"/>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7CB97365-EBCA-4027-87D5-99FC1D4DF0BB}" type="datetimeFigureOut">
              <a:rPr lang="en-US" smtClean="0"/>
              <a:pPr/>
              <a:t>5/3/2026</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a:t>Cliquez pour modifier les styles du texte du masque</a:t>
            </a:r>
          </a:p>
        </p:txBody>
      </p:sp>
      <p:sp>
        <p:nvSpPr>
          <p:cNvPr id="5" name="Espace réservé de la date 4"/>
          <p:cNvSpPr>
            <a:spLocks noGrp="1"/>
          </p:cNvSpPr>
          <p:nvPr>
            <p:ph type="dt" sz="half" idx="10"/>
          </p:nvPr>
        </p:nvSpPr>
        <p:spPr/>
        <p:txBody>
          <a:bodyPr/>
          <a:lstStyle/>
          <a:p>
            <a:fld id="{7CB97365-EBCA-4027-87D5-99FC1D4DF0BB}" type="datetimeFigureOut">
              <a:rPr lang="en-US" smtClean="0"/>
              <a:pPr/>
              <a:t>5/3/2026</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a:xfrm>
            <a:off x="8077200" y="6356350"/>
            <a:ext cx="609600" cy="365125"/>
          </a:xfrm>
        </p:spPr>
        <p:txBody>
          <a:bodyPr/>
          <a:lstStyle/>
          <a:p>
            <a:fld id="{69E29E33-B620-47F9-BB04-8846C2A5AFCC}" type="slidenum">
              <a:rPr kumimoji="0" lang="en-US" smtClean="0"/>
              <a:pPr/>
              <a:t>‹N°›</a:t>
            </a:fld>
            <a:endParaRPr kumimoji="0" lang="en-US"/>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CB97365-EBCA-4027-87D5-99FC1D4DF0BB}" type="datetimeFigureOut">
              <a:rPr lang="en-US" smtClean="0"/>
              <a:pPr/>
              <a:t>5/3/2026</a:t>
            </a:fld>
            <a:endParaRPr lang="en-US">
              <a:solidFill>
                <a:schemeClr val="tx1">
                  <a:shade val="50000"/>
                </a:schemeClr>
              </a:solidFill>
            </a:endParaRP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kumimoji="0" lang="en-US">
              <a:solidFill>
                <a:schemeClr val="tx1">
                  <a:shade val="50000"/>
                </a:schemeClr>
              </a:solidFill>
            </a:endParaRP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9E29E33-B620-47F9-BB04-8846C2A5AFCC}" type="slidenum">
              <a:rPr kumimoji="0" lang="en-US" smtClean="0"/>
              <a:pPr/>
              <a:t>‹N°›</a:t>
            </a:fld>
            <a:endParaRPr kumimoji="0" lang="en-US" dirty="0">
              <a:solidFill>
                <a:schemeClr val="tx1">
                  <a:shade val="50000"/>
                </a:schemeClr>
              </a:solidFill>
            </a:endParaRP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pic>
        <p:nvPicPr>
          <p:cNvPr id="14" name="Picture 21" descr="gd gdf gerte"/>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sp>
        <p:nvSpPr>
          <p:cNvPr id="15" name="Text Box 8"/>
          <p:cNvSpPr txBox="1">
            <a:spLocks noChangeArrowheads="1"/>
          </p:cNvSpPr>
          <p:nvPr/>
        </p:nvSpPr>
        <p:spPr bwMode="auto">
          <a:xfrm>
            <a:off x="7962900" y="6375400"/>
            <a:ext cx="1073150" cy="366713"/>
          </a:xfrm>
          <a:prstGeom prst="rect">
            <a:avLst/>
          </a:prstGeom>
          <a:noFill/>
          <a:ln w="9525">
            <a:noFill/>
            <a:miter lim="800000"/>
            <a:headEnd/>
            <a:tailEnd/>
          </a:ln>
          <a:effectLst/>
        </p:spPr>
        <p:txBody>
          <a:bodyPr wrap="none">
            <a:spAutoFit/>
          </a:bodyPr>
          <a:lstStyle/>
          <a:p>
            <a:r>
              <a:rPr lang="fr-FR" b="1">
                <a:solidFill>
                  <a:schemeClr val="bg1"/>
                </a:solidFill>
              </a:rPr>
              <a:t>Page </a:t>
            </a:r>
            <a:fld id="{F6656A9C-CB45-4941-8797-832509DB3AB6}" type="slidenum">
              <a:rPr lang="fr-FR" b="1">
                <a:solidFill>
                  <a:schemeClr val="bg1"/>
                </a:solidFill>
              </a:rPr>
              <a:pPr/>
              <a:t>‹N°›</a:t>
            </a:fld>
            <a:endParaRPr lang="fr-FR" b="1">
              <a:solidFill>
                <a:schemeClr val="bg1"/>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4" name="Picture 16" descr="bhfg fdgfdgdfg"/>
          <p:cNvPicPr>
            <a:picLocks noChangeAspect="1" noChangeArrowheads="1"/>
          </p:cNvPicPr>
          <p:nvPr/>
        </p:nvPicPr>
        <p:blipFill>
          <a:blip r:embed="rId3" cstate="print"/>
          <a:srcRect/>
          <a:stretch>
            <a:fillRect/>
          </a:stretch>
        </p:blipFill>
        <p:spPr bwMode="auto">
          <a:xfrm>
            <a:off x="-457201" y="-342900"/>
            <a:ext cx="10058401" cy="7543800"/>
          </a:xfrm>
          <a:prstGeom prst="rect">
            <a:avLst/>
          </a:prstGeom>
          <a:noFill/>
        </p:spPr>
      </p:pic>
      <p:sp>
        <p:nvSpPr>
          <p:cNvPr id="2054" name="Text Box 6"/>
          <p:cNvSpPr txBox="1">
            <a:spLocks noChangeArrowheads="1"/>
          </p:cNvSpPr>
          <p:nvPr/>
        </p:nvSpPr>
        <p:spPr bwMode="auto">
          <a:xfrm>
            <a:off x="544202" y="692696"/>
            <a:ext cx="8222123" cy="1200329"/>
          </a:xfrm>
          <a:prstGeom prst="rect">
            <a:avLst/>
          </a:prstGeom>
          <a:noFill/>
          <a:ln w="9525">
            <a:noFill/>
            <a:miter lim="800000"/>
            <a:headEnd/>
            <a:tailEnd/>
          </a:ln>
          <a:effectLst/>
        </p:spPr>
        <p:txBody>
          <a:bodyPr wrap="none">
            <a:spAutoFit/>
          </a:bodyPr>
          <a:lstStyle/>
          <a:p>
            <a:pPr algn="ctr"/>
            <a:r>
              <a:rPr lang="fr-FR" sz="2400" b="1" i="1" dirty="0">
                <a:solidFill>
                  <a:schemeClr val="bg1"/>
                </a:solidFill>
                <a:latin typeface="Verdana" pitchFamily="34" charset="0"/>
              </a:rPr>
              <a:t>Module : Hygiène , Sécurité et Environnement </a:t>
            </a:r>
          </a:p>
          <a:p>
            <a:pPr algn="ctr"/>
            <a:r>
              <a:rPr lang="fr-FR" sz="2400" b="1" i="1" dirty="0">
                <a:solidFill>
                  <a:schemeClr val="bg1"/>
                </a:solidFill>
                <a:latin typeface="Verdana" pitchFamily="34" charset="0"/>
              </a:rPr>
              <a:t>des installations industrielles </a:t>
            </a:r>
          </a:p>
          <a:p>
            <a:pPr algn="ctr"/>
            <a:endParaRPr lang="fr-FR" sz="2400" i="1" dirty="0">
              <a:solidFill>
                <a:schemeClr val="bg1"/>
              </a:solidFill>
            </a:endParaRPr>
          </a:p>
        </p:txBody>
      </p:sp>
      <p:sp>
        <p:nvSpPr>
          <p:cNvPr id="6" name="Rectangle 5"/>
          <p:cNvSpPr/>
          <p:nvPr/>
        </p:nvSpPr>
        <p:spPr>
          <a:xfrm>
            <a:off x="6372200" y="3140968"/>
            <a:ext cx="1813317" cy="369332"/>
          </a:xfrm>
          <a:prstGeom prst="rect">
            <a:avLst/>
          </a:prstGeom>
        </p:spPr>
        <p:txBody>
          <a:bodyPr wrap="none">
            <a:spAutoFit/>
          </a:bodyPr>
          <a:lstStyle/>
          <a:p>
            <a:r>
              <a:rPr lang="fr-FR" b="1" dirty="0">
                <a:solidFill>
                  <a:schemeClr val="bg1"/>
                </a:solidFill>
              </a:rPr>
              <a:t>Albert Einstein</a:t>
            </a:r>
          </a:p>
        </p:txBody>
      </p:sp>
      <p:sp>
        <p:nvSpPr>
          <p:cNvPr id="7" name="Rectangle 6"/>
          <p:cNvSpPr/>
          <p:nvPr/>
        </p:nvSpPr>
        <p:spPr>
          <a:xfrm>
            <a:off x="1907704" y="548680"/>
            <a:ext cx="5742892" cy="954107"/>
          </a:xfrm>
          <a:prstGeom prst="rect">
            <a:avLst/>
          </a:prstGeom>
        </p:spPr>
        <p:txBody>
          <a:bodyPr wrap="square">
            <a:spAutoFit/>
          </a:bodyPr>
          <a:lstStyle/>
          <a:p>
            <a:pPr algn="ctr"/>
            <a:r>
              <a:rPr lang="fr-FR" sz="2800" dirty="0">
                <a:latin typeface="Algerian" panose="04020705040A02060702" pitchFamily="82" charset="0"/>
              </a:rPr>
              <a:t>Cours Hygiène, Sécurité </a:t>
            </a:r>
          </a:p>
          <a:p>
            <a:pPr algn="ctr"/>
            <a:r>
              <a:rPr lang="fr-FR" sz="2800" dirty="0">
                <a:latin typeface="Algerian" panose="04020705040A02060702" pitchFamily="82" charset="0"/>
              </a:rPr>
              <a:t>et Environnement</a:t>
            </a:r>
          </a:p>
        </p:txBody>
      </p:sp>
      <p:sp>
        <p:nvSpPr>
          <p:cNvPr id="8" name="Rectangle 7">
            <a:extLst>
              <a:ext uri="{FF2B5EF4-FFF2-40B4-BE49-F238E27FC236}">
                <a16:creationId xmlns:a16="http://schemas.microsoft.com/office/drawing/2014/main" id="{7400DF34-2EE5-4A96-A5FC-9D7222D06E12}"/>
              </a:ext>
            </a:extLst>
          </p:cNvPr>
          <p:cNvSpPr/>
          <p:nvPr/>
        </p:nvSpPr>
        <p:spPr>
          <a:xfrm>
            <a:off x="5796136" y="5837202"/>
            <a:ext cx="3456384" cy="400110"/>
          </a:xfrm>
          <a:prstGeom prst="rect">
            <a:avLst/>
          </a:prstGeom>
        </p:spPr>
        <p:txBody>
          <a:bodyPr wrap="square">
            <a:spAutoFit/>
          </a:bodyPr>
          <a:lstStyle/>
          <a:p>
            <a:pPr algn="just"/>
            <a:r>
              <a:rPr lang="fr-FR" sz="2000" dirty="0"/>
              <a:t>Présenté par : M. AISSAT</a:t>
            </a:r>
          </a:p>
        </p:txBody>
      </p:sp>
      <p:sp>
        <p:nvSpPr>
          <p:cNvPr id="9" name="Rectangle 8">
            <a:extLst>
              <a:ext uri="{FF2B5EF4-FFF2-40B4-BE49-F238E27FC236}">
                <a16:creationId xmlns:a16="http://schemas.microsoft.com/office/drawing/2014/main" id="{325325B0-A5BE-4062-9FEE-2F0AEA6A6E99}"/>
              </a:ext>
            </a:extLst>
          </p:cNvPr>
          <p:cNvSpPr/>
          <p:nvPr/>
        </p:nvSpPr>
        <p:spPr>
          <a:xfrm>
            <a:off x="3898166" y="1628800"/>
            <a:ext cx="1742594" cy="461665"/>
          </a:xfrm>
          <a:prstGeom prst="rect">
            <a:avLst/>
          </a:prstGeom>
        </p:spPr>
        <p:txBody>
          <a:bodyPr wrap="square">
            <a:spAutoFit/>
          </a:bodyPr>
          <a:lstStyle/>
          <a:p>
            <a:pPr algn="just"/>
            <a:r>
              <a:rPr lang="fr-FR" sz="2400" dirty="0">
                <a:latin typeface="Apple Garamond" panose="02000506080000020004" pitchFamily="2" charset="0"/>
              </a:rPr>
              <a:t>Cours N</a:t>
            </a:r>
            <a:r>
              <a:rPr lang="ar-DZ" sz="2400" dirty="0">
                <a:latin typeface="Apple Garamond" panose="02000506080000020004" pitchFamily="2" charset="0"/>
              </a:rPr>
              <a:t>°</a:t>
            </a:r>
            <a:r>
              <a:rPr lang="en-US" sz="2400" dirty="0">
                <a:latin typeface="Apple Garamond" panose="02000506080000020004" pitchFamily="2" charset="0"/>
              </a:rPr>
              <a:t> 06</a:t>
            </a:r>
            <a:endParaRPr lang="fr-FR" sz="2400" dirty="0">
              <a:latin typeface="Apple Garamond" panose="02000506080000020004" pitchFamily="2" charset="0"/>
            </a:endParaRPr>
          </a:p>
        </p:txBody>
      </p:sp>
      <p:sp>
        <p:nvSpPr>
          <p:cNvPr id="10" name="Rectangle 9">
            <a:extLst>
              <a:ext uri="{FF2B5EF4-FFF2-40B4-BE49-F238E27FC236}">
                <a16:creationId xmlns:a16="http://schemas.microsoft.com/office/drawing/2014/main" id="{57469E32-AC2A-4CD9-91B3-18FCFCA1EB1C}"/>
              </a:ext>
            </a:extLst>
          </p:cNvPr>
          <p:cNvSpPr/>
          <p:nvPr/>
        </p:nvSpPr>
        <p:spPr>
          <a:xfrm>
            <a:off x="3491880" y="6557282"/>
            <a:ext cx="2520280" cy="400110"/>
          </a:xfrm>
          <a:prstGeom prst="rect">
            <a:avLst/>
          </a:prstGeom>
        </p:spPr>
        <p:txBody>
          <a:bodyPr wrap="square">
            <a:spAutoFit/>
          </a:bodyPr>
          <a:lstStyle/>
          <a:p>
            <a:pPr algn="just"/>
            <a:r>
              <a:rPr lang="fr-FR" sz="2000" dirty="0"/>
              <a:t>Année : 2025/2026</a:t>
            </a:r>
          </a:p>
        </p:txBody>
      </p:sp>
      <p:pic>
        <p:nvPicPr>
          <p:cNvPr id="1026" name="Picture 2" descr="What is HSE Compliance? | Health Safety &amp; Environment">
            <a:extLst>
              <a:ext uri="{FF2B5EF4-FFF2-40B4-BE49-F238E27FC236}">
                <a16:creationId xmlns:a16="http://schemas.microsoft.com/office/drawing/2014/main" id="{8929FA1D-E028-476D-8BF5-D1B5C2EAC3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1499" y="2132856"/>
            <a:ext cx="3534717" cy="34868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80">
                                          <p:stCondLst>
                                            <p:cond delay="0"/>
                                          </p:stCondLst>
                                        </p:cTn>
                                        <p:tgtEl>
                                          <p:spTgt spid="8"/>
                                        </p:tgtEl>
                                      </p:cBhvr>
                                    </p:animEffect>
                                    <p:anim calcmode="lin" valueType="num">
                                      <p:cBhvr>
                                        <p:cTn id="4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9" dur="26">
                                          <p:stCondLst>
                                            <p:cond delay="650"/>
                                          </p:stCondLst>
                                        </p:cTn>
                                        <p:tgtEl>
                                          <p:spTgt spid="8"/>
                                        </p:tgtEl>
                                      </p:cBhvr>
                                      <p:to x="100000" y="60000"/>
                                    </p:animScale>
                                    <p:animScale>
                                      <p:cBhvr>
                                        <p:cTn id="50" dur="166" decel="50000">
                                          <p:stCondLst>
                                            <p:cond delay="676"/>
                                          </p:stCondLst>
                                        </p:cTn>
                                        <p:tgtEl>
                                          <p:spTgt spid="8"/>
                                        </p:tgtEl>
                                      </p:cBhvr>
                                      <p:to x="100000" y="100000"/>
                                    </p:animScale>
                                    <p:animScale>
                                      <p:cBhvr>
                                        <p:cTn id="51" dur="26">
                                          <p:stCondLst>
                                            <p:cond delay="1312"/>
                                          </p:stCondLst>
                                        </p:cTn>
                                        <p:tgtEl>
                                          <p:spTgt spid="8"/>
                                        </p:tgtEl>
                                      </p:cBhvr>
                                      <p:to x="100000" y="80000"/>
                                    </p:animScale>
                                    <p:animScale>
                                      <p:cBhvr>
                                        <p:cTn id="52" dur="166" decel="50000">
                                          <p:stCondLst>
                                            <p:cond delay="1338"/>
                                          </p:stCondLst>
                                        </p:cTn>
                                        <p:tgtEl>
                                          <p:spTgt spid="8"/>
                                        </p:tgtEl>
                                      </p:cBhvr>
                                      <p:to x="100000" y="100000"/>
                                    </p:animScale>
                                    <p:animScale>
                                      <p:cBhvr>
                                        <p:cTn id="53" dur="26">
                                          <p:stCondLst>
                                            <p:cond delay="1642"/>
                                          </p:stCondLst>
                                        </p:cTn>
                                        <p:tgtEl>
                                          <p:spTgt spid="8"/>
                                        </p:tgtEl>
                                      </p:cBhvr>
                                      <p:to x="100000" y="90000"/>
                                    </p:animScale>
                                    <p:animScale>
                                      <p:cBhvr>
                                        <p:cTn id="54" dur="166" decel="50000">
                                          <p:stCondLst>
                                            <p:cond delay="1668"/>
                                          </p:stCondLst>
                                        </p:cTn>
                                        <p:tgtEl>
                                          <p:spTgt spid="8"/>
                                        </p:tgtEl>
                                      </p:cBhvr>
                                      <p:to x="100000" y="100000"/>
                                    </p:animScale>
                                    <p:animScale>
                                      <p:cBhvr>
                                        <p:cTn id="55" dur="26">
                                          <p:stCondLst>
                                            <p:cond delay="1808"/>
                                          </p:stCondLst>
                                        </p:cTn>
                                        <p:tgtEl>
                                          <p:spTgt spid="8"/>
                                        </p:tgtEl>
                                      </p:cBhvr>
                                      <p:to x="100000" y="95000"/>
                                    </p:animScale>
                                    <p:animScale>
                                      <p:cBhvr>
                                        <p:cTn id="56" dur="166" decel="50000">
                                          <p:stCondLst>
                                            <p:cond delay="1834"/>
                                          </p:stCondLst>
                                        </p:cTn>
                                        <p:tgtEl>
                                          <p:spTgt spid="8"/>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down)">
                                      <p:cBhvr>
                                        <p:cTn id="61" dur="580">
                                          <p:stCondLst>
                                            <p:cond delay="0"/>
                                          </p:stCondLst>
                                        </p:cTn>
                                        <p:tgtEl>
                                          <p:spTgt spid="9"/>
                                        </p:tgtEl>
                                      </p:cBhvr>
                                    </p:animEffect>
                                    <p:anim calcmode="lin" valueType="num">
                                      <p:cBhvr>
                                        <p:cTn id="6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7" dur="26">
                                          <p:stCondLst>
                                            <p:cond delay="650"/>
                                          </p:stCondLst>
                                        </p:cTn>
                                        <p:tgtEl>
                                          <p:spTgt spid="9"/>
                                        </p:tgtEl>
                                      </p:cBhvr>
                                      <p:to x="100000" y="60000"/>
                                    </p:animScale>
                                    <p:animScale>
                                      <p:cBhvr>
                                        <p:cTn id="68" dur="166" decel="50000">
                                          <p:stCondLst>
                                            <p:cond delay="676"/>
                                          </p:stCondLst>
                                        </p:cTn>
                                        <p:tgtEl>
                                          <p:spTgt spid="9"/>
                                        </p:tgtEl>
                                      </p:cBhvr>
                                      <p:to x="100000" y="100000"/>
                                    </p:animScale>
                                    <p:animScale>
                                      <p:cBhvr>
                                        <p:cTn id="69" dur="26">
                                          <p:stCondLst>
                                            <p:cond delay="1312"/>
                                          </p:stCondLst>
                                        </p:cTn>
                                        <p:tgtEl>
                                          <p:spTgt spid="9"/>
                                        </p:tgtEl>
                                      </p:cBhvr>
                                      <p:to x="100000" y="80000"/>
                                    </p:animScale>
                                    <p:animScale>
                                      <p:cBhvr>
                                        <p:cTn id="70" dur="166" decel="50000">
                                          <p:stCondLst>
                                            <p:cond delay="1338"/>
                                          </p:stCondLst>
                                        </p:cTn>
                                        <p:tgtEl>
                                          <p:spTgt spid="9"/>
                                        </p:tgtEl>
                                      </p:cBhvr>
                                      <p:to x="100000" y="100000"/>
                                    </p:animScale>
                                    <p:animScale>
                                      <p:cBhvr>
                                        <p:cTn id="71" dur="26">
                                          <p:stCondLst>
                                            <p:cond delay="1642"/>
                                          </p:stCondLst>
                                        </p:cTn>
                                        <p:tgtEl>
                                          <p:spTgt spid="9"/>
                                        </p:tgtEl>
                                      </p:cBhvr>
                                      <p:to x="100000" y="90000"/>
                                    </p:animScale>
                                    <p:animScale>
                                      <p:cBhvr>
                                        <p:cTn id="72" dur="166" decel="50000">
                                          <p:stCondLst>
                                            <p:cond delay="1668"/>
                                          </p:stCondLst>
                                        </p:cTn>
                                        <p:tgtEl>
                                          <p:spTgt spid="9"/>
                                        </p:tgtEl>
                                      </p:cBhvr>
                                      <p:to x="100000" y="100000"/>
                                    </p:animScale>
                                    <p:animScale>
                                      <p:cBhvr>
                                        <p:cTn id="73" dur="26">
                                          <p:stCondLst>
                                            <p:cond delay="1808"/>
                                          </p:stCondLst>
                                        </p:cTn>
                                        <p:tgtEl>
                                          <p:spTgt spid="9"/>
                                        </p:tgtEl>
                                      </p:cBhvr>
                                      <p:to x="100000" y="95000"/>
                                    </p:animScale>
                                    <p:animScale>
                                      <p:cBhvr>
                                        <p:cTn id="74" dur="166" decel="50000">
                                          <p:stCondLst>
                                            <p:cond delay="1834"/>
                                          </p:stCondLst>
                                        </p:cTn>
                                        <p:tgtEl>
                                          <p:spTgt spid="9"/>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down)">
                                      <p:cBhvr>
                                        <p:cTn id="79" dur="580">
                                          <p:stCondLst>
                                            <p:cond delay="0"/>
                                          </p:stCondLst>
                                        </p:cTn>
                                        <p:tgtEl>
                                          <p:spTgt spid="10"/>
                                        </p:tgtEl>
                                      </p:cBhvr>
                                    </p:animEffect>
                                    <p:anim calcmode="lin" valueType="num">
                                      <p:cBhvr>
                                        <p:cTn id="8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5" dur="26">
                                          <p:stCondLst>
                                            <p:cond delay="650"/>
                                          </p:stCondLst>
                                        </p:cTn>
                                        <p:tgtEl>
                                          <p:spTgt spid="10"/>
                                        </p:tgtEl>
                                      </p:cBhvr>
                                      <p:to x="100000" y="60000"/>
                                    </p:animScale>
                                    <p:animScale>
                                      <p:cBhvr>
                                        <p:cTn id="86" dur="166" decel="50000">
                                          <p:stCondLst>
                                            <p:cond delay="676"/>
                                          </p:stCondLst>
                                        </p:cTn>
                                        <p:tgtEl>
                                          <p:spTgt spid="10"/>
                                        </p:tgtEl>
                                      </p:cBhvr>
                                      <p:to x="100000" y="100000"/>
                                    </p:animScale>
                                    <p:animScale>
                                      <p:cBhvr>
                                        <p:cTn id="87" dur="26">
                                          <p:stCondLst>
                                            <p:cond delay="1312"/>
                                          </p:stCondLst>
                                        </p:cTn>
                                        <p:tgtEl>
                                          <p:spTgt spid="10"/>
                                        </p:tgtEl>
                                      </p:cBhvr>
                                      <p:to x="100000" y="80000"/>
                                    </p:animScale>
                                    <p:animScale>
                                      <p:cBhvr>
                                        <p:cTn id="88" dur="166" decel="50000">
                                          <p:stCondLst>
                                            <p:cond delay="1338"/>
                                          </p:stCondLst>
                                        </p:cTn>
                                        <p:tgtEl>
                                          <p:spTgt spid="10"/>
                                        </p:tgtEl>
                                      </p:cBhvr>
                                      <p:to x="100000" y="100000"/>
                                    </p:animScale>
                                    <p:animScale>
                                      <p:cBhvr>
                                        <p:cTn id="89" dur="26">
                                          <p:stCondLst>
                                            <p:cond delay="1642"/>
                                          </p:stCondLst>
                                        </p:cTn>
                                        <p:tgtEl>
                                          <p:spTgt spid="10"/>
                                        </p:tgtEl>
                                      </p:cBhvr>
                                      <p:to x="100000" y="90000"/>
                                    </p:animScale>
                                    <p:animScale>
                                      <p:cBhvr>
                                        <p:cTn id="90" dur="166" decel="50000">
                                          <p:stCondLst>
                                            <p:cond delay="1668"/>
                                          </p:stCondLst>
                                        </p:cTn>
                                        <p:tgtEl>
                                          <p:spTgt spid="10"/>
                                        </p:tgtEl>
                                      </p:cBhvr>
                                      <p:to x="100000" y="100000"/>
                                    </p:animScale>
                                    <p:animScale>
                                      <p:cBhvr>
                                        <p:cTn id="91" dur="26">
                                          <p:stCondLst>
                                            <p:cond delay="1808"/>
                                          </p:stCondLst>
                                        </p:cTn>
                                        <p:tgtEl>
                                          <p:spTgt spid="10"/>
                                        </p:tgtEl>
                                      </p:cBhvr>
                                      <p:to x="100000" y="95000"/>
                                    </p:animScale>
                                    <p:animScale>
                                      <p:cBhvr>
                                        <p:cTn id="92"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2585323"/>
          </a:xfrm>
          <a:prstGeom prst="rect">
            <a:avLst/>
          </a:prstGeom>
          <a:solidFill>
            <a:schemeClr val="accent5">
              <a:lumMod val="50000"/>
            </a:schemeClr>
          </a:solidFill>
        </p:spPr>
        <p:txBody>
          <a:bodyPr wrap="square">
            <a:spAutoFit/>
          </a:bodyPr>
          <a:lstStyle/>
          <a:p>
            <a:r>
              <a:rPr lang="fr-FR" b="1" dirty="0">
                <a:solidFill>
                  <a:srgbClr val="92D050"/>
                </a:solidFill>
              </a:rPr>
              <a:t>A savoir :</a:t>
            </a:r>
          </a:p>
          <a:p>
            <a:r>
              <a:rPr lang="fr-FR" dirty="0">
                <a:solidFill>
                  <a:srgbClr val="92D050"/>
                </a:solidFill>
              </a:rPr>
              <a:t>A moins de </a:t>
            </a:r>
            <a:r>
              <a:rPr lang="fr-FR" b="1" dirty="0">
                <a:solidFill>
                  <a:srgbClr val="92D050"/>
                </a:solidFill>
              </a:rPr>
              <a:t>30 décibels, l’environnement est calme (ex : conversation à voix basse).</a:t>
            </a:r>
          </a:p>
          <a:p>
            <a:r>
              <a:rPr lang="fr-FR" dirty="0">
                <a:solidFill>
                  <a:srgbClr val="92D050"/>
                </a:solidFill>
              </a:rPr>
              <a:t>De </a:t>
            </a:r>
            <a:r>
              <a:rPr lang="fr-FR" b="1" dirty="0">
                <a:solidFill>
                  <a:srgbClr val="92D050"/>
                </a:solidFill>
              </a:rPr>
              <a:t>30 à 45 décibels, le bruit est qualifié de confortable </a:t>
            </a:r>
            <a:r>
              <a:rPr lang="fr-FR" dirty="0">
                <a:solidFill>
                  <a:srgbClr val="92D050"/>
                </a:solidFill>
              </a:rPr>
              <a:t>(ex : lave-vaisselle, bureau tranquille).</a:t>
            </a:r>
          </a:p>
          <a:p>
            <a:r>
              <a:rPr lang="fr-FR" dirty="0">
                <a:solidFill>
                  <a:srgbClr val="92D050"/>
                </a:solidFill>
              </a:rPr>
              <a:t>De </a:t>
            </a:r>
            <a:r>
              <a:rPr lang="fr-FR" b="1" dirty="0">
                <a:solidFill>
                  <a:srgbClr val="92D050"/>
                </a:solidFill>
              </a:rPr>
              <a:t>50 à 60 décibels, on constate une réaction du système cardio-vasculaire</a:t>
            </a:r>
          </a:p>
          <a:p>
            <a:r>
              <a:rPr lang="fr-FR" dirty="0">
                <a:solidFill>
                  <a:srgbClr val="92D050"/>
                </a:solidFill>
              </a:rPr>
              <a:t>ainsi qu’une fatigue intense de l’organisme (ex : lave-linge, aspirateur).</a:t>
            </a:r>
          </a:p>
          <a:p>
            <a:r>
              <a:rPr lang="ar-DZ" b="1" dirty="0">
                <a:solidFill>
                  <a:srgbClr val="92D050"/>
                </a:solidFill>
              </a:rPr>
              <a:t>85 </a:t>
            </a:r>
            <a:r>
              <a:rPr lang="fr-FR" b="1" dirty="0">
                <a:solidFill>
                  <a:srgbClr val="92D050"/>
                </a:solidFill>
              </a:rPr>
              <a:t> décibels, l’oreille est vraiment en danger (ex : tondeuse, aboiements).</a:t>
            </a:r>
          </a:p>
          <a:p>
            <a:r>
              <a:rPr lang="fr-FR" b="1" dirty="0">
                <a:solidFill>
                  <a:srgbClr val="92D050"/>
                </a:solidFill>
              </a:rPr>
              <a:t>120 décibels marque le seuil de la douleur (ex : discothèque, marteau-piqueur).</a:t>
            </a:r>
          </a:p>
        </p:txBody>
      </p:sp>
      <p:sp>
        <p:nvSpPr>
          <p:cNvPr id="126978" name="AutoShape 2" descr="RÃ©sultat de recherche d'images pour &quot;le bruit&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26980" name="Picture 4" descr="Image associÃ©e"/>
          <p:cNvPicPr>
            <a:picLocks noChangeAspect="1" noChangeArrowheads="1"/>
          </p:cNvPicPr>
          <p:nvPr/>
        </p:nvPicPr>
        <p:blipFill>
          <a:blip r:embed="rId2" cstate="print"/>
          <a:srcRect/>
          <a:stretch>
            <a:fillRect/>
          </a:stretch>
        </p:blipFill>
        <p:spPr bwMode="auto">
          <a:xfrm>
            <a:off x="0" y="2564904"/>
            <a:ext cx="4572000" cy="4293096"/>
          </a:xfrm>
          <a:prstGeom prst="rect">
            <a:avLst/>
          </a:prstGeom>
          <a:noFill/>
        </p:spPr>
      </p:pic>
      <p:pic>
        <p:nvPicPr>
          <p:cNvPr id="126982" name="Picture 6" descr="RÃ©sultat de recherche d'images pour &quot;le bruit&quot;"/>
          <p:cNvPicPr>
            <a:picLocks noChangeAspect="1" noChangeArrowheads="1"/>
          </p:cNvPicPr>
          <p:nvPr/>
        </p:nvPicPr>
        <p:blipFill>
          <a:blip r:embed="rId3" cstate="print"/>
          <a:srcRect/>
          <a:stretch>
            <a:fillRect/>
          </a:stretch>
        </p:blipFill>
        <p:spPr bwMode="auto">
          <a:xfrm>
            <a:off x="4572000" y="3356992"/>
            <a:ext cx="4572000" cy="24482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46331"/>
          </a:xfrm>
          <a:prstGeom prst="rect">
            <a:avLst/>
          </a:prstGeom>
          <a:solidFill>
            <a:schemeClr val="accent5">
              <a:lumMod val="50000"/>
            </a:schemeClr>
          </a:solidFill>
        </p:spPr>
        <p:txBody>
          <a:bodyPr wrap="square">
            <a:spAutoFit/>
          </a:bodyPr>
          <a:lstStyle/>
          <a:p>
            <a:r>
              <a:rPr lang="fr-FR" b="1" dirty="0">
                <a:solidFill>
                  <a:srgbClr val="92D050"/>
                </a:solidFill>
              </a:rPr>
              <a:t>L’AMEUBLEMENT DE VOTRE LOGEMENT</a:t>
            </a:r>
          </a:p>
          <a:p>
            <a:r>
              <a:rPr lang="fr-FR" b="1" dirty="0">
                <a:solidFill>
                  <a:srgbClr val="92D050"/>
                </a:solidFill>
              </a:rPr>
              <a:t>LE MOBILIER ET LES OBJETS DE DÉCORATION</a:t>
            </a:r>
            <a:endParaRPr lang="fr-FR" dirty="0">
              <a:solidFill>
                <a:srgbClr val="92D050"/>
              </a:solidFill>
            </a:endParaRPr>
          </a:p>
        </p:txBody>
      </p:sp>
      <p:pic>
        <p:nvPicPr>
          <p:cNvPr id="12292" name="Picture 4" descr="Image associée"/>
          <p:cNvPicPr>
            <a:picLocks noChangeAspect="1" noChangeArrowheads="1"/>
          </p:cNvPicPr>
          <p:nvPr/>
        </p:nvPicPr>
        <p:blipFill>
          <a:blip r:embed="rId2" cstate="print"/>
          <a:srcRect/>
          <a:stretch>
            <a:fillRect/>
          </a:stretch>
        </p:blipFill>
        <p:spPr bwMode="auto">
          <a:xfrm>
            <a:off x="2123728" y="620688"/>
            <a:ext cx="4644008" cy="62373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down)">
                                      <p:cBhvr>
                                        <p:cTn id="7" dur="580">
                                          <p:stCondLst>
                                            <p:cond delay="0"/>
                                          </p:stCondLst>
                                        </p:cTn>
                                        <p:tgtEl>
                                          <p:spTgt spid="12292"/>
                                        </p:tgtEl>
                                      </p:cBhvr>
                                    </p:animEffect>
                                    <p:anim calcmode="lin" valueType="num">
                                      <p:cBhvr>
                                        <p:cTn id="8" dur="1822" tmFilter="0,0; 0.14,0.36; 0.43,0.73; 0.71,0.91; 1.0,1.0">
                                          <p:stCondLst>
                                            <p:cond delay="0"/>
                                          </p:stCondLst>
                                        </p:cTn>
                                        <p:tgtEl>
                                          <p:spTgt spid="1229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29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29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29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29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292"/>
                                        </p:tgtEl>
                                      </p:cBhvr>
                                      <p:to x="100000" y="60000"/>
                                    </p:animScale>
                                    <p:animScale>
                                      <p:cBhvr>
                                        <p:cTn id="14" dur="166" decel="50000">
                                          <p:stCondLst>
                                            <p:cond delay="676"/>
                                          </p:stCondLst>
                                        </p:cTn>
                                        <p:tgtEl>
                                          <p:spTgt spid="12292"/>
                                        </p:tgtEl>
                                      </p:cBhvr>
                                      <p:to x="100000" y="100000"/>
                                    </p:animScale>
                                    <p:animScale>
                                      <p:cBhvr>
                                        <p:cTn id="15" dur="26">
                                          <p:stCondLst>
                                            <p:cond delay="1312"/>
                                          </p:stCondLst>
                                        </p:cTn>
                                        <p:tgtEl>
                                          <p:spTgt spid="12292"/>
                                        </p:tgtEl>
                                      </p:cBhvr>
                                      <p:to x="100000" y="80000"/>
                                    </p:animScale>
                                    <p:animScale>
                                      <p:cBhvr>
                                        <p:cTn id="16" dur="166" decel="50000">
                                          <p:stCondLst>
                                            <p:cond delay="1338"/>
                                          </p:stCondLst>
                                        </p:cTn>
                                        <p:tgtEl>
                                          <p:spTgt spid="12292"/>
                                        </p:tgtEl>
                                      </p:cBhvr>
                                      <p:to x="100000" y="100000"/>
                                    </p:animScale>
                                    <p:animScale>
                                      <p:cBhvr>
                                        <p:cTn id="17" dur="26">
                                          <p:stCondLst>
                                            <p:cond delay="1642"/>
                                          </p:stCondLst>
                                        </p:cTn>
                                        <p:tgtEl>
                                          <p:spTgt spid="12292"/>
                                        </p:tgtEl>
                                      </p:cBhvr>
                                      <p:to x="100000" y="90000"/>
                                    </p:animScale>
                                    <p:animScale>
                                      <p:cBhvr>
                                        <p:cTn id="18" dur="166" decel="50000">
                                          <p:stCondLst>
                                            <p:cond delay="1668"/>
                                          </p:stCondLst>
                                        </p:cTn>
                                        <p:tgtEl>
                                          <p:spTgt spid="12292"/>
                                        </p:tgtEl>
                                      </p:cBhvr>
                                      <p:to x="100000" y="100000"/>
                                    </p:animScale>
                                    <p:animScale>
                                      <p:cBhvr>
                                        <p:cTn id="19" dur="26">
                                          <p:stCondLst>
                                            <p:cond delay="1808"/>
                                          </p:stCondLst>
                                        </p:cTn>
                                        <p:tgtEl>
                                          <p:spTgt spid="12292"/>
                                        </p:tgtEl>
                                      </p:cBhvr>
                                      <p:to x="100000" y="95000"/>
                                    </p:animScale>
                                    <p:animScale>
                                      <p:cBhvr>
                                        <p:cTn id="20" dur="166" decel="50000">
                                          <p:stCondLst>
                                            <p:cond delay="1834"/>
                                          </p:stCondLst>
                                        </p:cTn>
                                        <p:tgtEl>
                                          <p:spTgt spid="1229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23439"/>
          </a:xfrm>
          <a:prstGeom prst="rect">
            <a:avLst/>
          </a:prstGeom>
          <a:solidFill>
            <a:schemeClr val="accent5">
              <a:lumMod val="50000"/>
            </a:schemeClr>
          </a:solidFill>
        </p:spPr>
        <p:txBody>
          <a:bodyPr wrap="square">
            <a:spAutoFit/>
          </a:bodyPr>
          <a:lstStyle/>
          <a:p>
            <a:r>
              <a:rPr lang="fr-FR" sz="2000" dirty="0">
                <a:solidFill>
                  <a:schemeClr val="bg1"/>
                </a:solidFill>
              </a:rPr>
              <a:t>vos </a:t>
            </a:r>
            <a:r>
              <a:rPr lang="fr-FR" sz="2000" b="1" dirty="0">
                <a:solidFill>
                  <a:schemeClr val="bg1"/>
                </a:solidFill>
              </a:rPr>
              <a:t>canapés, chaises et mobilier en plastique moulé, matelas</a:t>
            </a:r>
          </a:p>
          <a:p>
            <a:r>
              <a:rPr lang="fr-FR" sz="2000" b="1" dirty="0">
                <a:solidFill>
                  <a:schemeClr val="bg1"/>
                </a:solidFill>
              </a:rPr>
              <a:t>en mousse sont majoritairement composés de formaldéhyde dont la</a:t>
            </a:r>
          </a:p>
          <a:p>
            <a:r>
              <a:rPr lang="fr-FR" sz="2000" dirty="0">
                <a:solidFill>
                  <a:schemeClr val="bg1"/>
                </a:solidFill>
              </a:rPr>
              <a:t>libération des molécules, favorisée par la chaleur et l’humidité, peut durer</a:t>
            </a:r>
          </a:p>
          <a:p>
            <a:r>
              <a:rPr lang="fr-FR" sz="2000" dirty="0">
                <a:solidFill>
                  <a:schemeClr val="bg1"/>
                </a:solidFill>
              </a:rPr>
              <a:t>jusqu’à une douzaine d’années !</a:t>
            </a:r>
          </a:p>
        </p:txBody>
      </p:sp>
      <p:pic>
        <p:nvPicPr>
          <p:cNvPr id="12290" name="Picture 2" descr="Image associée"/>
          <p:cNvPicPr>
            <a:picLocks noChangeAspect="1" noChangeArrowheads="1"/>
          </p:cNvPicPr>
          <p:nvPr/>
        </p:nvPicPr>
        <p:blipFill>
          <a:blip r:embed="rId2" cstate="print"/>
          <a:srcRect/>
          <a:stretch>
            <a:fillRect/>
          </a:stretch>
        </p:blipFill>
        <p:spPr bwMode="auto">
          <a:xfrm>
            <a:off x="1331640" y="1844824"/>
            <a:ext cx="6696744" cy="44644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ipe(down)">
                                      <p:cBhvr>
                                        <p:cTn id="7" dur="580">
                                          <p:stCondLst>
                                            <p:cond delay="0"/>
                                          </p:stCondLst>
                                        </p:cTn>
                                        <p:tgtEl>
                                          <p:spTgt spid="12290"/>
                                        </p:tgtEl>
                                      </p:cBhvr>
                                    </p:animEffect>
                                    <p:anim calcmode="lin" valueType="num">
                                      <p:cBhvr>
                                        <p:cTn id="8" dur="1822" tmFilter="0,0; 0.14,0.36; 0.43,0.73; 0.71,0.91; 1.0,1.0">
                                          <p:stCondLst>
                                            <p:cond delay="0"/>
                                          </p:stCondLst>
                                        </p:cTn>
                                        <p:tgtEl>
                                          <p:spTgt spid="1229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29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29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29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290"/>
                                        </p:tgtEl>
                                        <p:attrNameLst>
                                          <p:attrName>ppt_y</p:attrName>
                                        </p:attrNameLst>
                                      </p:cBhvr>
                                      <p:tavLst>
                                        <p:tav tm="0" fmla="#ppt_y-sin(pi*$)/81">
                                          <p:val>
                                            <p:fltVal val="0"/>
                                          </p:val>
                                        </p:tav>
                                        <p:tav tm="100000">
                                          <p:val>
                                            <p:fltVal val="1"/>
                                          </p:val>
                                        </p:tav>
                                      </p:tavLst>
                                    </p:anim>
                                    <p:animScale>
                                      <p:cBhvr>
                                        <p:cTn id="13" dur="26">
                                          <p:stCondLst>
                                            <p:cond delay="650"/>
                                          </p:stCondLst>
                                        </p:cTn>
                                        <p:tgtEl>
                                          <p:spTgt spid="12290"/>
                                        </p:tgtEl>
                                      </p:cBhvr>
                                      <p:to x="100000" y="60000"/>
                                    </p:animScale>
                                    <p:animScale>
                                      <p:cBhvr>
                                        <p:cTn id="14" dur="166" decel="50000">
                                          <p:stCondLst>
                                            <p:cond delay="676"/>
                                          </p:stCondLst>
                                        </p:cTn>
                                        <p:tgtEl>
                                          <p:spTgt spid="12290"/>
                                        </p:tgtEl>
                                      </p:cBhvr>
                                      <p:to x="100000" y="100000"/>
                                    </p:animScale>
                                    <p:animScale>
                                      <p:cBhvr>
                                        <p:cTn id="15" dur="26">
                                          <p:stCondLst>
                                            <p:cond delay="1312"/>
                                          </p:stCondLst>
                                        </p:cTn>
                                        <p:tgtEl>
                                          <p:spTgt spid="12290"/>
                                        </p:tgtEl>
                                      </p:cBhvr>
                                      <p:to x="100000" y="80000"/>
                                    </p:animScale>
                                    <p:animScale>
                                      <p:cBhvr>
                                        <p:cTn id="16" dur="166" decel="50000">
                                          <p:stCondLst>
                                            <p:cond delay="1338"/>
                                          </p:stCondLst>
                                        </p:cTn>
                                        <p:tgtEl>
                                          <p:spTgt spid="12290"/>
                                        </p:tgtEl>
                                      </p:cBhvr>
                                      <p:to x="100000" y="100000"/>
                                    </p:animScale>
                                    <p:animScale>
                                      <p:cBhvr>
                                        <p:cTn id="17" dur="26">
                                          <p:stCondLst>
                                            <p:cond delay="1642"/>
                                          </p:stCondLst>
                                        </p:cTn>
                                        <p:tgtEl>
                                          <p:spTgt spid="12290"/>
                                        </p:tgtEl>
                                      </p:cBhvr>
                                      <p:to x="100000" y="90000"/>
                                    </p:animScale>
                                    <p:animScale>
                                      <p:cBhvr>
                                        <p:cTn id="18" dur="166" decel="50000">
                                          <p:stCondLst>
                                            <p:cond delay="1668"/>
                                          </p:stCondLst>
                                        </p:cTn>
                                        <p:tgtEl>
                                          <p:spTgt spid="12290"/>
                                        </p:tgtEl>
                                      </p:cBhvr>
                                      <p:to x="100000" y="100000"/>
                                    </p:animScale>
                                    <p:animScale>
                                      <p:cBhvr>
                                        <p:cTn id="19" dur="26">
                                          <p:stCondLst>
                                            <p:cond delay="1808"/>
                                          </p:stCondLst>
                                        </p:cTn>
                                        <p:tgtEl>
                                          <p:spTgt spid="12290"/>
                                        </p:tgtEl>
                                      </p:cBhvr>
                                      <p:to x="100000" y="95000"/>
                                    </p:animScale>
                                    <p:animScale>
                                      <p:cBhvr>
                                        <p:cTn id="20" dur="166" decel="50000">
                                          <p:stCondLst>
                                            <p:cond delay="1834"/>
                                          </p:stCondLst>
                                        </p:cTn>
                                        <p:tgtEl>
                                          <p:spTgt spid="1229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00329"/>
          </a:xfrm>
          <a:prstGeom prst="rect">
            <a:avLst/>
          </a:prstGeom>
        </p:spPr>
        <p:txBody>
          <a:bodyPr wrap="square">
            <a:spAutoFit/>
          </a:bodyPr>
          <a:lstStyle/>
          <a:p>
            <a:pPr algn="just"/>
            <a:r>
              <a:rPr lang="fr-FR" dirty="0">
                <a:solidFill>
                  <a:schemeClr val="bg1"/>
                </a:solidFill>
              </a:rPr>
              <a:t>le </a:t>
            </a:r>
            <a:r>
              <a:rPr lang="fr-FR" b="1" dirty="0">
                <a:solidFill>
                  <a:schemeClr val="bg1"/>
                </a:solidFill>
              </a:rPr>
              <a:t>PVC ou polychlorure de vinyle. C’est un </a:t>
            </a:r>
            <a:r>
              <a:rPr lang="fr-FR" dirty="0">
                <a:solidFill>
                  <a:schemeClr val="bg1"/>
                </a:solidFill>
              </a:rPr>
              <a:t>matériau de synthèse issu de la pétrochimie dont les principales substances dangereuses se trouvent dans certains additifs tels que le plomb, le cadmium et les </a:t>
            </a:r>
            <a:r>
              <a:rPr lang="fr-FR" dirty="0" err="1">
                <a:solidFill>
                  <a:schemeClr val="bg1"/>
                </a:solidFill>
              </a:rPr>
              <a:t>phtalates</a:t>
            </a:r>
            <a:r>
              <a:rPr lang="fr-FR" dirty="0">
                <a:solidFill>
                  <a:schemeClr val="bg1"/>
                </a:solidFill>
              </a:rPr>
              <a:t>. Ce composant se trouve dans les  papiers muraux, rideaux de douche, mobilier et objets en plastique.</a:t>
            </a:r>
          </a:p>
        </p:txBody>
      </p:sp>
      <p:pic>
        <p:nvPicPr>
          <p:cNvPr id="11266" name="Picture 2" descr="Résultat de recherche d'images pour &quot;mobilier polluant&quot;"/>
          <p:cNvPicPr>
            <a:picLocks noChangeAspect="1" noChangeArrowheads="1"/>
          </p:cNvPicPr>
          <p:nvPr/>
        </p:nvPicPr>
        <p:blipFill>
          <a:blip r:embed="rId2" cstate="print"/>
          <a:srcRect/>
          <a:stretch>
            <a:fillRect/>
          </a:stretch>
        </p:blipFill>
        <p:spPr bwMode="auto">
          <a:xfrm>
            <a:off x="2267744" y="1196751"/>
            <a:ext cx="4320480" cy="552781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down)">
                                      <p:cBhvr>
                                        <p:cTn id="7" dur="580">
                                          <p:stCondLst>
                                            <p:cond delay="0"/>
                                          </p:stCondLst>
                                        </p:cTn>
                                        <p:tgtEl>
                                          <p:spTgt spid="11266"/>
                                        </p:tgtEl>
                                      </p:cBhvr>
                                    </p:animEffect>
                                    <p:anim calcmode="lin" valueType="num">
                                      <p:cBhvr>
                                        <p:cTn id="8" dur="1822" tmFilter="0,0; 0.14,0.36; 0.43,0.73; 0.71,0.91; 1.0,1.0">
                                          <p:stCondLst>
                                            <p:cond delay="0"/>
                                          </p:stCondLst>
                                        </p:cTn>
                                        <p:tgtEl>
                                          <p:spTgt spid="1126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26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26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26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266"/>
                                        </p:tgtEl>
                                        <p:attrNameLst>
                                          <p:attrName>ppt_y</p:attrName>
                                        </p:attrNameLst>
                                      </p:cBhvr>
                                      <p:tavLst>
                                        <p:tav tm="0" fmla="#ppt_y-sin(pi*$)/81">
                                          <p:val>
                                            <p:fltVal val="0"/>
                                          </p:val>
                                        </p:tav>
                                        <p:tav tm="100000">
                                          <p:val>
                                            <p:fltVal val="1"/>
                                          </p:val>
                                        </p:tav>
                                      </p:tavLst>
                                    </p:anim>
                                    <p:animScale>
                                      <p:cBhvr>
                                        <p:cTn id="13" dur="26">
                                          <p:stCondLst>
                                            <p:cond delay="650"/>
                                          </p:stCondLst>
                                        </p:cTn>
                                        <p:tgtEl>
                                          <p:spTgt spid="11266"/>
                                        </p:tgtEl>
                                      </p:cBhvr>
                                      <p:to x="100000" y="60000"/>
                                    </p:animScale>
                                    <p:animScale>
                                      <p:cBhvr>
                                        <p:cTn id="14" dur="166" decel="50000">
                                          <p:stCondLst>
                                            <p:cond delay="676"/>
                                          </p:stCondLst>
                                        </p:cTn>
                                        <p:tgtEl>
                                          <p:spTgt spid="11266"/>
                                        </p:tgtEl>
                                      </p:cBhvr>
                                      <p:to x="100000" y="100000"/>
                                    </p:animScale>
                                    <p:animScale>
                                      <p:cBhvr>
                                        <p:cTn id="15" dur="26">
                                          <p:stCondLst>
                                            <p:cond delay="1312"/>
                                          </p:stCondLst>
                                        </p:cTn>
                                        <p:tgtEl>
                                          <p:spTgt spid="11266"/>
                                        </p:tgtEl>
                                      </p:cBhvr>
                                      <p:to x="100000" y="80000"/>
                                    </p:animScale>
                                    <p:animScale>
                                      <p:cBhvr>
                                        <p:cTn id="16" dur="166" decel="50000">
                                          <p:stCondLst>
                                            <p:cond delay="1338"/>
                                          </p:stCondLst>
                                        </p:cTn>
                                        <p:tgtEl>
                                          <p:spTgt spid="11266"/>
                                        </p:tgtEl>
                                      </p:cBhvr>
                                      <p:to x="100000" y="100000"/>
                                    </p:animScale>
                                    <p:animScale>
                                      <p:cBhvr>
                                        <p:cTn id="17" dur="26">
                                          <p:stCondLst>
                                            <p:cond delay="1642"/>
                                          </p:stCondLst>
                                        </p:cTn>
                                        <p:tgtEl>
                                          <p:spTgt spid="11266"/>
                                        </p:tgtEl>
                                      </p:cBhvr>
                                      <p:to x="100000" y="90000"/>
                                    </p:animScale>
                                    <p:animScale>
                                      <p:cBhvr>
                                        <p:cTn id="18" dur="166" decel="50000">
                                          <p:stCondLst>
                                            <p:cond delay="1668"/>
                                          </p:stCondLst>
                                        </p:cTn>
                                        <p:tgtEl>
                                          <p:spTgt spid="11266"/>
                                        </p:tgtEl>
                                      </p:cBhvr>
                                      <p:to x="100000" y="100000"/>
                                    </p:animScale>
                                    <p:animScale>
                                      <p:cBhvr>
                                        <p:cTn id="19" dur="26">
                                          <p:stCondLst>
                                            <p:cond delay="1808"/>
                                          </p:stCondLst>
                                        </p:cTn>
                                        <p:tgtEl>
                                          <p:spTgt spid="11266"/>
                                        </p:tgtEl>
                                      </p:cBhvr>
                                      <p:to x="100000" y="95000"/>
                                    </p:animScale>
                                    <p:animScale>
                                      <p:cBhvr>
                                        <p:cTn id="20" dur="166" decel="50000">
                                          <p:stCondLst>
                                            <p:cond delay="1834"/>
                                          </p:stCondLst>
                                        </p:cTn>
                                        <p:tgtEl>
                                          <p:spTgt spid="1126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200329"/>
          </a:xfrm>
          <a:prstGeom prst="rect">
            <a:avLst/>
          </a:prstGeom>
          <a:solidFill>
            <a:schemeClr val="accent5">
              <a:lumMod val="50000"/>
            </a:schemeClr>
          </a:solidFill>
        </p:spPr>
        <p:txBody>
          <a:bodyPr wrap="square">
            <a:spAutoFit/>
          </a:bodyPr>
          <a:lstStyle/>
          <a:p>
            <a:pPr algn="just"/>
            <a:r>
              <a:rPr lang="fr-FR" dirty="0">
                <a:solidFill>
                  <a:srgbClr val="FFFF00"/>
                </a:solidFill>
              </a:rPr>
              <a:t>Pollution chimique, à cause des substances nocives qu’ils renferment (colle notamment).</a:t>
            </a:r>
            <a:r>
              <a:rPr lang="fr-FR" b="1" dirty="0">
                <a:solidFill>
                  <a:srgbClr val="FFFF00"/>
                </a:solidFill>
              </a:rPr>
              <a:t> les matériaux de revêtements et peintures   : </a:t>
            </a:r>
            <a:r>
              <a:rPr lang="fr-FR" dirty="0">
                <a:solidFill>
                  <a:srgbClr val="FFFF00"/>
                </a:solidFill>
              </a:rPr>
              <a:t>les revêtements de surface (moquettes, tapis, papiers peints) ont leur part de responsabilité dans la formation de la pollution </a:t>
            </a:r>
          </a:p>
        </p:txBody>
      </p:sp>
      <p:pic>
        <p:nvPicPr>
          <p:cNvPr id="128002" name="Picture 2" descr="RÃ©sultat de recherche d'images pour &quot;pollution chimique dans les habitats&quot;"/>
          <p:cNvPicPr>
            <a:picLocks noChangeAspect="1" noChangeArrowheads="1"/>
          </p:cNvPicPr>
          <p:nvPr/>
        </p:nvPicPr>
        <p:blipFill>
          <a:blip r:embed="rId2" cstate="print"/>
          <a:srcRect/>
          <a:stretch>
            <a:fillRect/>
          </a:stretch>
        </p:blipFill>
        <p:spPr bwMode="auto">
          <a:xfrm>
            <a:off x="0" y="1124744"/>
            <a:ext cx="9144000" cy="57332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23330"/>
          </a:xfrm>
          <a:prstGeom prst="rect">
            <a:avLst/>
          </a:prstGeom>
        </p:spPr>
        <p:txBody>
          <a:bodyPr wrap="square">
            <a:spAutoFit/>
          </a:bodyPr>
          <a:lstStyle/>
          <a:p>
            <a:r>
              <a:rPr lang="fr-FR" b="1" dirty="0">
                <a:solidFill>
                  <a:srgbClr val="FFFF00"/>
                </a:solidFill>
              </a:rPr>
              <a:t>Les désodorisants ET PESTICIDES</a:t>
            </a:r>
          </a:p>
          <a:p>
            <a:r>
              <a:rPr lang="fr-FR" b="1" dirty="0">
                <a:solidFill>
                  <a:srgbClr val="FFFF00"/>
                </a:solidFill>
              </a:rPr>
              <a:t>Parfums d’ambiance, encens, diffuseurs de parfum et autres </a:t>
            </a:r>
            <a:r>
              <a:rPr lang="fr-FR" b="1" dirty="0" err="1">
                <a:solidFill>
                  <a:srgbClr val="FFFF00"/>
                </a:solidFill>
              </a:rPr>
              <a:t>camoufleurs</a:t>
            </a:r>
            <a:r>
              <a:rPr lang="fr-FR" b="1" dirty="0">
                <a:solidFill>
                  <a:srgbClr val="FFFF00"/>
                </a:solidFill>
              </a:rPr>
              <a:t> d’odeurs</a:t>
            </a:r>
            <a:endParaRPr lang="fr-FR" dirty="0">
              <a:solidFill>
                <a:srgbClr val="FFFF00"/>
              </a:solidFill>
            </a:endParaRPr>
          </a:p>
        </p:txBody>
      </p:sp>
      <p:pic>
        <p:nvPicPr>
          <p:cNvPr id="9218" name="Picture 2" descr="Résultat de recherche d'images pour &quot;desodorisant maison&quot;"/>
          <p:cNvPicPr>
            <a:picLocks noChangeAspect="1" noChangeArrowheads="1"/>
          </p:cNvPicPr>
          <p:nvPr/>
        </p:nvPicPr>
        <p:blipFill>
          <a:blip r:embed="rId2" cstate="print"/>
          <a:srcRect/>
          <a:stretch>
            <a:fillRect/>
          </a:stretch>
        </p:blipFill>
        <p:spPr bwMode="auto">
          <a:xfrm>
            <a:off x="611560" y="1628800"/>
            <a:ext cx="7932610" cy="41044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ipe(down)">
                                      <p:cBhvr>
                                        <p:cTn id="7" dur="580">
                                          <p:stCondLst>
                                            <p:cond delay="0"/>
                                          </p:stCondLst>
                                        </p:cTn>
                                        <p:tgtEl>
                                          <p:spTgt spid="9218"/>
                                        </p:tgtEl>
                                      </p:cBhvr>
                                    </p:animEffect>
                                    <p:anim calcmode="lin" valueType="num">
                                      <p:cBhvr>
                                        <p:cTn id="8" dur="1822" tmFilter="0,0; 0.14,0.36; 0.43,0.73; 0.71,0.91; 1.0,1.0">
                                          <p:stCondLst>
                                            <p:cond delay="0"/>
                                          </p:stCondLst>
                                        </p:cTn>
                                        <p:tgtEl>
                                          <p:spTgt spid="921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21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21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21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218"/>
                                        </p:tgtEl>
                                        <p:attrNameLst>
                                          <p:attrName>ppt_y</p:attrName>
                                        </p:attrNameLst>
                                      </p:cBhvr>
                                      <p:tavLst>
                                        <p:tav tm="0" fmla="#ppt_y-sin(pi*$)/81">
                                          <p:val>
                                            <p:fltVal val="0"/>
                                          </p:val>
                                        </p:tav>
                                        <p:tav tm="100000">
                                          <p:val>
                                            <p:fltVal val="1"/>
                                          </p:val>
                                        </p:tav>
                                      </p:tavLst>
                                    </p:anim>
                                    <p:animScale>
                                      <p:cBhvr>
                                        <p:cTn id="13" dur="26">
                                          <p:stCondLst>
                                            <p:cond delay="650"/>
                                          </p:stCondLst>
                                        </p:cTn>
                                        <p:tgtEl>
                                          <p:spTgt spid="9218"/>
                                        </p:tgtEl>
                                      </p:cBhvr>
                                      <p:to x="100000" y="60000"/>
                                    </p:animScale>
                                    <p:animScale>
                                      <p:cBhvr>
                                        <p:cTn id="14" dur="166" decel="50000">
                                          <p:stCondLst>
                                            <p:cond delay="676"/>
                                          </p:stCondLst>
                                        </p:cTn>
                                        <p:tgtEl>
                                          <p:spTgt spid="9218"/>
                                        </p:tgtEl>
                                      </p:cBhvr>
                                      <p:to x="100000" y="100000"/>
                                    </p:animScale>
                                    <p:animScale>
                                      <p:cBhvr>
                                        <p:cTn id="15" dur="26">
                                          <p:stCondLst>
                                            <p:cond delay="1312"/>
                                          </p:stCondLst>
                                        </p:cTn>
                                        <p:tgtEl>
                                          <p:spTgt spid="9218"/>
                                        </p:tgtEl>
                                      </p:cBhvr>
                                      <p:to x="100000" y="80000"/>
                                    </p:animScale>
                                    <p:animScale>
                                      <p:cBhvr>
                                        <p:cTn id="16" dur="166" decel="50000">
                                          <p:stCondLst>
                                            <p:cond delay="1338"/>
                                          </p:stCondLst>
                                        </p:cTn>
                                        <p:tgtEl>
                                          <p:spTgt spid="9218"/>
                                        </p:tgtEl>
                                      </p:cBhvr>
                                      <p:to x="100000" y="100000"/>
                                    </p:animScale>
                                    <p:animScale>
                                      <p:cBhvr>
                                        <p:cTn id="17" dur="26">
                                          <p:stCondLst>
                                            <p:cond delay="1642"/>
                                          </p:stCondLst>
                                        </p:cTn>
                                        <p:tgtEl>
                                          <p:spTgt spid="9218"/>
                                        </p:tgtEl>
                                      </p:cBhvr>
                                      <p:to x="100000" y="90000"/>
                                    </p:animScale>
                                    <p:animScale>
                                      <p:cBhvr>
                                        <p:cTn id="18" dur="166" decel="50000">
                                          <p:stCondLst>
                                            <p:cond delay="1668"/>
                                          </p:stCondLst>
                                        </p:cTn>
                                        <p:tgtEl>
                                          <p:spTgt spid="9218"/>
                                        </p:tgtEl>
                                      </p:cBhvr>
                                      <p:to x="100000" y="100000"/>
                                    </p:animScale>
                                    <p:animScale>
                                      <p:cBhvr>
                                        <p:cTn id="19" dur="26">
                                          <p:stCondLst>
                                            <p:cond delay="1808"/>
                                          </p:stCondLst>
                                        </p:cTn>
                                        <p:tgtEl>
                                          <p:spTgt spid="9218"/>
                                        </p:tgtEl>
                                      </p:cBhvr>
                                      <p:to x="100000" y="95000"/>
                                    </p:animScale>
                                    <p:animScale>
                                      <p:cBhvr>
                                        <p:cTn id="20" dur="166" decel="50000">
                                          <p:stCondLst>
                                            <p:cond delay="1834"/>
                                          </p:stCondLst>
                                        </p:cTn>
                                        <p:tgtEl>
                                          <p:spTgt spid="921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23330"/>
          </a:xfrm>
          <a:prstGeom prst="rect">
            <a:avLst/>
          </a:prstGeom>
          <a:solidFill>
            <a:schemeClr val="accent5">
              <a:lumMod val="50000"/>
            </a:schemeClr>
          </a:solidFill>
        </p:spPr>
        <p:txBody>
          <a:bodyPr wrap="square">
            <a:spAutoFit/>
          </a:bodyPr>
          <a:lstStyle/>
          <a:p>
            <a:r>
              <a:rPr lang="fr-FR" dirty="0">
                <a:solidFill>
                  <a:srgbClr val="FFC000"/>
                </a:solidFill>
              </a:rPr>
              <a:t>Ces produits, aux ingrédients très rarement naturels, dont vous pensez le plus grand bien, sont loin d’être inoffensifs. Leurs substances chimiques sont véritablement source de pollution pour l’homme.</a:t>
            </a:r>
          </a:p>
        </p:txBody>
      </p:sp>
      <p:pic>
        <p:nvPicPr>
          <p:cNvPr id="9220" name="Picture 4" descr="Résultat de recherche d'images pour &quot;desodorisant maison&quot;"/>
          <p:cNvPicPr>
            <a:picLocks noChangeAspect="1" noChangeArrowheads="1"/>
          </p:cNvPicPr>
          <p:nvPr/>
        </p:nvPicPr>
        <p:blipFill>
          <a:blip r:embed="rId2" cstate="print"/>
          <a:srcRect/>
          <a:stretch>
            <a:fillRect/>
          </a:stretch>
        </p:blipFill>
        <p:spPr bwMode="auto">
          <a:xfrm>
            <a:off x="1475656" y="1700808"/>
            <a:ext cx="6696744" cy="378511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ipe(down)">
                                      <p:cBhvr>
                                        <p:cTn id="7" dur="580">
                                          <p:stCondLst>
                                            <p:cond delay="0"/>
                                          </p:stCondLst>
                                        </p:cTn>
                                        <p:tgtEl>
                                          <p:spTgt spid="9220"/>
                                        </p:tgtEl>
                                      </p:cBhvr>
                                    </p:animEffect>
                                    <p:anim calcmode="lin" valueType="num">
                                      <p:cBhvr>
                                        <p:cTn id="8" dur="1822" tmFilter="0,0; 0.14,0.36; 0.43,0.73; 0.71,0.91; 1.0,1.0">
                                          <p:stCondLst>
                                            <p:cond delay="0"/>
                                          </p:stCondLst>
                                        </p:cTn>
                                        <p:tgtEl>
                                          <p:spTgt spid="922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22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22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22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220"/>
                                        </p:tgtEl>
                                        <p:attrNameLst>
                                          <p:attrName>ppt_y</p:attrName>
                                        </p:attrNameLst>
                                      </p:cBhvr>
                                      <p:tavLst>
                                        <p:tav tm="0" fmla="#ppt_y-sin(pi*$)/81">
                                          <p:val>
                                            <p:fltVal val="0"/>
                                          </p:val>
                                        </p:tav>
                                        <p:tav tm="100000">
                                          <p:val>
                                            <p:fltVal val="1"/>
                                          </p:val>
                                        </p:tav>
                                      </p:tavLst>
                                    </p:anim>
                                    <p:animScale>
                                      <p:cBhvr>
                                        <p:cTn id="13" dur="26">
                                          <p:stCondLst>
                                            <p:cond delay="650"/>
                                          </p:stCondLst>
                                        </p:cTn>
                                        <p:tgtEl>
                                          <p:spTgt spid="9220"/>
                                        </p:tgtEl>
                                      </p:cBhvr>
                                      <p:to x="100000" y="60000"/>
                                    </p:animScale>
                                    <p:animScale>
                                      <p:cBhvr>
                                        <p:cTn id="14" dur="166" decel="50000">
                                          <p:stCondLst>
                                            <p:cond delay="676"/>
                                          </p:stCondLst>
                                        </p:cTn>
                                        <p:tgtEl>
                                          <p:spTgt spid="9220"/>
                                        </p:tgtEl>
                                      </p:cBhvr>
                                      <p:to x="100000" y="100000"/>
                                    </p:animScale>
                                    <p:animScale>
                                      <p:cBhvr>
                                        <p:cTn id="15" dur="26">
                                          <p:stCondLst>
                                            <p:cond delay="1312"/>
                                          </p:stCondLst>
                                        </p:cTn>
                                        <p:tgtEl>
                                          <p:spTgt spid="9220"/>
                                        </p:tgtEl>
                                      </p:cBhvr>
                                      <p:to x="100000" y="80000"/>
                                    </p:animScale>
                                    <p:animScale>
                                      <p:cBhvr>
                                        <p:cTn id="16" dur="166" decel="50000">
                                          <p:stCondLst>
                                            <p:cond delay="1338"/>
                                          </p:stCondLst>
                                        </p:cTn>
                                        <p:tgtEl>
                                          <p:spTgt spid="9220"/>
                                        </p:tgtEl>
                                      </p:cBhvr>
                                      <p:to x="100000" y="100000"/>
                                    </p:animScale>
                                    <p:animScale>
                                      <p:cBhvr>
                                        <p:cTn id="17" dur="26">
                                          <p:stCondLst>
                                            <p:cond delay="1642"/>
                                          </p:stCondLst>
                                        </p:cTn>
                                        <p:tgtEl>
                                          <p:spTgt spid="9220"/>
                                        </p:tgtEl>
                                      </p:cBhvr>
                                      <p:to x="100000" y="90000"/>
                                    </p:animScale>
                                    <p:animScale>
                                      <p:cBhvr>
                                        <p:cTn id="18" dur="166" decel="50000">
                                          <p:stCondLst>
                                            <p:cond delay="1668"/>
                                          </p:stCondLst>
                                        </p:cTn>
                                        <p:tgtEl>
                                          <p:spTgt spid="9220"/>
                                        </p:tgtEl>
                                      </p:cBhvr>
                                      <p:to x="100000" y="100000"/>
                                    </p:animScale>
                                    <p:animScale>
                                      <p:cBhvr>
                                        <p:cTn id="19" dur="26">
                                          <p:stCondLst>
                                            <p:cond delay="1808"/>
                                          </p:stCondLst>
                                        </p:cTn>
                                        <p:tgtEl>
                                          <p:spTgt spid="9220"/>
                                        </p:tgtEl>
                                      </p:cBhvr>
                                      <p:to x="100000" y="95000"/>
                                    </p:animScale>
                                    <p:animScale>
                                      <p:cBhvr>
                                        <p:cTn id="20" dur="166" decel="50000">
                                          <p:stCondLst>
                                            <p:cond delay="1834"/>
                                          </p:stCondLst>
                                        </p:cTn>
                                        <p:tgtEl>
                                          <p:spTgt spid="922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862322"/>
          </a:xfrm>
          <a:prstGeom prst="rect">
            <a:avLst/>
          </a:prstGeom>
          <a:solidFill>
            <a:schemeClr val="bg2">
              <a:lumMod val="25000"/>
            </a:schemeClr>
          </a:solidFill>
        </p:spPr>
        <p:txBody>
          <a:bodyPr wrap="square">
            <a:spAutoFit/>
          </a:bodyPr>
          <a:lstStyle/>
          <a:p>
            <a:pPr algn="just"/>
            <a:r>
              <a:rPr lang="fr-FR" sz="2000" dirty="0">
                <a:solidFill>
                  <a:srgbClr val="FFFF00"/>
                </a:solidFill>
              </a:rPr>
              <a:t>LE FORMALDÉHYDE</a:t>
            </a:r>
          </a:p>
          <a:p>
            <a:pPr algn="just"/>
            <a:r>
              <a:rPr lang="fr-FR" sz="2000" dirty="0">
                <a:solidFill>
                  <a:srgbClr val="FFFF00"/>
                </a:solidFill>
              </a:rPr>
              <a:t>Gaz classé cancérigène certain par l’OMS, il existe sous différentes appellations :</a:t>
            </a:r>
          </a:p>
          <a:p>
            <a:pPr algn="just"/>
            <a:r>
              <a:rPr lang="fr-FR" sz="2000" dirty="0">
                <a:solidFill>
                  <a:srgbClr val="FFFF00"/>
                </a:solidFill>
              </a:rPr>
              <a:t>méthanal, formol, aldéhyde formique. On le trouve aussi bien dans la fumée de tabac (1,5 mg par cigarette), dans les meubles dont le bois n’est pas massif, les plastiques, moquettes et tapis, vernis et peintures, produits d’usage courant, vêtements</a:t>
            </a:r>
          </a:p>
          <a:p>
            <a:pPr algn="just"/>
            <a:r>
              <a:rPr lang="fr-FR" sz="2000" dirty="0">
                <a:solidFill>
                  <a:srgbClr val="FFFF00"/>
                </a:solidFill>
              </a:rPr>
              <a:t>infroissables. Une relation étroite entre l’augmentation des asthmes, allergies et troubles respiratoires, selon la recherche internationale, tend à être démontrée</a:t>
            </a:r>
            <a:r>
              <a:rPr lang="fr-FR" dirty="0"/>
              <a:t>.</a:t>
            </a:r>
          </a:p>
        </p:txBody>
      </p:sp>
      <p:pic>
        <p:nvPicPr>
          <p:cNvPr id="8194" name="Picture 2" descr="Résultat de recherche d'images pour &quot;formaldéhyde&quot;"/>
          <p:cNvPicPr>
            <a:picLocks noChangeAspect="1" noChangeArrowheads="1"/>
          </p:cNvPicPr>
          <p:nvPr/>
        </p:nvPicPr>
        <p:blipFill>
          <a:blip r:embed="rId2" cstate="print"/>
          <a:srcRect/>
          <a:stretch>
            <a:fillRect/>
          </a:stretch>
        </p:blipFill>
        <p:spPr bwMode="auto">
          <a:xfrm>
            <a:off x="3419872" y="4221088"/>
            <a:ext cx="2376264" cy="2636912"/>
          </a:xfrm>
          <a:prstGeom prst="rect">
            <a:avLst/>
          </a:prstGeom>
          <a:noFill/>
        </p:spPr>
      </p:pic>
      <p:pic>
        <p:nvPicPr>
          <p:cNvPr id="8196" name="Picture 4" descr="Résultat de recherche d'images pour &quot;produits contenant du formaldéhyde&quot;"/>
          <p:cNvPicPr>
            <a:picLocks noChangeAspect="1" noChangeArrowheads="1"/>
          </p:cNvPicPr>
          <p:nvPr/>
        </p:nvPicPr>
        <p:blipFill>
          <a:blip r:embed="rId3" cstate="print"/>
          <a:srcRect/>
          <a:stretch>
            <a:fillRect/>
          </a:stretch>
        </p:blipFill>
        <p:spPr bwMode="auto">
          <a:xfrm>
            <a:off x="5796136" y="4109653"/>
            <a:ext cx="3347864" cy="2748347"/>
          </a:xfrm>
          <a:prstGeom prst="rect">
            <a:avLst/>
          </a:prstGeom>
          <a:noFill/>
        </p:spPr>
      </p:pic>
      <p:pic>
        <p:nvPicPr>
          <p:cNvPr id="7" name="Picture 2" descr="Résultat de recherche d'images pour &quot;produits toxiques dans les cosmétiques&quot;"/>
          <p:cNvPicPr>
            <a:picLocks noChangeAspect="1" noChangeArrowheads="1"/>
          </p:cNvPicPr>
          <p:nvPr/>
        </p:nvPicPr>
        <p:blipFill>
          <a:blip r:embed="rId4" cstate="print"/>
          <a:srcRect/>
          <a:stretch>
            <a:fillRect/>
          </a:stretch>
        </p:blipFill>
        <p:spPr bwMode="auto">
          <a:xfrm>
            <a:off x="0" y="4014191"/>
            <a:ext cx="3419872" cy="284380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8194"/>
                                        </p:tgtEl>
                                        <p:attrNameLst>
                                          <p:attrName>style.visibility</p:attrName>
                                        </p:attrNameLst>
                                      </p:cBhvr>
                                      <p:to>
                                        <p:strVal val="visible"/>
                                      </p:to>
                                    </p:set>
                                    <p:animEffect transition="in" filter="wipe(down)">
                                      <p:cBhvr>
                                        <p:cTn id="25" dur="580">
                                          <p:stCondLst>
                                            <p:cond delay="0"/>
                                          </p:stCondLst>
                                        </p:cTn>
                                        <p:tgtEl>
                                          <p:spTgt spid="8194"/>
                                        </p:tgtEl>
                                      </p:cBhvr>
                                    </p:animEffect>
                                    <p:anim calcmode="lin" valueType="num">
                                      <p:cBhvr>
                                        <p:cTn id="26" dur="1822" tmFilter="0,0; 0.14,0.36; 0.43,0.73; 0.71,0.91; 1.0,1.0">
                                          <p:stCondLst>
                                            <p:cond delay="0"/>
                                          </p:stCondLst>
                                        </p:cTn>
                                        <p:tgtEl>
                                          <p:spTgt spid="819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19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19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19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194"/>
                                        </p:tgtEl>
                                        <p:attrNameLst>
                                          <p:attrName>ppt_y</p:attrName>
                                        </p:attrNameLst>
                                      </p:cBhvr>
                                      <p:tavLst>
                                        <p:tav tm="0" fmla="#ppt_y-sin(pi*$)/81">
                                          <p:val>
                                            <p:fltVal val="0"/>
                                          </p:val>
                                        </p:tav>
                                        <p:tav tm="100000">
                                          <p:val>
                                            <p:fltVal val="1"/>
                                          </p:val>
                                        </p:tav>
                                      </p:tavLst>
                                    </p:anim>
                                    <p:animScale>
                                      <p:cBhvr>
                                        <p:cTn id="31" dur="26">
                                          <p:stCondLst>
                                            <p:cond delay="650"/>
                                          </p:stCondLst>
                                        </p:cTn>
                                        <p:tgtEl>
                                          <p:spTgt spid="8194"/>
                                        </p:tgtEl>
                                      </p:cBhvr>
                                      <p:to x="100000" y="60000"/>
                                    </p:animScale>
                                    <p:animScale>
                                      <p:cBhvr>
                                        <p:cTn id="32" dur="166" decel="50000">
                                          <p:stCondLst>
                                            <p:cond delay="676"/>
                                          </p:stCondLst>
                                        </p:cTn>
                                        <p:tgtEl>
                                          <p:spTgt spid="8194"/>
                                        </p:tgtEl>
                                      </p:cBhvr>
                                      <p:to x="100000" y="100000"/>
                                    </p:animScale>
                                    <p:animScale>
                                      <p:cBhvr>
                                        <p:cTn id="33" dur="26">
                                          <p:stCondLst>
                                            <p:cond delay="1312"/>
                                          </p:stCondLst>
                                        </p:cTn>
                                        <p:tgtEl>
                                          <p:spTgt spid="8194"/>
                                        </p:tgtEl>
                                      </p:cBhvr>
                                      <p:to x="100000" y="80000"/>
                                    </p:animScale>
                                    <p:animScale>
                                      <p:cBhvr>
                                        <p:cTn id="34" dur="166" decel="50000">
                                          <p:stCondLst>
                                            <p:cond delay="1338"/>
                                          </p:stCondLst>
                                        </p:cTn>
                                        <p:tgtEl>
                                          <p:spTgt spid="8194"/>
                                        </p:tgtEl>
                                      </p:cBhvr>
                                      <p:to x="100000" y="100000"/>
                                    </p:animScale>
                                    <p:animScale>
                                      <p:cBhvr>
                                        <p:cTn id="35" dur="26">
                                          <p:stCondLst>
                                            <p:cond delay="1642"/>
                                          </p:stCondLst>
                                        </p:cTn>
                                        <p:tgtEl>
                                          <p:spTgt spid="8194"/>
                                        </p:tgtEl>
                                      </p:cBhvr>
                                      <p:to x="100000" y="90000"/>
                                    </p:animScale>
                                    <p:animScale>
                                      <p:cBhvr>
                                        <p:cTn id="36" dur="166" decel="50000">
                                          <p:stCondLst>
                                            <p:cond delay="1668"/>
                                          </p:stCondLst>
                                        </p:cTn>
                                        <p:tgtEl>
                                          <p:spTgt spid="8194"/>
                                        </p:tgtEl>
                                      </p:cBhvr>
                                      <p:to x="100000" y="100000"/>
                                    </p:animScale>
                                    <p:animScale>
                                      <p:cBhvr>
                                        <p:cTn id="37" dur="26">
                                          <p:stCondLst>
                                            <p:cond delay="1808"/>
                                          </p:stCondLst>
                                        </p:cTn>
                                        <p:tgtEl>
                                          <p:spTgt spid="8194"/>
                                        </p:tgtEl>
                                      </p:cBhvr>
                                      <p:to x="100000" y="95000"/>
                                    </p:animScale>
                                    <p:animScale>
                                      <p:cBhvr>
                                        <p:cTn id="38" dur="166" decel="50000">
                                          <p:stCondLst>
                                            <p:cond delay="1834"/>
                                          </p:stCondLst>
                                        </p:cTn>
                                        <p:tgtEl>
                                          <p:spTgt spid="819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80">
                                          <p:stCondLst>
                                            <p:cond delay="0"/>
                                          </p:stCondLst>
                                        </p:cTn>
                                        <p:tgtEl>
                                          <p:spTgt spid="4"/>
                                        </p:tgtEl>
                                      </p:cBhvr>
                                    </p:animEffect>
                                    <p:anim calcmode="lin" valueType="num">
                                      <p:cBhvr>
                                        <p:cTn id="4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gtEl>
                                      </p:cBhvr>
                                      <p:to x="100000" y="60000"/>
                                    </p:animScale>
                                    <p:animScale>
                                      <p:cBhvr>
                                        <p:cTn id="50" dur="166" decel="50000">
                                          <p:stCondLst>
                                            <p:cond delay="676"/>
                                          </p:stCondLst>
                                        </p:cTn>
                                        <p:tgtEl>
                                          <p:spTgt spid="4"/>
                                        </p:tgtEl>
                                      </p:cBhvr>
                                      <p:to x="100000" y="100000"/>
                                    </p:animScale>
                                    <p:animScale>
                                      <p:cBhvr>
                                        <p:cTn id="51" dur="26">
                                          <p:stCondLst>
                                            <p:cond delay="1312"/>
                                          </p:stCondLst>
                                        </p:cTn>
                                        <p:tgtEl>
                                          <p:spTgt spid="4"/>
                                        </p:tgtEl>
                                      </p:cBhvr>
                                      <p:to x="100000" y="80000"/>
                                    </p:animScale>
                                    <p:animScale>
                                      <p:cBhvr>
                                        <p:cTn id="52" dur="166" decel="50000">
                                          <p:stCondLst>
                                            <p:cond delay="1338"/>
                                          </p:stCondLst>
                                        </p:cTn>
                                        <p:tgtEl>
                                          <p:spTgt spid="4"/>
                                        </p:tgtEl>
                                      </p:cBhvr>
                                      <p:to x="100000" y="100000"/>
                                    </p:animScale>
                                    <p:animScale>
                                      <p:cBhvr>
                                        <p:cTn id="53" dur="26">
                                          <p:stCondLst>
                                            <p:cond delay="1642"/>
                                          </p:stCondLst>
                                        </p:cTn>
                                        <p:tgtEl>
                                          <p:spTgt spid="4"/>
                                        </p:tgtEl>
                                      </p:cBhvr>
                                      <p:to x="100000" y="90000"/>
                                    </p:animScale>
                                    <p:animScale>
                                      <p:cBhvr>
                                        <p:cTn id="54" dur="166" decel="50000">
                                          <p:stCondLst>
                                            <p:cond delay="1668"/>
                                          </p:stCondLst>
                                        </p:cTn>
                                        <p:tgtEl>
                                          <p:spTgt spid="4"/>
                                        </p:tgtEl>
                                      </p:cBhvr>
                                      <p:to x="100000" y="100000"/>
                                    </p:animScale>
                                    <p:animScale>
                                      <p:cBhvr>
                                        <p:cTn id="55" dur="26">
                                          <p:stCondLst>
                                            <p:cond delay="1808"/>
                                          </p:stCondLst>
                                        </p:cTn>
                                        <p:tgtEl>
                                          <p:spTgt spid="4"/>
                                        </p:tgtEl>
                                      </p:cBhvr>
                                      <p:to x="100000" y="95000"/>
                                    </p:animScale>
                                    <p:animScale>
                                      <p:cBhvr>
                                        <p:cTn id="56" dur="166" decel="50000">
                                          <p:stCondLst>
                                            <p:cond delay="1834"/>
                                          </p:stCondLst>
                                        </p:cTn>
                                        <p:tgtEl>
                                          <p:spTgt spid="4"/>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8196"/>
                                        </p:tgtEl>
                                        <p:attrNameLst>
                                          <p:attrName>style.visibility</p:attrName>
                                        </p:attrNameLst>
                                      </p:cBhvr>
                                      <p:to>
                                        <p:strVal val="visible"/>
                                      </p:to>
                                    </p:set>
                                    <p:animEffect transition="in" filter="wipe(down)">
                                      <p:cBhvr>
                                        <p:cTn id="61" dur="580">
                                          <p:stCondLst>
                                            <p:cond delay="0"/>
                                          </p:stCondLst>
                                        </p:cTn>
                                        <p:tgtEl>
                                          <p:spTgt spid="8196"/>
                                        </p:tgtEl>
                                      </p:cBhvr>
                                    </p:animEffect>
                                    <p:anim calcmode="lin" valueType="num">
                                      <p:cBhvr>
                                        <p:cTn id="62" dur="1822" tmFilter="0,0; 0.14,0.36; 0.43,0.73; 0.71,0.91; 1.0,1.0">
                                          <p:stCondLst>
                                            <p:cond delay="0"/>
                                          </p:stCondLst>
                                        </p:cTn>
                                        <p:tgtEl>
                                          <p:spTgt spid="8196"/>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8196"/>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8196"/>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8196"/>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8196"/>
                                        </p:tgtEl>
                                        <p:attrNameLst>
                                          <p:attrName>ppt_y</p:attrName>
                                        </p:attrNameLst>
                                      </p:cBhvr>
                                      <p:tavLst>
                                        <p:tav tm="0" fmla="#ppt_y-sin(pi*$)/81">
                                          <p:val>
                                            <p:fltVal val="0"/>
                                          </p:val>
                                        </p:tav>
                                        <p:tav tm="100000">
                                          <p:val>
                                            <p:fltVal val="1"/>
                                          </p:val>
                                        </p:tav>
                                      </p:tavLst>
                                    </p:anim>
                                    <p:animScale>
                                      <p:cBhvr>
                                        <p:cTn id="67" dur="26">
                                          <p:stCondLst>
                                            <p:cond delay="650"/>
                                          </p:stCondLst>
                                        </p:cTn>
                                        <p:tgtEl>
                                          <p:spTgt spid="8196"/>
                                        </p:tgtEl>
                                      </p:cBhvr>
                                      <p:to x="100000" y="60000"/>
                                    </p:animScale>
                                    <p:animScale>
                                      <p:cBhvr>
                                        <p:cTn id="68" dur="166" decel="50000">
                                          <p:stCondLst>
                                            <p:cond delay="676"/>
                                          </p:stCondLst>
                                        </p:cTn>
                                        <p:tgtEl>
                                          <p:spTgt spid="8196"/>
                                        </p:tgtEl>
                                      </p:cBhvr>
                                      <p:to x="100000" y="100000"/>
                                    </p:animScale>
                                    <p:animScale>
                                      <p:cBhvr>
                                        <p:cTn id="69" dur="26">
                                          <p:stCondLst>
                                            <p:cond delay="1312"/>
                                          </p:stCondLst>
                                        </p:cTn>
                                        <p:tgtEl>
                                          <p:spTgt spid="8196"/>
                                        </p:tgtEl>
                                      </p:cBhvr>
                                      <p:to x="100000" y="80000"/>
                                    </p:animScale>
                                    <p:animScale>
                                      <p:cBhvr>
                                        <p:cTn id="70" dur="166" decel="50000">
                                          <p:stCondLst>
                                            <p:cond delay="1338"/>
                                          </p:stCondLst>
                                        </p:cTn>
                                        <p:tgtEl>
                                          <p:spTgt spid="8196"/>
                                        </p:tgtEl>
                                      </p:cBhvr>
                                      <p:to x="100000" y="100000"/>
                                    </p:animScale>
                                    <p:animScale>
                                      <p:cBhvr>
                                        <p:cTn id="71" dur="26">
                                          <p:stCondLst>
                                            <p:cond delay="1642"/>
                                          </p:stCondLst>
                                        </p:cTn>
                                        <p:tgtEl>
                                          <p:spTgt spid="8196"/>
                                        </p:tgtEl>
                                      </p:cBhvr>
                                      <p:to x="100000" y="90000"/>
                                    </p:animScale>
                                    <p:animScale>
                                      <p:cBhvr>
                                        <p:cTn id="72" dur="166" decel="50000">
                                          <p:stCondLst>
                                            <p:cond delay="1668"/>
                                          </p:stCondLst>
                                        </p:cTn>
                                        <p:tgtEl>
                                          <p:spTgt spid="8196"/>
                                        </p:tgtEl>
                                      </p:cBhvr>
                                      <p:to x="100000" y="100000"/>
                                    </p:animScale>
                                    <p:animScale>
                                      <p:cBhvr>
                                        <p:cTn id="73" dur="26">
                                          <p:stCondLst>
                                            <p:cond delay="1808"/>
                                          </p:stCondLst>
                                        </p:cTn>
                                        <p:tgtEl>
                                          <p:spTgt spid="8196"/>
                                        </p:tgtEl>
                                      </p:cBhvr>
                                      <p:to x="100000" y="95000"/>
                                    </p:animScale>
                                    <p:animScale>
                                      <p:cBhvr>
                                        <p:cTn id="74" dur="166" decel="50000">
                                          <p:stCondLst>
                                            <p:cond delay="1834"/>
                                          </p:stCondLst>
                                        </p:cTn>
                                        <p:tgtEl>
                                          <p:spTgt spid="819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800767" cy="369332"/>
          </a:xfrm>
          <a:prstGeom prst="rect">
            <a:avLst/>
          </a:prstGeom>
        </p:spPr>
        <p:txBody>
          <a:bodyPr wrap="none">
            <a:spAutoFit/>
          </a:bodyPr>
          <a:lstStyle/>
          <a:p>
            <a:r>
              <a:rPr lang="fr-FR" b="1" dirty="0">
                <a:solidFill>
                  <a:srgbClr val="FFFF00"/>
                </a:solidFill>
              </a:rPr>
              <a:t>Les produits dangereux</a:t>
            </a:r>
            <a:endParaRPr lang="fr-FR" dirty="0">
              <a:solidFill>
                <a:srgbClr val="FFFF00"/>
              </a:solidFill>
            </a:endParaRPr>
          </a:p>
        </p:txBody>
      </p:sp>
      <p:sp>
        <p:nvSpPr>
          <p:cNvPr id="5" name="Rectangle 4"/>
          <p:cNvSpPr/>
          <p:nvPr/>
        </p:nvSpPr>
        <p:spPr>
          <a:xfrm>
            <a:off x="755576" y="1340768"/>
            <a:ext cx="7740352" cy="923330"/>
          </a:xfrm>
          <a:prstGeom prst="rect">
            <a:avLst/>
          </a:prstGeom>
          <a:solidFill>
            <a:schemeClr val="bg2">
              <a:lumMod val="25000"/>
            </a:schemeClr>
          </a:solidFill>
        </p:spPr>
        <p:txBody>
          <a:bodyPr wrap="square">
            <a:spAutoFit/>
          </a:bodyPr>
          <a:lstStyle/>
          <a:p>
            <a:pPr algn="just"/>
            <a:r>
              <a:rPr lang="fr-FR" dirty="0">
                <a:solidFill>
                  <a:schemeClr val="bg1"/>
                </a:solidFill>
              </a:rPr>
              <a:t>Les produits toxiques, mortels ou nocifs font obligatoirement l’objet de mentions spécifiques sur leur contenant : </a:t>
            </a:r>
            <a:r>
              <a:rPr lang="fr-FR" i="1" dirty="0">
                <a:solidFill>
                  <a:schemeClr val="bg1"/>
                </a:solidFill>
              </a:rPr>
              <a:t>ne pas utiliser dans un local fermé; ne pas inhaler les vapeurs, produit inflammable</a:t>
            </a:r>
            <a:r>
              <a:rPr lang="fr-FR" i="1" dirty="0"/>
              <a:t>.</a:t>
            </a:r>
            <a:endParaRPr lang="fr-FR" dirty="0"/>
          </a:p>
        </p:txBody>
      </p:sp>
      <p:pic>
        <p:nvPicPr>
          <p:cNvPr id="7174" name="Picture 6" descr="Résultat de recherche d'images pour &quot;produits dangereux a la maison&quot;"/>
          <p:cNvPicPr>
            <a:picLocks noChangeAspect="1" noChangeArrowheads="1"/>
          </p:cNvPicPr>
          <p:nvPr/>
        </p:nvPicPr>
        <p:blipFill>
          <a:blip r:embed="rId2" cstate="print"/>
          <a:srcRect/>
          <a:stretch>
            <a:fillRect/>
          </a:stretch>
        </p:blipFill>
        <p:spPr bwMode="auto">
          <a:xfrm>
            <a:off x="0" y="2780928"/>
            <a:ext cx="3491880" cy="40770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wipe(down)">
                                      <p:cBhvr>
                                        <p:cTn id="7" dur="580">
                                          <p:stCondLst>
                                            <p:cond delay="0"/>
                                          </p:stCondLst>
                                        </p:cTn>
                                        <p:tgtEl>
                                          <p:spTgt spid="7174"/>
                                        </p:tgtEl>
                                      </p:cBhvr>
                                    </p:animEffect>
                                    <p:anim calcmode="lin" valueType="num">
                                      <p:cBhvr>
                                        <p:cTn id="8" dur="1822" tmFilter="0,0; 0.14,0.36; 0.43,0.73; 0.71,0.91; 1.0,1.0">
                                          <p:stCondLst>
                                            <p:cond delay="0"/>
                                          </p:stCondLst>
                                        </p:cTn>
                                        <p:tgtEl>
                                          <p:spTgt spid="71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1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1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1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174"/>
                                        </p:tgtEl>
                                        <p:attrNameLst>
                                          <p:attrName>ppt_y</p:attrName>
                                        </p:attrNameLst>
                                      </p:cBhvr>
                                      <p:tavLst>
                                        <p:tav tm="0" fmla="#ppt_y-sin(pi*$)/81">
                                          <p:val>
                                            <p:fltVal val="0"/>
                                          </p:val>
                                        </p:tav>
                                        <p:tav tm="100000">
                                          <p:val>
                                            <p:fltVal val="1"/>
                                          </p:val>
                                        </p:tav>
                                      </p:tavLst>
                                    </p:anim>
                                    <p:animScale>
                                      <p:cBhvr>
                                        <p:cTn id="13" dur="26">
                                          <p:stCondLst>
                                            <p:cond delay="650"/>
                                          </p:stCondLst>
                                        </p:cTn>
                                        <p:tgtEl>
                                          <p:spTgt spid="7174"/>
                                        </p:tgtEl>
                                      </p:cBhvr>
                                      <p:to x="100000" y="60000"/>
                                    </p:animScale>
                                    <p:animScale>
                                      <p:cBhvr>
                                        <p:cTn id="14" dur="166" decel="50000">
                                          <p:stCondLst>
                                            <p:cond delay="676"/>
                                          </p:stCondLst>
                                        </p:cTn>
                                        <p:tgtEl>
                                          <p:spTgt spid="7174"/>
                                        </p:tgtEl>
                                      </p:cBhvr>
                                      <p:to x="100000" y="100000"/>
                                    </p:animScale>
                                    <p:animScale>
                                      <p:cBhvr>
                                        <p:cTn id="15" dur="26">
                                          <p:stCondLst>
                                            <p:cond delay="1312"/>
                                          </p:stCondLst>
                                        </p:cTn>
                                        <p:tgtEl>
                                          <p:spTgt spid="7174"/>
                                        </p:tgtEl>
                                      </p:cBhvr>
                                      <p:to x="100000" y="80000"/>
                                    </p:animScale>
                                    <p:animScale>
                                      <p:cBhvr>
                                        <p:cTn id="16" dur="166" decel="50000">
                                          <p:stCondLst>
                                            <p:cond delay="1338"/>
                                          </p:stCondLst>
                                        </p:cTn>
                                        <p:tgtEl>
                                          <p:spTgt spid="7174"/>
                                        </p:tgtEl>
                                      </p:cBhvr>
                                      <p:to x="100000" y="100000"/>
                                    </p:animScale>
                                    <p:animScale>
                                      <p:cBhvr>
                                        <p:cTn id="17" dur="26">
                                          <p:stCondLst>
                                            <p:cond delay="1642"/>
                                          </p:stCondLst>
                                        </p:cTn>
                                        <p:tgtEl>
                                          <p:spTgt spid="7174"/>
                                        </p:tgtEl>
                                      </p:cBhvr>
                                      <p:to x="100000" y="90000"/>
                                    </p:animScale>
                                    <p:animScale>
                                      <p:cBhvr>
                                        <p:cTn id="18" dur="166" decel="50000">
                                          <p:stCondLst>
                                            <p:cond delay="1668"/>
                                          </p:stCondLst>
                                        </p:cTn>
                                        <p:tgtEl>
                                          <p:spTgt spid="7174"/>
                                        </p:tgtEl>
                                      </p:cBhvr>
                                      <p:to x="100000" y="100000"/>
                                    </p:animScale>
                                    <p:animScale>
                                      <p:cBhvr>
                                        <p:cTn id="19" dur="26">
                                          <p:stCondLst>
                                            <p:cond delay="1808"/>
                                          </p:stCondLst>
                                        </p:cTn>
                                        <p:tgtEl>
                                          <p:spTgt spid="7174"/>
                                        </p:tgtEl>
                                      </p:cBhvr>
                                      <p:to x="100000" y="95000"/>
                                    </p:animScale>
                                    <p:animScale>
                                      <p:cBhvr>
                                        <p:cTn id="20" dur="166" decel="50000">
                                          <p:stCondLst>
                                            <p:cond delay="1834"/>
                                          </p:stCondLst>
                                        </p:cTn>
                                        <p:tgtEl>
                                          <p:spTgt spid="717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80">
                                          <p:stCondLst>
                                            <p:cond delay="0"/>
                                          </p:stCondLst>
                                        </p:cTn>
                                        <p:tgtEl>
                                          <p:spTgt spid="5"/>
                                        </p:tgtEl>
                                      </p:cBhvr>
                                    </p:animEffect>
                                    <p:anim calcmode="lin" valueType="num">
                                      <p:cBhvr>
                                        <p:cTn id="4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gtEl>
                                      </p:cBhvr>
                                      <p:to x="100000" y="60000"/>
                                    </p:animScale>
                                    <p:animScale>
                                      <p:cBhvr>
                                        <p:cTn id="50" dur="166" decel="50000">
                                          <p:stCondLst>
                                            <p:cond delay="676"/>
                                          </p:stCondLst>
                                        </p:cTn>
                                        <p:tgtEl>
                                          <p:spTgt spid="5"/>
                                        </p:tgtEl>
                                      </p:cBhvr>
                                      <p:to x="100000" y="100000"/>
                                    </p:animScale>
                                    <p:animScale>
                                      <p:cBhvr>
                                        <p:cTn id="51" dur="26">
                                          <p:stCondLst>
                                            <p:cond delay="1312"/>
                                          </p:stCondLst>
                                        </p:cTn>
                                        <p:tgtEl>
                                          <p:spTgt spid="5"/>
                                        </p:tgtEl>
                                      </p:cBhvr>
                                      <p:to x="100000" y="80000"/>
                                    </p:animScale>
                                    <p:animScale>
                                      <p:cBhvr>
                                        <p:cTn id="52" dur="166" decel="50000">
                                          <p:stCondLst>
                                            <p:cond delay="1338"/>
                                          </p:stCondLst>
                                        </p:cTn>
                                        <p:tgtEl>
                                          <p:spTgt spid="5"/>
                                        </p:tgtEl>
                                      </p:cBhvr>
                                      <p:to x="100000" y="100000"/>
                                    </p:animScale>
                                    <p:animScale>
                                      <p:cBhvr>
                                        <p:cTn id="53" dur="26">
                                          <p:stCondLst>
                                            <p:cond delay="1642"/>
                                          </p:stCondLst>
                                        </p:cTn>
                                        <p:tgtEl>
                                          <p:spTgt spid="5"/>
                                        </p:tgtEl>
                                      </p:cBhvr>
                                      <p:to x="100000" y="90000"/>
                                    </p:animScale>
                                    <p:animScale>
                                      <p:cBhvr>
                                        <p:cTn id="54" dur="166" decel="50000">
                                          <p:stCondLst>
                                            <p:cond delay="1668"/>
                                          </p:stCondLst>
                                        </p:cTn>
                                        <p:tgtEl>
                                          <p:spTgt spid="5"/>
                                        </p:tgtEl>
                                      </p:cBhvr>
                                      <p:to x="100000" y="100000"/>
                                    </p:animScale>
                                    <p:animScale>
                                      <p:cBhvr>
                                        <p:cTn id="55" dur="26">
                                          <p:stCondLst>
                                            <p:cond delay="1808"/>
                                          </p:stCondLst>
                                        </p:cTn>
                                        <p:tgtEl>
                                          <p:spTgt spid="5"/>
                                        </p:tgtEl>
                                      </p:cBhvr>
                                      <p:to x="100000" y="95000"/>
                                    </p:animScale>
                                    <p:animScale>
                                      <p:cBhvr>
                                        <p:cTn id="5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754326"/>
          </a:xfrm>
          <a:prstGeom prst="rect">
            <a:avLst/>
          </a:prstGeom>
          <a:solidFill>
            <a:schemeClr val="bg2">
              <a:lumMod val="25000"/>
            </a:schemeClr>
          </a:solidFill>
        </p:spPr>
        <p:txBody>
          <a:bodyPr wrap="square">
            <a:spAutoFit/>
          </a:bodyPr>
          <a:lstStyle/>
          <a:p>
            <a:r>
              <a:rPr lang="fr-FR" b="1" dirty="0">
                <a:solidFill>
                  <a:srgbClr val="00B0F0"/>
                </a:solidFill>
              </a:rPr>
              <a:t>LE </a:t>
            </a:r>
            <a:r>
              <a:rPr lang="fr-FR" b="1" dirty="0" err="1">
                <a:solidFill>
                  <a:srgbClr val="00B0F0"/>
                </a:solidFill>
              </a:rPr>
              <a:t>TAbAC</a:t>
            </a:r>
            <a:endParaRPr lang="fr-FR" b="1" dirty="0">
              <a:solidFill>
                <a:srgbClr val="00B0F0"/>
              </a:solidFill>
            </a:endParaRPr>
          </a:p>
          <a:p>
            <a:pPr algn="just"/>
            <a:r>
              <a:rPr lang="fr-FR" dirty="0">
                <a:solidFill>
                  <a:schemeClr val="bg1"/>
                </a:solidFill>
              </a:rPr>
              <a:t>Source première d’émission de formaldéhyde et de COV ,la fumée de cigarette recèle sur plus de </a:t>
            </a:r>
            <a:r>
              <a:rPr lang="fr-FR" b="1" dirty="0">
                <a:solidFill>
                  <a:schemeClr val="bg1"/>
                </a:solidFill>
              </a:rPr>
              <a:t>4 000 substances </a:t>
            </a:r>
            <a:r>
              <a:rPr lang="fr-FR" dirty="0">
                <a:solidFill>
                  <a:schemeClr val="bg1"/>
                </a:solidFill>
              </a:rPr>
              <a:t>présentes dans sa fumée, </a:t>
            </a:r>
            <a:r>
              <a:rPr lang="fr-FR" b="1" dirty="0">
                <a:solidFill>
                  <a:schemeClr val="bg1"/>
                </a:solidFill>
              </a:rPr>
              <a:t>40 d’entre elles sont </a:t>
            </a:r>
            <a:r>
              <a:rPr lang="fr-FR" dirty="0">
                <a:solidFill>
                  <a:schemeClr val="bg1"/>
                </a:solidFill>
              </a:rPr>
              <a:t>labellisées </a:t>
            </a:r>
            <a:r>
              <a:rPr lang="fr-FR" b="1" dirty="0">
                <a:solidFill>
                  <a:schemeClr val="bg1"/>
                </a:solidFill>
              </a:rPr>
              <a:t>cancérigènes. Benzène, monoxyde de </a:t>
            </a:r>
            <a:r>
              <a:rPr lang="fr-FR" dirty="0">
                <a:solidFill>
                  <a:schemeClr val="bg1"/>
                </a:solidFill>
              </a:rPr>
              <a:t>carbone, oxyde d’azote, acide cyanhydrique, ammoniac, acétone, phénols, mercure, plomb, chrome, hydrocarbures constituent cette véritable usine chimique.</a:t>
            </a:r>
          </a:p>
        </p:txBody>
      </p:sp>
      <p:pic>
        <p:nvPicPr>
          <p:cNvPr id="7172" name="Picture 4" descr="Résultat de recherche d'images pour &quot;tabac&quot;"/>
          <p:cNvPicPr>
            <a:picLocks noChangeAspect="1" noChangeArrowheads="1"/>
          </p:cNvPicPr>
          <p:nvPr/>
        </p:nvPicPr>
        <p:blipFill>
          <a:blip r:embed="rId2" cstate="print"/>
          <a:srcRect/>
          <a:stretch>
            <a:fillRect/>
          </a:stretch>
        </p:blipFill>
        <p:spPr bwMode="auto">
          <a:xfrm>
            <a:off x="0" y="1772816"/>
            <a:ext cx="3491880" cy="2653116"/>
          </a:xfrm>
          <a:prstGeom prst="rect">
            <a:avLst/>
          </a:prstGeom>
          <a:noFill/>
        </p:spPr>
      </p:pic>
      <p:pic>
        <p:nvPicPr>
          <p:cNvPr id="4098" name="Picture 2" descr="Image associÃ©e"/>
          <p:cNvPicPr>
            <a:picLocks noChangeAspect="1" noChangeArrowheads="1"/>
          </p:cNvPicPr>
          <p:nvPr/>
        </p:nvPicPr>
        <p:blipFill>
          <a:blip r:embed="rId3" cstate="print"/>
          <a:srcRect/>
          <a:stretch>
            <a:fillRect/>
          </a:stretch>
        </p:blipFill>
        <p:spPr bwMode="auto">
          <a:xfrm>
            <a:off x="0" y="3963278"/>
            <a:ext cx="3491880" cy="2894722"/>
          </a:xfrm>
          <a:prstGeom prst="rect">
            <a:avLst/>
          </a:prstGeom>
          <a:noFill/>
        </p:spPr>
      </p:pic>
      <p:pic>
        <p:nvPicPr>
          <p:cNvPr id="4100" name="Picture 4" descr="RÃ©sultat de recherche d'images pour &quot;danger du tabac&quot;"/>
          <p:cNvPicPr>
            <a:picLocks noChangeAspect="1" noChangeArrowheads="1"/>
          </p:cNvPicPr>
          <p:nvPr/>
        </p:nvPicPr>
        <p:blipFill>
          <a:blip r:embed="rId4" cstate="print"/>
          <a:srcRect/>
          <a:stretch>
            <a:fillRect/>
          </a:stretch>
        </p:blipFill>
        <p:spPr bwMode="auto">
          <a:xfrm>
            <a:off x="3923928" y="2060848"/>
            <a:ext cx="4962233" cy="44644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wipe(down)">
                                      <p:cBhvr>
                                        <p:cTn id="7" dur="580">
                                          <p:stCondLst>
                                            <p:cond delay="0"/>
                                          </p:stCondLst>
                                        </p:cTn>
                                        <p:tgtEl>
                                          <p:spTgt spid="7172"/>
                                        </p:tgtEl>
                                      </p:cBhvr>
                                    </p:animEffect>
                                    <p:anim calcmode="lin" valueType="num">
                                      <p:cBhvr>
                                        <p:cTn id="8" dur="1822" tmFilter="0,0; 0.14,0.36; 0.43,0.73; 0.71,0.91; 1.0,1.0">
                                          <p:stCondLst>
                                            <p:cond delay="0"/>
                                          </p:stCondLst>
                                        </p:cTn>
                                        <p:tgtEl>
                                          <p:spTgt spid="717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17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17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17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172"/>
                                        </p:tgtEl>
                                        <p:attrNameLst>
                                          <p:attrName>ppt_y</p:attrName>
                                        </p:attrNameLst>
                                      </p:cBhvr>
                                      <p:tavLst>
                                        <p:tav tm="0" fmla="#ppt_y-sin(pi*$)/81">
                                          <p:val>
                                            <p:fltVal val="0"/>
                                          </p:val>
                                        </p:tav>
                                        <p:tav tm="100000">
                                          <p:val>
                                            <p:fltVal val="1"/>
                                          </p:val>
                                        </p:tav>
                                      </p:tavLst>
                                    </p:anim>
                                    <p:animScale>
                                      <p:cBhvr>
                                        <p:cTn id="13" dur="26">
                                          <p:stCondLst>
                                            <p:cond delay="650"/>
                                          </p:stCondLst>
                                        </p:cTn>
                                        <p:tgtEl>
                                          <p:spTgt spid="7172"/>
                                        </p:tgtEl>
                                      </p:cBhvr>
                                      <p:to x="100000" y="60000"/>
                                    </p:animScale>
                                    <p:animScale>
                                      <p:cBhvr>
                                        <p:cTn id="14" dur="166" decel="50000">
                                          <p:stCondLst>
                                            <p:cond delay="676"/>
                                          </p:stCondLst>
                                        </p:cTn>
                                        <p:tgtEl>
                                          <p:spTgt spid="7172"/>
                                        </p:tgtEl>
                                      </p:cBhvr>
                                      <p:to x="100000" y="100000"/>
                                    </p:animScale>
                                    <p:animScale>
                                      <p:cBhvr>
                                        <p:cTn id="15" dur="26">
                                          <p:stCondLst>
                                            <p:cond delay="1312"/>
                                          </p:stCondLst>
                                        </p:cTn>
                                        <p:tgtEl>
                                          <p:spTgt spid="7172"/>
                                        </p:tgtEl>
                                      </p:cBhvr>
                                      <p:to x="100000" y="80000"/>
                                    </p:animScale>
                                    <p:animScale>
                                      <p:cBhvr>
                                        <p:cTn id="16" dur="166" decel="50000">
                                          <p:stCondLst>
                                            <p:cond delay="1338"/>
                                          </p:stCondLst>
                                        </p:cTn>
                                        <p:tgtEl>
                                          <p:spTgt spid="7172"/>
                                        </p:tgtEl>
                                      </p:cBhvr>
                                      <p:to x="100000" y="100000"/>
                                    </p:animScale>
                                    <p:animScale>
                                      <p:cBhvr>
                                        <p:cTn id="17" dur="26">
                                          <p:stCondLst>
                                            <p:cond delay="1642"/>
                                          </p:stCondLst>
                                        </p:cTn>
                                        <p:tgtEl>
                                          <p:spTgt spid="7172"/>
                                        </p:tgtEl>
                                      </p:cBhvr>
                                      <p:to x="100000" y="90000"/>
                                    </p:animScale>
                                    <p:animScale>
                                      <p:cBhvr>
                                        <p:cTn id="18" dur="166" decel="50000">
                                          <p:stCondLst>
                                            <p:cond delay="1668"/>
                                          </p:stCondLst>
                                        </p:cTn>
                                        <p:tgtEl>
                                          <p:spTgt spid="7172"/>
                                        </p:tgtEl>
                                      </p:cBhvr>
                                      <p:to x="100000" y="100000"/>
                                    </p:animScale>
                                    <p:animScale>
                                      <p:cBhvr>
                                        <p:cTn id="19" dur="26">
                                          <p:stCondLst>
                                            <p:cond delay="1808"/>
                                          </p:stCondLst>
                                        </p:cTn>
                                        <p:tgtEl>
                                          <p:spTgt spid="7172"/>
                                        </p:tgtEl>
                                      </p:cBhvr>
                                      <p:to x="100000" y="95000"/>
                                    </p:animScale>
                                    <p:animScale>
                                      <p:cBhvr>
                                        <p:cTn id="20" dur="166" decel="50000">
                                          <p:stCondLst>
                                            <p:cond delay="1834"/>
                                          </p:stCondLst>
                                        </p:cTn>
                                        <p:tgtEl>
                                          <p:spTgt spid="717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15616" y="1268760"/>
            <a:ext cx="6964535" cy="954107"/>
          </a:xfrm>
          <a:prstGeom prst="rect">
            <a:avLst/>
          </a:prstGeom>
        </p:spPr>
        <p:txBody>
          <a:bodyPr wrap="square">
            <a:spAutoFit/>
          </a:bodyPr>
          <a:lstStyle/>
          <a:p>
            <a:pPr lvl="0"/>
            <a:endParaRPr lang="fr-FR" sz="2800" b="1" dirty="0">
              <a:solidFill>
                <a:srgbClr val="FFFF00"/>
              </a:solidFill>
              <a:latin typeface="Calibri" pitchFamily="34" charset="0"/>
              <a:ea typeface="Times New Roman" pitchFamily="18" charset="0"/>
              <a:cs typeface="Arial" pitchFamily="34" charset="0"/>
            </a:endParaRPr>
          </a:p>
          <a:p>
            <a:pPr lvl="0" algn="ctr"/>
            <a:r>
              <a:rPr lang="fr-FR" sz="2800" b="1" dirty="0">
                <a:solidFill>
                  <a:srgbClr val="FFFF00"/>
                </a:solidFill>
              </a:rPr>
              <a:t>II- Les notions d’</a:t>
            </a:r>
            <a:r>
              <a:rPr lang="fr-FR" sz="2800" b="1" dirty="0" err="1">
                <a:solidFill>
                  <a:srgbClr val="FFFF00"/>
                </a:solidFill>
              </a:rPr>
              <a:t>hygiéne</a:t>
            </a:r>
            <a:r>
              <a:rPr lang="fr-FR" sz="2800" b="1" dirty="0">
                <a:solidFill>
                  <a:srgbClr val="FFFF00"/>
                </a:solidFill>
              </a:rPr>
              <a:t> de l’habitat </a:t>
            </a:r>
            <a:r>
              <a:rPr lang="fr-FR" sz="2800" dirty="0">
                <a:solidFill>
                  <a:srgbClr val="FFFF00"/>
                </a:solidFill>
              </a:rPr>
              <a:t> </a:t>
            </a:r>
          </a:p>
        </p:txBody>
      </p:sp>
      <p:sp>
        <p:nvSpPr>
          <p:cNvPr id="16386" name="Rectangle 2"/>
          <p:cNvSpPr>
            <a:spLocks noChangeArrowheads="1"/>
          </p:cNvSpPr>
          <p:nvPr/>
        </p:nvSpPr>
        <p:spPr bwMode="auto">
          <a:xfrm>
            <a:off x="1763688" y="188640"/>
            <a:ext cx="5808321"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a:ln>
                  <a:noFill/>
                </a:ln>
                <a:solidFill>
                  <a:srgbClr val="FFFF00"/>
                </a:solidFill>
                <a:effectLst/>
                <a:latin typeface="Calibri" pitchFamily="34" charset="0"/>
                <a:ea typeface="Calibri" pitchFamily="34" charset="0"/>
                <a:cs typeface="Arial" pitchFamily="34" charset="0"/>
              </a:rPr>
              <a:t>Introduction à la santé au travail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a:ln>
                  <a:noFill/>
                </a:ln>
                <a:solidFill>
                  <a:srgbClr val="FFFF00"/>
                </a:solidFill>
                <a:effectLst/>
                <a:latin typeface="Calibri" pitchFamily="34" charset="0"/>
                <a:ea typeface="Calibri" pitchFamily="34" charset="0"/>
                <a:cs typeface="Arial" pitchFamily="34" charset="0"/>
              </a:rPr>
              <a:t>et à la protection de l’environnement </a:t>
            </a:r>
            <a:endParaRPr kumimoji="0" lang="fr-FR" sz="2800" b="0" i="0" u="none" strike="noStrike" cap="none" normalizeH="0" baseline="0" dirty="0">
              <a:ln>
                <a:noFill/>
              </a:ln>
              <a:solidFill>
                <a:srgbClr val="FFFF00"/>
              </a:solidFill>
              <a:effectLst/>
              <a:latin typeface="Arial" pitchFamily="34" charset="0"/>
              <a:cs typeface="Arial" pitchFamily="34" charset="0"/>
            </a:endParaRPr>
          </a:p>
        </p:txBody>
      </p:sp>
      <p:pic>
        <p:nvPicPr>
          <p:cNvPr id="16388" name="Picture 4" descr="Résultat de recherche d'images pour &quot;hygiéne de l'habitat&quot;"/>
          <p:cNvPicPr>
            <a:picLocks noChangeAspect="1" noChangeArrowheads="1"/>
          </p:cNvPicPr>
          <p:nvPr/>
        </p:nvPicPr>
        <p:blipFill>
          <a:blip r:embed="rId3" cstate="print"/>
          <a:srcRect/>
          <a:stretch>
            <a:fillRect/>
          </a:stretch>
        </p:blipFill>
        <p:spPr bwMode="auto">
          <a:xfrm>
            <a:off x="1835696" y="2420888"/>
            <a:ext cx="5634988" cy="39604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Résultat de recherche d'images pour &quot;merci pour votre attention&quot;"/>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ipe(down)">
                                      <p:cBhvr>
                                        <p:cTn id="7" dur="580">
                                          <p:stCondLst>
                                            <p:cond delay="0"/>
                                          </p:stCondLst>
                                        </p:cTn>
                                        <p:tgtEl>
                                          <p:spTgt spid="30722"/>
                                        </p:tgtEl>
                                      </p:cBhvr>
                                    </p:animEffect>
                                    <p:anim calcmode="lin" valueType="num">
                                      <p:cBhvr>
                                        <p:cTn id="8" dur="1822" tmFilter="0,0; 0.14,0.36; 0.43,0.73; 0.71,0.91; 1.0,1.0">
                                          <p:stCondLst>
                                            <p:cond delay="0"/>
                                          </p:stCondLst>
                                        </p:cTn>
                                        <p:tgtEl>
                                          <p:spTgt spid="307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22"/>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22"/>
                                        </p:tgtEl>
                                      </p:cBhvr>
                                      <p:to x="100000" y="60000"/>
                                    </p:animScale>
                                    <p:animScale>
                                      <p:cBhvr>
                                        <p:cTn id="14" dur="166" decel="50000">
                                          <p:stCondLst>
                                            <p:cond delay="676"/>
                                          </p:stCondLst>
                                        </p:cTn>
                                        <p:tgtEl>
                                          <p:spTgt spid="30722"/>
                                        </p:tgtEl>
                                      </p:cBhvr>
                                      <p:to x="100000" y="100000"/>
                                    </p:animScale>
                                    <p:animScale>
                                      <p:cBhvr>
                                        <p:cTn id="15" dur="26">
                                          <p:stCondLst>
                                            <p:cond delay="1312"/>
                                          </p:stCondLst>
                                        </p:cTn>
                                        <p:tgtEl>
                                          <p:spTgt spid="30722"/>
                                        </p:tgtEl>
                                      </p:cBhvr>
                                      <p:to x="100000" y="80000"/>
                                    </p:animScale>
                                    <p:animScale>
                                      <p:cBhvr>
                                        <p:cTn id="16" dur="166" decel="50000">
                                          <p:stCondLst>
                                            <p:cond delay="1338"/>
                                          </p:stCondLst>
                                        </p:cTn>
                                        <p:tgtEl>
                                          <p:spTgt spid="30722"/>
                                        </p:tgtEl>
                                      </p:cBhvr>
                                      <p:to x="100000" y="100000"/>
                                    </p:animScale>
                                    <p:animScale>
                                      <p:cBhvr>
                                        <p:cTn id="17" dur="26">
                                          <p:stCondLst>
                                            <p:cond delay="1642"/>
                                          </p:stCondLst>
                                        </p:cTn>
                                        <p:tgtEl>
                                          <p:spTgt spid="30722"/>
                                        </p:tgtEl>
                                      </p:cBhvr>
                                      <p:to x="100000" y="90000"/>
                                    </p:animScale>
                                    <p:animScale>
                                      <p:cBhvr>
                                        <p:cTn id="18" dur="166" decel="50000">
                                          <p:stCondLst>
                                            <p:cond delay="1668"/>
                                          </p:stCondLst>
                                        </p:cTn>
                                        <p:tgtEl>
                                          <p:spTgt spid="30722"/>
                                        </p:tgtEl>
                                      </p:cBhvr>
                                      <p:to x="100000" y="100000"/>
                                    </p:animScale>
                                    <p:animScale>
                                      <p:cBhvr>
                                        <p:cTn id="19" dur="26">
                                          <p:stCondLst>
                                            <p:cond delay="1808"/>
                                          </p:stCondLst>
                                        </p:cTn>
                                        <p:tgtEl>
                                          <p:spTgt spid="30722"/>
                                        </p:tgtEl>
                                      </p:cBhvr>
                                      <p:to x="100000" y="95000"/>
                                    </p:animScale>
                                    <p:animScale>
                                      <p:cBhvr>
                                        <p:cTn id="20" dur="166" decel="50000">
                                          <p:stCondLst>
                                            <p:cond delay="1834"/>
                                          </p:stCondLst>
                                        </p:cTn>
                                        <p:tgtEl>
                                          <p:spTgt spid="307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477328"/>
          </a:xfrm>
          <a:prstGeom prst="rect">
            <a:avLst/>
          </a:prstGeom>
          <a:solidFill>
            <a:srgbClr val="FFFF00"/>
          </a:solidFill>
        </p:spPr>
        <p:txBody>
          <a:bodyPr wrap="square">
            <a:spAutoFit/>
          </a:bodyPr>
          <a:lstStyle/>
          <a:p>
            <a:pPr algn="just"/>
            <a:r>
              <a:rPr lang="fr-FR" b="1" dirty="0"/>
              <a:t>INTRODUCTION /</a:t>
            </a:r>
          </a:p>
          <a:p>
            <a:pPr algn="just"/>
            <a:r>
              <a:rPr lang="fr-FR" dirty="0"/>
              <a:t>En quelques années, la qualité de l’air est devenue un enjeu majeur de santé publique et les risques pour la santé ne dépendent plus seulement des pics de pollution. En effet, 80% de notre temps est passé en intérieur (transports, bureau, domicile…), mais que savons-nous vraiment de la qualité de cet air </a:t>
            </a:r>
          </a:p>
        </p:txBody>
      </p:sp>
      <p:pic>
        <p:nvPicPr>
          <p:cNvPr id="44034" name="Picture 2" descr="Résultat de recherche d'images pour &quot;hygiéne de l'habitat&quot;"/>
          <p:cNvPicPr>
            <a:picLocks noChangeAspect="1" noChangeArrowheads="1"/>
          </p:cNvPicPr>
          <p:nvPr/>
        </p:nvPicPr>
        <p:blipFill>
          <a:blip r:embed="rId2" cstate="print"/>
          <a:srcRect/>
          <a:stretch>
            <a:fillRect/>
          </a:stretch>
        </p:blipFill>
        <p:spPr bwMode="auto">
          <a:xfrm>
            <a:off x="2267744" y="1628800"/>
            <a:ext cx="5184576" cy="498320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wipe(down)">
                                      <p:cBhvr>
                                        <p:cTn id="7" dur="580">
                                          <p:stCondLst>
                                            <p:cond delay="0"/>
                                          </p:stCondLst>
                                        </p:cTn>
                                        <p:tgtEl>
                                          <p:spTgt spid="44034"/>
                                        </p:tgtEl>
                                      </p:cBhvr>
                                    </p:animEffect>
                                    <p:anim calcmode="lin" valueType="num">
                                      <p:cBhvr>
                                        <p:cTn id="8" dur="1822" tmFilter="0,0; 0.14,0.36; 0.43,0.73; 0.71,0.91; 1.0,1.0">
                                          <p:stCondLst>
                                            <p:cond delay="0"/>
                                          </p:stCondLst>
                                        </p:cTn>
                                        <p:tgtEl>
                                          <p:spTgt spid="4403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403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403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403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4034"/>
                                        </p:tgtEl>
                                        <p:attrNameLst>
                                          <p:attrName>ppt_y</p:attrName>
                                        </p:attrNameLst>
                                      </p:cBhvr>
                                      <p:tavLst>
                                        <p:tav tm="0" fmla="#ppt_y-sin(pi*$)/81">
                                          <p:val>
                                            <p:fltVal val="0"/>
                                          </p:val>
                                        </p:tav>
                                        <p:tav tm="100000">
                                          <p:val>
                                            <p:fltVal val="1"/>
                                          </p:val>
                                        </p:tav>
                                      </p:tavLst>
                                    </p:anim>
                                    <p:animScale>
                                      <p:cBhvr>
                                        <p:cTn id="13" dur="26">
                                          <p:stCondLst>
                                            <p:cond delay="650"/>
                                          </p:stCondLst>
                                        </p:cTn>
                                        <p:tgtEl>
                                          <p:spTgt spid="44034"/>
                                        </p:tgtEl>
                                      </p:cBhvr>
                                      <p:to x="100000" y="60000"/>
                                    </p:animScale>
                                    <p:animScale>
                                      <p:cBhvr>
                                        <p:cTn id="14" dur="166" decel="50000">
                                          <p:stCondLst>
                                            <p:cond delay="676"/>
                                          </p:stCondLst>
                                        </p:cTn>
                                        <p:tgtEl>
                                          <p:spTgt spid="44034"/>
                                        </p:tgtEl>
                                      </p:cBhvr>
                                      <p:to x="100000" y="100000"/>
                                    </p:animScale>
                                    <p:animScale>
                                      <p:cBhvr>
                                        <p:cTn id="15" dur="26">
                                          <p:stCondLst>
                                            <p:cond delay="1312"/>
                                          </p:stCondLst>
                                        </p:cTn>
                                        <p:tgtEl>
                                          <p:spTgt spid="44034"/>
                                        </p:tgtEl>
                                      </p:cBhvr>
                                      <p:to x="100000" y="80000"/>
                                    </p:animScale>
                                    <p:animScale>
                                      <p:cBhvr>
                                        <p:cTn id="16" dur="166" decel="50000">
                                          <p:stCondLst>
                                            <p:cond delay="1338"/>
                                          </p:stCondLst>
                                        </p:cTn>
                                        <p:tgtEl>
                                          <p:spTgt spid="44034"/>
                                        </p:tgtEl>
                                      </p:cBhvr>
                                      <p:to x="100000" y="100000"/>
                                    </p:animScale>
                                    <p:animScale>
                                      <p:cBhvr>
                                        <p:cTn id="17" dur="26">
                                          <p:stCondLst>
                                            <p:cond delay="1642"/>
                                          </p:stCondLst>
                                        </p:cTn>
                                        <p:tgtEl>
                                          <p:spTgt spid="44034"/>
                                        </p:tgtEl>
                                      </p:cBhvr>
                                      <p:to x="100000" y="90000"/>
                                    </p:animScale>
                                    <p:animScale>
                                      <p:cBhvr>
                                        <p:cTn id="18" dur="166" decel="50000">
                                          <p:stCondLst>
                                            <p:cond delay="1668"/>
                                          </p:stCondLst>
                                        </p:cTn>
                                        <p:tgtEl>
                                          <p:spTgt spid="44034"/>
                                        </p:tgtEl>
                                      </p:cBhvr>
                                      <p:to x="100000" y="100000"/>
                                    </p:animScale>
                                    <p:animScale>
                                      <p:cBhvr>
                                        <p:cTn id="19" dur="26">
                                          <p:stCondLst>
                                            <p:cond delay="1808"/>
                                          </p:stCondLst>
                                        </p:cTn>
                                        <p:tgtEl>
                                          <p:spTgt spid="44034"/>
                                        </p:tgtEl>
                                      </p:cBhvr>
                                      <p:to x="100000" y="95000"/>
                                    </p:animScale>
                                    <p:animScale>
                                      <p:cBhvr>
                                        <p:cTn id="20" dur="166" decel="50000">
                                          <p:stCondLst>
                                            <p:cond delay="1834"/>
                                          </p:stCondLst>
                                        </p:cTn>
                                        <p:tgtEl>
                                          <p:spTgt spid="4403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88640"/>
            <a:ext cx="9144000" cy="1323439"/>
          </a:xfrm>
          <a:prstGeom prst="rect">
            <a:avLst/>
          </a:prstGeom>
          <a:solidFill>
            <a:schemeClr val="bg2">
              <a:lumMod val="25000"/>
            </a:schemeClr>
          </a:solidFill>
        </p:spPr>
        <p:txBody>
          <a:bodyPr wrap="square">
            <a:spAutoFit/>
          </a:bodyPr>
          <a:lstStyle/>
          <a:p>
            <a:pPr algn="just"/>
            <a:r>
              <a:rPr lang="fr-FR" sz="2000" dirty="0">
                <a:solidFill>
                  <a:srgbClr val="FFC000"/>
                </a:solidFill>
              </a:rPr>
              <a:t>Peintures, colles, désodorisants, meubles, revêtements au sol, plastique et appareils de chauffage diffusent un cocktail de substances chimiques invisibles à l’œil nu mais perceptibles par le corps en raison de leurs forts pouvoirs toxiques et allergisants</a:t>
            </a:r>
            <a:r>
              <a:rPr lang="fr-FR" sz="2000" dirty="0"/>
              <a:t>. </a:t>
            </a:r>
          </a:p>
        </p:txBody>
      </p:sp>
      <p:sp>
        <p:nvSpPr>
          <p:cNvPr id="2050" name="AutoShape 2" descr="RÃ©sultat de recherche d'images pour &quot;hygiÃ¨ne de l'habitat&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2" name="AutoShape 4" descr="RÃ©sultat de recherche d'images pour &quot;hygiÃ¨ne de l'habitat&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4" name="AutoShape 6" descr="RÃ©sultat de recherche d'images pour &quot;hygiÃ¨ne de l'habitat&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6" name="AutoShape 8" descr="Image associÃ©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058" name="Picture 10" descr="RÃ©sultat de recherche d'images pour &quot;hygiÃ¨ne de l'habitat&quot;"/>
          <p:cNvPicPr>
            <a:picLocks noChangeAspect="1" noChangeArrowheads="1"/>
          </p:cNvPicPr>
          <p:nvPr/>
        </p:nvPicPr>
        <p:blipFill>
          <a:blip r:embed="rId2" cstate="print"/>
          <a:srcRect/>
          <a:stretch>
            <a:fillRect/>
          </a:stretch>
        </p:blipFill>
        <p:spPr bwMode="auto">
          <a:xfrm>
            <a:off x="827584" y="1700808"/>
            <a:ext cx="6984776" cy="46805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200329"/>
          </a:xfrm>
          <a:prstGeom prst="rect">
            <a:avLst/>
          </a:prstGeom>
        </p:spPr>
        <p:txBody>
          <a:bodyPr wrap="square">
            <a:spAutoFit/>
          </a:bodyPr>
          <a:lstStyle/>
          <a:p>
            <a:pPr algn="just"/>
            <a:r>
              <a:rPr lang="fr-FR" sz="2400" dirty="0">
                <a:solidFill>
                  <a:srgbClr val="FFFF00"/>
                </a:solidFill>
              </a:rPr>
              <a:t>la méconnaissance sur l’homme, des effets à long terme engendrés par ces substances chimiques, a conduit ces dernières années, les autorités à recourir au </a:t>
            </a:r>
            <a:r>
              <a:rPr lang="fr-FR" sz="2400" b="1" dirty="0">
                <a:solidFill>
                  <a:srgbClr val="FFFF00"/>
                </a:solidFill>
              </a:rPr>
              <a:t>principe de précaution</a:t>
            </a:r>
          </a:p>
        </p:txBody>
      </p:sp>
      <p:sp>
        <p:nvSpPr>
          <p:cNvPr id="1026" name="AutoShape 2" descr="RÃ©sultat de recherche d'images pour &quot;hygiÃ¨ne de l'habitat&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descr="RÃ©sultat de recherche d'images pour &quot;hygiÃ¨ne de l'habitat&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0" name="AutoShape 6" descr="RÃ©sultat de recherche d'images pour &quot;hygiÃ¨ne de l'habitat&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32" name="Picture 8" descr="Image associÃ©e"/>
          <p:cNvPicPr>
            <a:picLocks noChangeAspect="1" noChangeArrowheads="1"/>
          </p:cNvPicPr>
          <p:nvPr/>
        </p:nvPicPr>
        <p:blipFill>
          <a:blip r:embed="rId2" cstate="print"/>
          <a:srcRect/>
          <a:stretch>
            <a:fillRect/>
          </a:stretch>
        </p:blipFill>
        <p:spPr bwMode="auto">
          <a:xfrm>
            <a:off x="1187624" y="1218500"/>
            <a:ext cx="6408712" cy="5639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631216"/>
          </a:xfrm>
          <a:prstGeom prst="rect">
            <a:avLst/>
          </a:prstGeom>
        </p:spPr>
        <p:txBody>
          <a:bodyPr wrap="square">
            <a:spAutoFit/>
          </a:bodyPr>
          <a:lstStyle/>
          <a:p>
            <a:pPr algn="just"/>
            <a:r>
              <a:rPr lang="fr-FR" sz="2000" dirty="0">
                <a:solidFill>
                  <a:srgbClr val="FFC000"/>
                </a:solidFill>
              </a:rPr>
              <a:t>Citons également la présence du </a:t>
            </a:r>
            <a:r>
              <a:rPr lang="fr-FR" sz="2000" b="1" dirty="0">
                <a:solidFill>
                  <a:srgbClr val="FFC000"/>
                </a:solidFill>
              </a:rPr>
              <a:t>bruit, dont la fréquence et la répétition sur le corps sont </a:t>
            </a:r>
            <a:r>
              <a:rPr lang="fr-FR" sz="2000" dirty="0">
                <a:solidFill>
                  <a:srgbClr val="FFC000"/>
                </a:solidFill>
              </a:rPr>
              <a:t>nuisibles ; du </a:t>
            </a:r>
            <a:r>
              <a:rPr lang="fr-FR" sz="2000" b="1" dirty="0">
                <a:solidFill>
                  <a:srgbClr val="FFC000"/>
                </a:solidFill>
              </a:rPr>
              <a:t>tabac qui est une des usines chimiques les plus efficaces ; de la multiplication </a:t>
            </a:r>
            <a:r>
              <a:rPr lang="fr-FR" sz="2000" dirty="0">
                <a:solidFill>
                  <a:srgbClr val="FFC000"/>
                </a:solidFill>
              </a:rPr>
              <a:t>des </a:t>
            </a:r>
            <a:r>
              <a:rPr lang="fr-FR" sz="2000" b="1" dirty="0">
                <a:solidFill>
                  <a:srgbClr val="FFC000"/>
                </a:solidFill>
              </a:rPr>
              <a:t>ondes électromagnétiques et enfin des microbes et bactéries qui peuplent nos </a:t>
            </a:r>
            <a:r>
              <a:rPr lang="fr-FR" sz="2000" dirty="0">
                <a:solidFill>
                  <a:srgbClr val="FFC000"/>
                </a:solidFill>
              </a:rPr>
              <a:t>moquettes, réfrigérateurs, éponges, etc.</a:t>
            </a:r>
          </a:p>
        </p:txBody>
      </p:sp>
      <p:pic>
        <p:nvPicPr>
          <p:cNvPr id="14338" name="Picture 2" descr="Résultat de recherche d'images pour &quot;hygiène de l'habitation tabac&quot;"/>
          <p:cNvPicPr>
            <a:picLocks noChangeAspect="1" noChangeArrowheads="1"/>
          </p:cNvPicPr>
          <p:nvPr/>
        </p:nvPicPr>
        <p:blipFill>
          <a:blip r:embed="rId2" cstate="print"/>
          <a:srcRect/>
          <a:stretch>
            <a:fillRect/>
          </a:stretch>
        </p:blipFill>
        <p:spPr bwMode="auto">
          <a:xfrm>
            <a:off x="0" y="1628800"/>
            <a:ext cx="9144000" cy="5229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wipe(down)">
                                      <p:cBhvr>
                                        <p:cTn id="7" dur="580">
                                          <p:stCondLst>
                                            <p:cond delay="0"/>
                                          </p:stCondLst>
                                        </p:cTn>
                                        <p:tgtEl>
                                          <p:spTgt spid="14338"/>
                                        </p:tgtEl>
                                      </p:cBhvr>
                                    </p:animEffect>
                                    <p:anim calcmode="lin" valueType="num">
                                      <p:cBhvr>
                                        <p:cTn id="8" dur="1822" tmFilter="0,0; 0.14,0.36; 0.43,0.73; 0.71,0.91; 1.0,1.0">
                                          <p:stCondLst>
                                            <p:cond delay="0"/>
                                          </p:stCondLst>
                                        </p:cTn>
                                        <p:tgtEl>
                                          <p:spTgt spid="1433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33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33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33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338"/>
                                        </p:tgtEl>
                                        <p:attrNameLst>
                                          <p:attrName>ppt_y</p:attrName>
                                        </p:attrNameLst>
                                      </p:cBhvr>
                                      <p:tavLst>
                                        <p:tav tm="0" fmla="#ppt_y-sin(pi*$)/81">
                                          <p:val>
                                            <p:fltVal val="0"/>
                                          </p:val>
                                        </p:tav>
                                        <p:tav tm="100000">
                                          <p:val>
                                            <p:fltVal val="1"/>
                                          </p:val>
                                        </p:tav>
                                      </p:tavLst>
                                    </p:anim>
                                    <p:animScale>
                                      <p:cBhvr>
                                        <p:cTn id="13" dur="26">
                                          <p:stCondLst>
                                            <p:cond delay="650"/>
                                          </p:stCondLst>
                                        </p:cTn>
                                        <p:tgtEl>
                                          <p:spTgt spid="14338"/>
                                        </p:tgtEl>
                                      </p:cBhvr>
                                      <p:to x="100000" y="60000"/>
                                    </p:animScale>
                                    <p:animScale>
                                      <p:cBhvr>
                                        <p:cTn id="14" dur="166" decel="50000">
                                          <p:stCondLst>
                                            <p:cond delay="676"/>
                                          </p:stCondLst>
                                        </p:cTn>
                                        <p:tgtEl>
                                          <p:spTgt spid="14338"/>
                                        </p:tgtEl>
                                      </p:cBhvr>
                                      <p:to x="100000" y="100000"/>
                                    </p:animScale>
                                    <p:animScale>
                                      <p:cBhvr>
                                        <p:cTn id="15" dur="26">
                                          <p:stCondLst>
                                            <p:cond delay="1312"/>
                                          </p:stCondLst>
                                        </p:cTn>
                                        <p:tgtEl>
                                          <p:spTgt spid="14338"/>
                                        </p:tgtEl>
                                      </p:cBhvr>
                                      <p:to x="100000" y="80000"/>
                                    </p:animScale>
                                    <p:animScale>
                                      <p:cBhvr>
                                        <p:cTn id="16" dur="166" decel="50000">
                                          <p:stCondLst>
                                            <p:cond delay="1338"/>
                                          </p:stCondLst>
                                        </p:cTn>
                                        <p:tgtEl>
                                          <p:spTgt spid="14338"/>
                                        </p:tgtEl>
                                      </p:cBhvr>
                                      <p:to x="100000" y="100000"/>
                                    </p:animScale>
                                    <p:animScale>
                                      <p:cBhvr>
                                        <p:cTn id="17" dur="26">
                                          <p:stCondLst>
                                            <p:cond delay="1642"/>
                                          </p:stCondLst>
                                        </p:cTn>
                                        <p:tgtEl>
                                          <p:spTgt spid="14338"/>
                                        </p:tgtEl>
                                      </p:cBhvr>
                                      <p:to x="100000" y="90000"/>
                                    </p:animScale>
                                    <p:animScale>
                                      <p:cBhvr>
                                        <p:cTn id="18" dur="166" decel="50000">
                                          <p:stCondLst>
                                            <p:cond delay="1668"/>
                                          </p:stCondLst>
                                        </p:cTn>
                                        <p:tgtEl>
                                          <p:spTgt spid="14338"/>
                                        </p:tgtEl>
                                      </p:cBhvr>
                                      <p:to x="100000" y="100000"/>
                                    </p:animScale>
                                    <p:animScale>
                                      <p:cBhvr>
                                        <p:cTn id="19" dur="26">
                                          <p:stCondLst>
                                            <p:cond delay="1808"/>
                                          </p:stCondLst>
                                        </p:cTn>
                                        <p:tgtEl>
                                          <p:spTgt spid="14338"/>
                                        </p:tgtEl>
                                      </p:cBhvr>
                                      <p:to x="100000" y="95000"/>
                                    </p:animScale>
                                    <p:animScale>
                                      <p:cBhvr>
                                        <p:cTn id="20" dur="166" decel="50000">
                                          <p:stCondLst>
                                            <p:cond delay="1834"/>
                                          </p:stCondLst>
                                        </p:cTn>
                                        <p:tgtEl>
                                          <p:spTgt spid="1433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80">
                                          <p:stCondLst>
                                            <p:cond delay="0"/>
                                          </p:stCondLst>
                                        </p:cTn>
                                        <p:tgtEl>
                                          <p:spTgt spid="2"/>
                                        </p:tgtEl>
                                      </p:cBhvr>
                                    </p:animEffect>
                                    <p:anim calcmode="lin" valueType="num">
                                      <p:cBhvr>
                                        <p:cTn id="2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gtEl>
                                      </p:cBhvr>
                                      <p:to x="100000" y="60000"/>
                                    </p:animScale>
                                    <p:animScale>
                                      <p:cBhvr>
                                        <p:cTn id="32" dur="166" decel="50000">
                                          <p:stCondLst>
                                            <p:cond delay="676"/>
                                          </p:stCondLst>
                                        </p:cTn>
                                        <p:tgtEl>
                                          <p:spTgt spid="2"/>
                                        </p:tgtEl>
                                      </p:cBhvr>
                                      <p:to x="100000" y="100000"/>
                                    </p:animScale>
                                    <p:animScale>
                                      <p:cBhvr>
                                        <p:cTn id="33" dur="26">
                                          <p:stCondLst>
                                            <p:cond delay="1312"/>
                                          </p:stCondLst>
                                        </p:cTn>
                                        <p:tgtEl>
                                          <p:spTgt spid="2"/>
                                        </p:tgtEl>
                                      </p:cBhvr>
                                      <p:to x="100000" y="80000"/>
                                    </p:animScale>
                                    <p:animScale>
                                      <p:cBhvr>
                                        <p:cTn id="34" dur="166" decel="50000">
                                          <p:stCondLst>
                                            <p:cond delay="1338"/>
                                          </p:stCondLst>
                                        </p:cTn>
                                        <p:tgtEl>
                                          <p:spTgt spid="2"/>
                                        </p:tgtEl>
                                      </p:cBhvr>
                                      <p:to x="100000" y="100000"/>
                                    </p:animScale>
                                    <p:animScale>
                                      <p:cBhvr>
                                        <p:cTn id="35" dur="26">
                                          <p:stCondLst>
                                            <p:cond delay="1642"/>
                                          </p:stCondLst>
                                        </p:cTn>
                                        <p:tgtEl>
                                          <p:spTgt spid="2"/>
                                        </p:tgtEl>
                                      </p:cBhvr>
                                      <p:to x="100000" y="90000"/>
                                    </p:animScale>
                                    <p:animScale>
                                      <p:cBhvr>
                                        <p:cTn id="36" dur="166" decel="50000">
                                          <p:stCondLst>
                                            <p:cond delay="1668"/>
                                          </p:stCondLst>
                                        </p:cTn>
                                        <p:tgtEl>
                                          <p:spTgt spid="2"/>
                                        </p:tgtEl>
                                      </p:cBhvr>
                                      <p:to x="100000" y="100000"/>
                                    </p:animScale>
                                    <p:animScale>
                                      <p:cBhvr>
                                        <p:cTn id="37" dur="26">
                                          <p:stCondLst>
                                            <p:cond delay="1808"/>
                                          </p:stCondLst>
                                        </p:cTn>
                                        <p:tgtEl>
                                          <p:spTgt spid="2"/>
                                        </p:tgtEl>
                                      </p:cBhvr>
                                      <p:to x="100000" y="95000"/>
                                    </p:animScale>
                                    <p:animScale>
                                      <p:cBhvr>
                                        <p:cTn id="38"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00329"/>
          </a:xfrm>
          <a:prstGeom prst="rect">
            <a:avLst/>
          </a:prstGeom>
          <a:solidFill>
            <a:schemeClr val="tx2">
              <a:lumMod val="75000"/>
            </a:schemeClr>
          </a:solidFill>
        </p:spPr>
        <p:txBody>
          <a:bodyPr wrap="square">
            <a:spAutoFit/>
          </a:bodyPr>
          <a:lstStyle/>
          <a:p>
            <a:r>
              <a:rPr lang="fr-FR" dirty="0">
                <a:solidFill>
                  <a:srgbClr val="92D050"/>
                </a:solidFill>
              </a:rPr>
              <a:t>pollution générée par l’activité humaine</a:t>
            </a:r>
          </a:p>
          <a:p>
            <a:r>
              <a:rPr lang="fr-FR" b="1" dirty="0">
                <a:solidFill>
                  <a:srgbClr val="92D050"/>
                </a:solidFill>
              </a:rPr>
              <a:t>TRANSPIRATION, RESPIRATION, CUISSON : L’humidité qui n’est autre que de la condensation de vapeur d’eau, résulte d’activités </a:t>
            </a:r>
            <a:r>
              <a:rPr lang="fr-FR" dirty="0">
                <a:solidFill>
                  <a:srgbClr val="92D050"/>
                </a:solidFill>
              </a:rPr>
              <a:t>humaines, animales et végétales (transpiration, respiration, séchage du linge, cuisson, nettoyage, douche, repassage …).</a:t>
            </a:r>
          </a:p>
        </p:txBody>
      </p:sp>
      <p:pic>
        <p:nvPicPr>
          <p:cNvPr id="124930" name="Picture 2" descr="RÃ©sultat de recherche d'images pour &quot;hygiÃ¨ne de l'habitat&quot;"/>
          <p:cNvPicPr>
            <a:picLocks noChangeAspect="1" noChangeArrowheads="1"/>
          </p:cNvPicPr>
          <p:nvPr/>
        </p:nvPicPr>
        <p:blipFill>
          <a:blip r:embed="rId2" cstate="print"/>
          <a:srcRect/>
          <a:stretch>
            <a:fillRect/>
          </a:stretch>
        </p:blipFill>
        <p:spPr bwMode="auto">
          <a:xfrm>
            <a:off x="2411760" y="2204864"/>
            <a:ext cx="4872028" cy="381642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200329"/>
          </a:xfrm>
          <a:prstGeom prst="rect">
            <a:avLst/>
          </a:prstGeom>
          <a:solidFill>
            <a:schemeClr val="accent5">
              <a:lumMod val="50000"/>
            </a:schemeClr>
          </a:solidFill>
        </p:spPr>
        <p:txBody>
          <a:bodyPr wrap="square">
            <a:spAutoFit/>
          </a:bodyPr>
          <a:lstStyle/>
          <a:p>
            <a:r>
              <a:rPr lang="fr-FR" b="1" dirty="0">
                <a:solidFill>
                  <a:srgbClr val="00B0F0"/>
                </a:solidFill>
              </a:rPr>
              <a:t>L’INCONTOURNABLE NÉCESSITÉ D’UNE BONNE AÉRATION </a:t>
            </a:r>
            <a:r>
              <a:rPr lang="fr-FR" dirty="0">
                <a:solidFill>
                  <a:srgbClr val="00B0F0"/>
                </a:solidFill>
              </a:rPr>
              <a:t>Bien aérer son logement après l’utilisation des pièces humides (15 minutes minimum), permet de sécher l’atmosphère. L’air extérieur, même frais, est toujours moins humide que celui du logement.</a:t>
            </a:r>
          </a:p>
        </p:txBody>
      </p:sp>
      <p:pic>
        <p:nvPicPr>
          <p:cNvPr id="125954" name="Picture 2" descr="Image associÃ©e"/>
          <p:cNvPicPr>
            <a:picLocks noChangeAspect="1" noChangeArrowheads="1"/>
          </p:cNvPicPr>
          <p:nvPr/>
        </p:nvPicPr>
        <p:blipFill>
          <a:blip r:embed="rId2" cstate="print"/>
          <a:srcRect/>
          <a:stretch>
            <a:fillRect/>
          </a:stretch>
        </p:blipFill>
        <p:spPr bwMode="auto">
          <a:xfrm>
            <a:off x="683568" y="1700808"/>
            <a:ext cx="8055059" cy="45365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15663"/>
          </a:xfrm>
          <a:prstGeom prst="rect">
            <a:avLst/>
          </a:prstGeom>
        </p:spPr>
        <p:txBody>
          <a:bodyPr wrap="square">
            <a:spAutoFit/>
          </a:bodyPr>
          <a:lstStyle/>
          <a:p>
            <a:r>
              <a:rPr lang="fr-FR" sz="2400" b="1" dirty="0">
                <a:solidFill>
                  <a:srgbClr val="00B0F0"/>
                </a:solidFill>
              </a:rPr>
              <a:t>Le Bruit : </a:t>
            </a:r>
          </a:p>
          <a:p>
            <a:r>
              <a:rPr lang="fr-FR" dirty="0">
                <a:solidFill>
                  <a:srgbClr val="00B0F0"/>
                </a:solidFill>
              </a:rPr>
              <a:t>Ses effets sont nombreux : organisme stressé, fatigue, accélération du rythme cardiaque, élévation de la tension artérielle, troubles gastro-intestinaux…</a:t>
            </a:r>
          </a:p>
        </p:txBody>
      </p:sp>
      <p:pic>
        <p:nvPicPr>
          <p:cNvPr id="13314" name="Picture 2" descr="Résultat de recherche d'images pour &quot;le bruit&quot;"/>
          <p:cNvPicPr>
            <a:picLocks noChangeAspect="1" noChangeArrowheads="1"/>
          </p:cNvPicPr>
          <p:nvPr/>
        </p:nvPicPr>
        <p:blipFill>
          <a:blip r:embed="rId2" cstate="print"/>
          <a:srcRect/>
          <a:stretch>
            <a:fillRect/>
          </a:stretch>
        </p:blipFill>
        <p:spPr bwMode="auto">
          <a:xfrm>
            <a:off x="1403648" y="1340768"/>
            <a:ext cx="5544616" cy="49463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ipe(down)">
                                      <p:cBhvr>
                                        <p:cTn id="7" dur="580">
                                          <p:stCondLst>
                                            <p:cond delay="0"/>
                                          </p:stCondLst>
                                        </p:cTn>
                                        <p:tgtEl>
                                          <p:spTgt spid="13314"/>
                                        </p:tgtEl>
                                      </p:cBhvr>
                                    </p:animEffect>
                                    <p:anim calcmode="lin" valueType="num">
                                      <p:cBhvr>
                                        <p:cTn id="8" dur="1822" tmFilter="0,0; 0.14,0.36; 0.43,0.73; 0.71,0.91; 1.0,1.0">
                                          <p:stCondLst>
                                            <p:cond delay="0"/>
                                          </p:stCondLst>
                                        </p:cTn>
                                        <p:tgtEl>
                                          <p:spTgt spid="133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3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3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3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3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3314"/>
                                        </p:tgtEl>
                                      </p:cBhvr>
                                      <p:to x="100000" y="60000"/>
                                    </p:animScale>
                                    <p:animScale>
                                      <p:cBhvr>
                                        <p:cTn id="14" dur="166" decel="50000">
                                          <p:stCondLst>
                                            <p:cond delay="676"/>
                                          </p:stCondLst>
                                        </p:cTn>
                                        <p:tgtEl>
                                          <p:spTgt spid="13314"/>
                                        </p:tgtEl>
                                      </p:cBhvr>
                                      <p:to x="100000" y="100000"/>
                                    </p:animScale>
                                    <p:animScale>
                                      <p:cBhvr>
                                        <p:cTn id="15" dur="26">
                                          <p:stCondLst>
                                            <p:cond delay="1312"/>
                                          </p:stCondLst>
                                        </p:cTn>
                                        <p:tgtEl>
                                          <p:spTgt spid="13314"/>
                                        </p:tgtEl>
                                      </p:cBhvr>
                                      <p:to x="100000" y="80000"/>
                                    </p:animScale>
                                    <p:animScale>
                                      <p:cBhvr>
                                        <p:cTn id="16" dur="166" decel="50000">
                                          <p:stCondLst>
                                            <p:cond delay="1338"/>
                                          </p:stCondLst>
                                        </p:cTn>
                                        <p:tgtEl>
                                          <p:spTgt spid="13314"/>
                                        </p:tgtEl>
                                      </p:cBhvr>
                                      <p:to x="100000" y="100000"/>
                                    </p:animScale>
                                    <p:animScale>
                                      <p:cBhvr>
                                        <p:cTn id="17" dur="26">
                                          <p:stCondLst>
                                            <p:cond delay="1642"/>
                                          </p:stCondLst>
                                        </p:cTn>
                                        <p:tgtEl>
                                          <p:spTgt spid="13314"/>
                                        </p:tgtEl>
                                      </p:cBhvr>
                                      <p:to x="100000" y="90000"/>
                                    </p:animScale>
                                    <p:animScale>
                                      <p:cBhvr>
                                        <p:cTn id="18" dur="166" decel="50000">
                                          <p:stCondLst>
                                            <p:cond delay="1668"/>
                                          </p:stCondLst>
                                        </p:cTn>
                                        <p:tgtEl>
                                          <p:spTgt spid="13314"/>
                                        </p:tgtEl>
                                      </p:cBhvr>
                                      <p:to x="100000" y="100000"/>
                                    </p:animScale>
                                    <p:animScale>
                                      <p:cBhvr>
                                        <p:cTn id="19" dur="26">
                                          <p:stCondLst>
                                            <p:cond delay="1808"/>
                                          </p:stCondLst>
                                        </p:cTn>
                                        <p:tgtEl>
                                          <p:spTgt spid="13314"/>
                                        </p:tgtEl>
                                      </p:cBhvr>
                                      <p:to x="100000" y="95000"/>
                                    </p:animScale>
                                    <p:animScale>
                                      <p:cBhvr>
                                        <p:cTn id="20" dur="166" decel="50000">
                                          <p:stCondLst>
                                            <p:cond delay="1834"/>
                                          </p:stCondLst>
                                        </p:cTn>
                                        <p:tgtEl>
                                          <p:spTgt spid="1331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Mé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3490</TotalTime>
  <Words>837</Words>
  <Application>Microsoft Office PowerPoint</Application>
  <PresentationFormat>Affichage à l'écran (4:3)</PresentationFormat>
  <Paragraphs>50</Paragraphs>
  <Slides>20</Slides>
  <Notes>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20</vt:i4>
      </vt:variant>
    </vt:vector>
  </HeadingPairs>
  <TitlesOfParts>
    <vt:vector size="28" baseType="lpstr">
      <vt:lpstr>Algerian</vt:lpstr>
      <vt:lpstr>Apple Garamond</vt:lpstr>
      <vt:lpstr>Arial</vt:lpstr>
      <vt:lpstr>Calibri</vt:lpstr>
      <vt:lpstr>Constantia</vt:lpstr>
      <vt:lpstr>Verdana</vt:lpstr>
      <vt:lpstr>Wingdings 2</vt:lpstr>
      <vt:lpstr>Débit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 Flames</dc:title>
  <dc:creator>www.powerpointstyles.com</dc:creator>
  <dc:description>Image credit to FreeDigitalPhotos.net</dc:description>
  <cp:lastModifiedBy>miloud</cp:lastModifiedBy>
  <cp:revision>184</cp:revision>
  <dcterms:created xsi:type="dcterms:W3CDTF">2009-03-23T15:23:24Z</dcterms:created>
  <dcterms:modified xsi:type="dcterms:W3CDTF">2026-05-03T10:53:21Z</dcterms:modified>
</cp:coreProperties>
</file>