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432" r:id="rId2"/>
    <p:sldId id="405" r:id="rId3"/>
    <p:sldId id="406" r:id="rId4"/>
    <p:sldId id="407"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D330"/>
    <a:srgbClr val="00CC00"/>
    <a:srgbClr val="0C7CD2"/>
    <a:srgbClr val="1F7EE7"/>
    <a:srgbClr val="AE1517"/>
    <a:srgbClr val="CC0000"/>
    <a:srgbClr val="758C3A"/>
    <a:srgbClr val="A3B6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p:cViewPr varScale="1">
        <p:scale>
          <a:sx n="49" d="100"/>
          <a:sy n="49" d="100"/>
        </p:scale>
        <p:origin x="42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986"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oud" userId="746845292902c628" providerId="LiveId" clId="{65CE768F-67FD-4E50-A09C-2CAB063AF097}"/>
    <pc:docChg chg="custSel delSld modSld">
      <pc:chgData name="miloud" userId="746845292902c628" providerId="LiveId" clId="{65CE768F-67FD-4E50-A09C-2CAB063AF097}" dt="2026-05-03T11:05:06.656" v="4" actId="47"/>
      <pc:docMkLst>
        <pc:docMk/>
      </pc:docMkLst>
      <pc:sldChg chg="del">
        <pc:chgData name="miloud" userId="746845292902c628" providerId="LiveId" clId="{65CE768F-67FD-4E50-A09C-2CAB063AF097}" dt="2026-05-03T11:04:28.895" v="0" actId="47"/>
        <pc:sldMkLst>
          <pc:docMk/>
          <pc:sldMk cId="0" sldId="256"/>
        </pc:sldMkLst>
      </pc:sldChg>
      <pc:sldChg chg="del">
        <pc:chgData name="miloud" userId="746845292902c628" providerId="LiveId" clId="{65CE768F-67FD-4E50-A09C-2CAB063AF097}" dt="2026-05-03T11:04:28.895" v="0" actId="47"/>
        <pc:sldMkLst>
          <pc:docMk/>
          <pc:sldMk cId="0" sldId="259"/>
        </pc:sldMkLst>
      </pc:sldChg>
      <pc:sldChg chg="del">
        <pc:chgData name="miloud" userId="746845292902c628" providerId="LiveId" clId="{65CE768F-67FD-4E50-A09C-2CAB063AF097}" dt="2026-05-03T11:04:28.895" v="0" actId="47"/>
        <pc:sldMkLst>
          <pc:docMk/>
          <pc:sldMk cId="0" sldId="260"/>
        </pc:sldMkLst>
      </pc:sldChg>
      <pc:sldChg chg="del">
        <pc:chgData name="miloud" userId="746845292902c628" providerId="LiveId" clId="{65CE768F-67FD-4E50-A09C-2CAB063AF097}" dt="2026-05-03T11:04:28.895" v="0" actId="47"/>
        <pc:sldMkLst>
          <pc:docMk/>
          <pc:sldMk cId="0" sldId="261"/>
        </pc:sldMkLst>
      </pc:sldChg>
      <pc:sldChg chg="del">
        <pc:chgData name="miloud" userId="746845292902c628" providerId="LiveId" clId="{65CE768F-67FD-4E50-A09C-2CAB063AF097}" dt="2026-05-03T11:04:28.895" v="0" actId="47"/>
        <pc:sldMkLst>
          <pc:docMk/>
          <pc:sldMk cId="0" sldId="263"/>
        </pc:sldMkLst>
      </pc:sldChg>
      <pc:sldChg chg="del">
        <pc:chgData name="miloud" userId="746845292902c628" providerId="LiveId" clId="{65CE768F-67FD-4E50-A09C-2CAB063AF097}" dt="2026-05-03T11:04:28.895" v="0" actId="47"/>
        <pc:sldMkLst>
          <pc:docMk/>
          <pc:sldMk cId="0" sldId="264"/>
        </pc:sldMkLst>
      </pc:sldChg>
      <pc:sldChg chg="del">
        <pc:chgData name="miloud" userId="746845292902c628" providerId="LiveId" clId="{65CE768F-67FD-4E50-A09C-2CAB063AF097}" dt="2026-05-03T11:04:28.895" v="0" actId="47"/>
        <pc:sldMkLst>
          <pc:docMk/>
          <pc:sldMk cId="0" sldId="265"/>
        </pc:sldMkLst>
      </pc:sldChg>
      <pc:sldChg chg="del">
        <pc:chgData name="miloud" userId="746845292902c628" providerId="LiveId" clId="{65CE768F-67FD-4E50-A09C-2CAB063AF097}" dt="2026-05-03T11:04:28.895" v="0" actId="47"/>
        <pc:sldMkLst>
          <pc:docMk/>
          <pc:sldMk cId="0" sldId="266"/>
        </pc:sldMkLst>
      </pc:sldChg>
      <pc:sldChg chg="del">
        <pc:chgData name="miloud" userId="746845292902c628" providerId="LiveId" clId="{65CE768F-67FD-4E50-A09C-2CAB063AF097}" dt="2026-05-03T11:04:28.895" v="0" actId="47"/>
        <pc:sldMkLst>
          <pc:docMk/>
          <pc:sldMk cId="0" sldId="268"/>
        </pc:sldMkLst>
      </pc:sldChg>
      <pc:sldChg chg="del">
        <pc:chgData name="miloud" userId="746845292902c628" providerId="LiveId" clId="{65CE768F-67FD-4E50-A09C-2CAB063AF097}" dt="2026-05-03T11:04:28.895" v="0" actId="47"/>
        <pc:sldMkLst>
          <pc:docMk/>
          <pc:sldMk cId="0" sldId="269"/>
        </pc:sldMkLst>
      </pc:sldChg>
      <pc:sldChg chg="del">
        <pc:chgData name="miloud" userId="746845292902c628" providerId="LiveId" clId="{65CE768F-67FD-4E50-A09C-2CAB063AF097}" dt="2026-05-03T11:04:28.895" v="0" actId="47"/>
        <pc:sldMkLst>
          <pc:docMk/>
          <pc:sldMk cId="0" sldId="270"/>
        </pc:sldMkLst>
      </pc:sldChg>
      <pc:sldChg chg="del">
        <pc:chgData name="miloud" userId="746845292902c628" providerId="LiveId" clId="{65CE768F-67FD-4E50-A09C-2CAB063AF097}" dt="2026-05-03T11:04:28.895" v="0" actId="47"/>
        <pc:sldMkLst>
          <pc:docMk/>
          <pc:sldMk cId="0" sldId="271"/>
        </pc:sldMkLst>
      </pc:sldChg>
      <pc:sldChg chg="del">
        <pc:chgData name="miloud" userId="746845292902c628" providerId="LiveId" clId="{65CE768F-67FD-4E50-A09C-2CAB063AF097}" dt="2026-05-03T11:04:28.895" v="0" actId="47"/>
        <pc:sldMkLst>
          <pc:docMk/>
          <pc:sldMk cId="0" sldId="272"/>
        </pc:sldMkLst>
      </pc:sldChg>
      <pc:sldChg chg="del">
        <pc:chgData name="miloud" userId="746845292902c628" providerId="LiveId" clId="{65CE768F-67FD-4E50-A09C-2CAB063AF097}" dt="2026-05-03T11:04:28.895" v="0" actId="47"/>
        <pc:sldMkLst>
          <pc:docMk/>
          <pc:sldMk cId="0" sldId="273"/>
        </pc:sldMkLst>
      </pc:sldChg>
      <pc:sldChg chg="del">
        <pc:chgData name="miloud" userId="746845292902c628" providerId="LiveId" clId="{65CE768F-67FD-4E50-A09C-2CAB063AF097}" dt="2026-05-03T11:04:28.895" v="0" actId="47"/>
        <pc:sldMkLst>
          <pc:docMk/>
          <pc:sldMk cId="0" sldId="274"/>
        </pc:sldMkLst>
      </pc:sldChg>
      <pc:sldChg chg="del">
        <pc:chgData name="miloud" userId="746845292902c628" providerId="LiveId" clId="{65CE768F-67FD-4E50-A09C-2CAB063AF097}" dt="2026-05-03T11:04:28.895" v="0" actId="47"/>
        <pc:sldMkLst>
          <pc:docMk/>
          <pc:sldMk cId="0" sldId="275"/>
        </pc:sldMkLst>
      </pc:sldChg>
      <pc:sldChg chg="del">
        <pc:chgData name="miloud" userId="746845292902c628" providerId="LiveId" clId="{65CE768F-67FD-4E50-A09C-2CAB063AF097}" dt="2026-05-03T11:04:28.895" v="0" actId="47"/>
        <pc:sldMkLst>
          <pc:docMk/>
          <pc:sldMk cId="0" sldId="276"/>
        </pc:sldMkLst>
      </pc:sldChg>
      <pc:sldChg chg="del">
        <pc:chgData name="miloud" userId="746845292902c628" providerId="LiveId" clId="{65CE768F-67FD-4E50-A09C-2CAB063AF097}" dt="2026-05-03T11:04:28.895" v="0" actId="47"/>
        <pc:sldMkLst>
          <pc:docMk/>
          <pc:sldMk cId="0" sldId="277"/>
        </pc:sldMkLst>
      </pc:sldChg>
      <pc:sldChg chg="del">
        <pc:chgData name="miloud" userId="746845292902c628" providerId="LiveId" clId="{65CE768F-67FD-4E50-A09C-2CAB063AF097}" dt="2026-05-03T11:04:28.895" v="0" actId="47"/>
        <pc:sldMkLst>
          <pc:docMk/>
          <pc:sldMk cId="0" sldId="278"/>
        </pc:sldMkLst>
      </pc:sldChg>
      <pc:sldChg chg="del">
        <pc:chgData name="miloud" userId="746845292902c628" providerId="LiveId" clId="{65CE768F-67FD-4E50-A09C-2CAB063AF097}" dt="2026-05-03T11:04:28.895" v="0" actId="47"/>
        <pc:sldMkLst>
          <pc:docMk/>
          <pc:sldMk cId="0" sldId="279"/>
        </pc:sldMkLst>
      </pc:sldChg>
      <pc:sldChg chg="del">
        <pc:chgData name="miloud" userId="746845292902c628" providerId="LiveId" clId="{65CE768F-67FD-4E50-A09C-2CAB063AF097}" dt="2026-05-03T11:04:28.895" v="0" actId="47"/>
        <pc:sldMkLst>
          <pc:docMk/>
          <pc:sldMk cId="0" sldId="282"/>
        </pc:sldMkLst>
      </pc:sldChg>
      <pc:sldChg chg="del">
        <pc:chgData name="miloud" userId="746845292902c628" providerId="LiveId" clId="{65CE768F-67FD-4E50-A09C-2CAB063AF097}" dt="2026-05-03T11:04:28.895" v="0" actId="47"/>
        <pc:sldMkLst>
          <pc:docMk/>
          <pc:sldMk cId="0" sldId="283"/>
        </pc:sldMkLst>
      </pc:sldChg>
      <pc:sldChg chg="del">
        <pc:chgData name="miloud" userId="746845292902c628" providerId="LiveId" clId="{65CE768F-67FD-4E50-A09C-2CAB063AF097}" dt="2026-05-03T11:04:28.895" v="0" actId="47"/>
        <pc:sldMkLst>
          <pc:docMk/>
          <pc:sldMk cId="0" sldId="284"/>
        </pc:sldMkLst>
      </pc:sldChg>
      <pc:sldChg chg="del">
        <pc:chgData name="miloud" userId="746845292902c628" providerId="LiveId" clId="{65CE768F-67FD-4E50-A09C-2CAB063AF097}" dt="2026-05-03T11:04:28.895" v="0" actId="47"/>
        <pc:sldMkLst>
          <pc:docMk/>
          <pc:sldMk cId="0" sldId="285"/>
        </pc:sldMkLst>
      </pc:sldChg>
      <pc:sldChg chg="del">
        <pc:chgData name="miloud" userId="746845292902c628" providerId="LiveId" clId="{65CE768F-67FD-4E50-A09C-2CAB063AF097}" dt="2026-05-03T11:04:28.895" v="0" actId="47"/>
        <pc:sldMkLst>
          <pc:docMk/>
          <pc:sldMk cId="0" sldId="290"/>
        </pc:sldMkLst>
      </pc:sldChg>
      <pc:sldChg chg="del">
        <pc:chgData name="miloud" userId="746845292902c628" providerId="LiveId" clId="{65CE768F-67FD-4E50-A09C-2CAB063AF097}" dt="2026-05-03T11:04:28.895" v="0" actId="47"/>
        <pc:sldMkLst>
          <pc:docMk/>
          <pc:sldMk cId="0" sldId="291"/>
        </pc:sldMkLst>
      </pc:sldChg>
      <pc:sldChg chg="del">
        <pc:chgData name="miloud" userId="746845292902c628" providerId="LiveId" clId="{65CE768F-67FD-4E50-A09C-2CAB063AF097}" dt="2026-05-03T11:04:28.895" v="0" actId="47"/>
        <pc:sldMkLst>
          <pc:docMk/>
          <pc:sldMk cId="0" sldId="292"/>
        </pc:sldMkLst>
      </pc:sldChg>
      <pc:sldChg chg="del">
        <pc:chgData name="miloud" userId="746845292902c628" providerId="LiveId" clId="{65CE768F-67FD-4E50-A09C-2CAB063AF097}" dt="2026-05-03T11:04:28.895" v="0" actId="47"/>
        <pc:sldMkLst>
          <pc:docMk/>
          <pc:sldMk cId="0" sldId="293"/>
        </pc:sldMkLst>
      </pc:sldChg>
      <pc:sldChg chg="del">
        <pc:chgData name="miloud" userId="746845292902c628" providerId="LiveId" clId="{65CE768F-67FD-4E50-A09C-2CAB063AF097}" dt="2026-05-03T11:04:28.895" v="0" actId="47"/>
        <pc:sldMkLst>
          <pc:docMk/>
          <pc:sldMk cId="0" sldId="294"/>
        </pc:sldMkLst>
      </pc:sldChg>
      <pc:sldChg chg="del">
        <pc:chgData name="miloud" userId="746845292902c628" providerId="LiveId" clId="{65CE768F-67FD-4E50-A09C-2CAB063AF097}" dt="2026-05-03T11:04:28.895" v="0" actId="47"/>
        <pc:sldMkLst>
          <pc:docMk/>
          <pc:sldMk cId="0" sldId="295"/>
        </pc:sldMkLst>
      </pc:sldChg>
      <pc:sldChg chg="del">
        <pc:chgData name="miloud" userId="746845292902c628" providerId="LiveId" clId="{65CE768F-67FD-4E50-A09C-2CAB063AF097}" dt="2026-05-03T11:04:28.895" v="0" actId="47"/>
        <pc:sldMkLst>
          <pc:docMk/>
          <pc:sldMk cId="0" sldId="297"/>
        </pc:sldMkLst>
      </pc:sldChg>
      <pc:sldChg chg="del">
        <pc:chgData name="miloud" userId="746845292902c628" providerId="LiveId" clId="{65CE768F-67FD-4E50-A09C-2CAB063AF097}" dt="2026-05-03T11:04:28.895" v="0" actId="47"/>
        <pc:sldMkLst>
          <pc:docMk/>
          <pc:sldMk cId="0" sldId="298"/>
        </pc:sldMkLst>
      </pc:sldChg>
      <pc:sldChg chg="del">
        <pc:chgData name="miloud" userId="746845292902c628" providerId="LiveId" clId="{65CE768F-67FD-4E50-A09C-2CAB063AF097}" dt="2026-05-03T11:04:28.895" v="0" actId="47"/>
        <pc:sldMkLst>
          <pc:docMk/>
          <pc:sldMk cId="0" sldId="299"/>
        </pc:sldMkLst>
      </pc:sldChg>
      <pc:sldChg chg="del">
        <pc:chgData name="miloud" userId="746845292902c628" providerId="LiveId" clId="{65CE768F-67FD-4E50-A09C-2CAB063AF097}" dt="2026-05-03T11:04:28.895" v="0" actId="47"/>
        <pc:sldMkLst>
          <pc:docMk/>
          <pc:sldMk cId="0" sldId="300"/>
        </pc:sldMkLst>
      </pc:sldChg>
      <pc:sldChg chg="del">
        <pc:chgData name="miloud" userId="746845292902c628" providerId="LiveId" clId="{65CE768F-67FD-4E50-A09C-2CAB063AF097}" dt="2026-05-03T11:04:28.895" v="0" actId="47"/>
        <pc:sldMkLst>
          <pc:docMk/>
          <pc:sldMk cId="0" sldId="301"/>
        </pc:sldMkLst>
      </pc:sldChg>
      <pc:sldChg chg="del">
        <pc:chgData name="miloud" userId="746845292902c628" providerId="LiveId" clId="{65CE768F-67FD-4E50-A09C-2CAB063AF097}" dt="2026-05-03T11:04:28.895" v="0" actId="47"/>
        <pc:sldMkLst>
          <pc:docMk/>
          <pc:sldMk cId="0" sldId="302"/>
        </pc:sldMkLst>
      </pc:sldChg>
      <pc:sldChg chg="del">
        <pc:chgData name="miloud" userId="746845292902c628" providerId="LiveId" clId="{65CE768F-67FD-4E50-A09C-2CAB063AF097}" dt="2026-05-03T11:04:28.895" v="0" actId="47"/>
        <pc:sldMkLst>
          <pc:docMk/>
          <pc:sldMk cId="0" sldId="303"/>
        </pc:sldMkLst>
      </pc:sldChg>
      <pc:sldChg chg="del">
        <pc:chgData name="miloud" userId="746845292902c628" providerId="LiveId" clId="{65CE768F-67FD-4E50-A09C-2CAB063AF097}" dt="2026-05-03T11:04:28.895" v="0" actId="47"/>
        <pc:sldMkLst>
          <pc:docMk/>
          <pc:sldMk cId="0" sldId="304"/>
        </pc:sldMkLst>
      </pc:sldChg>
      <pc:sldChg chg="del">
        <pc:chgData name="miloud" userId="746845292902c628" providerId="LiveId" clId="{65CE768F-67FD-4E50-A09C-2CAB063AF097}" dt="2026-05-03T11:04:28.895" v="0" actId="47"/>
        <pc:sldMkLst>
          <pc:docMk/>
          <pc:sldMk cId="0" sldId="305"/>
        </pc:sldMkLst>
      </pc:sldChg>
      <pc:sldChg chg="del">
        <pc:chgData name="miloud" userId="746845292902c628" providerId="LiveId" clId="{65CE768F-67FD-4E50-A09C-2CAB063AF097}" dt="2026-05-03T11:04:28.895" v="0" actId="47"/>
        <pc:sldMkLst>
          <pc:docMk/>
          <pc:sldMk cId="0" sldId="306"/>
        </pc:sldMkLst>
      </pc:sldChg>
      <pc:sldChg chg="del">
        <pc:chgData name="miloud" userId="746845292902c628" providerId="LiveId" clId="{65CE768F-67FD-4E50-A09C-2CAB063AF097}" dt="2026-05-03T11:04:28.895" v="0" actId="47"/>
        <pc:sldMkLst>
          <pc:docMk/>
          <pc:sldMk cId="0" sldId="307"/>
        </pc:sldMkLst>
      </pc:sldChg>
      <pc:sldChg chg="del">
        <pc:chgData name="miloud" userId="746845292902c628" providerId="LiveId" clId="{65CE768F-67FD-4E50-A09C-2CAB063AF097}" dt="2026-05-03T11:04:28.895" v="0" actId="47"/>
        <pc:sldMkLst>
          <pc:docMk/>
          <pc:sldMk cId="0" sldId="308"/>
        </pc:sldMkLst>
      </pc:sldChg>
      <pc:sldChg chg="del">
        <pc:chgData name="miloud" userId="746845292902c628" providerId="LiveId" clId="{65CE768F-67FD-4E50-A09C-2CAB063AF097}" dt="2026-05-03T11:04:28.895" v="0" actId="47"/>
        <pc:sldMkLst>
          <pc:docMk/>
          <pc:sldMk cId="0" sldId="309"/>
        </pc:sldMkLst>
      </pc:sldChg>
      <pc:sldChg chg="del">
        <pc:chgData name="miloud" userId="746845292902c628" providerId="LiveId" clId="{65CE768F-67FD-4E50-A09C-2CAB063AF097}" dt="2026-05-03T11:04:28.895" v="0" actId="47"/>
        <pc:sldMkLst>
          <pc:docMk/>
          <pc:sldMk cId="0" sldId="310"/>
        </pc:sldMkLst>
      </pc:sldChg>
      <pc:sldChg chg="del">
        <pc:chgData name="miloud" userId="746845292902c628" providerId="LiveId" clId="{65CE768F-67FD-4E50-A09C-2CAB063AF097}" dt="2026-05-03T11:04:28.895" v="0" actId="47"/>
        <pc:sldMkLst>
          <pc:docMk/>
          <pc:sldMk cId="0" sldId="311"/>
        </pc:sldMkLst>
      </pc:sldChg>
      <pc:sldChg chg="del">
        <pc:chgData name="miloud" userId="746845292902c628" providerId="LiveId" clId="{65CE768F-67FD-4E50-A09C-2CAB063AF097}" dt="2026-05-03T11:04:28.895" v="0" actId="47"/>
        <pc:sldMkLst>
          <pc:docMk/>
          <pc:sldMk cId="0" sldId="312"/>
        </pc:sldMkLst>
      </pc:sldChg>
      <pc:sldChg chg="del">
        <pc:chgData name="miloud" userId="746845292902c628" providerId="LiveId" clId="{65CE768F-67FD-4E50-A09C-2CAB063AF097}" dt="2026-05-03T11:04:28.895" v="0" actId="47"/>
        <pc:sldMkLst>
          <pc:docMk/>
          <pc:sldMk cId="0" sldId="313"/>
        </pc:sldMkLst>
      </pc:sldChg>
      <pc:sldChg chg="del">
        <pc:chgData name="miloud" userId="746845292902c628" providerId="LiveId" clId="{65CE768F-67FD-4E50-A09C-2CAB063AF097}" dt="2026-05-03T11:04:28.895" v="0" actId="47"/>
        <pc:sldMkLst>
          <pc:docMk/>
          <pc:sldMk cId="0" sldId="314"/>
        </pc:sldMkLst>
      </pc:sldChg>
      <pc:sldChg chg="del">
        <pc:chgData name="miloud" userId="746845292902c628" providerId="LiveId" clId="{65CE768F-67FD-4E50-A09C-2CAB063AF097}" dt="2026-05-03T11:04:28.895" v="0" actId="47"/>
        <pc:sldMkLst>
          <pc:docMk/>
          <pc:sldMk cId="0" sldId="315"/>
        </pc:sldMkLst>
      </pc:sldChg>
      <pc:sldChg chg="del">
        <pc:chgData name="miloud" userId="746845292902c628" providerId="LiveId" clId="{65CE768F-67FD-4E50-A09C-2CAB063AF097}" dt="2026-05-03T11:04:28.895" v="0" actId="47"/>
        <pc:sldMkLst>
          <pc:docMk/>
          <pc:sldMk cId="0" sldId="316"/>
        </pc:sldMkLst>
      </pc:sldChg>
      <pc:sldChg chg="del">
        <pc:chgData name="miloud" userId="746845292902c628" providerId="LiveId" clId="{65CE768F-67FD-4E50-A09C-2CAB063AF097}" dt="2026-05-03T11:04:28.895" v="0" actId="47"/>
        <pc:sldMkLst>
          <pc:docMk/>
          <pc:sldMk cId="0" sldId="317"/>
        </pc:sldMkLst>
      </pc:sldChg>
      <pc:sldChg chg="del">
        <pc:chgData name="miloud" userId="746845292902c628" providerId="LiveId" clId="{65CE768F-67FD-4E50-A09C-2CAB063AF097}" dt="2026-05-03T11:04:28.895" v="0" actId="47"/>
        <pc:sldMkLst>
          <pc:docMk/>
          <pc:sldMk cId="0" sldId="318"/>
        </pc:sldMkLst>
      </pc:sldChg>
      <pc:sldChg chg="del">
        <pc:chgData name="miloud" userId="746845292902c628" providerId="LiveId" clId="{65CE768F-67FD-4E50-A09C-2CAB063AF097}" dt="2026-05-03T11:04:28.895" v="0" actId="47"/>
        <pc:sldMkLst>
          <pc:docMk/>
          <pc:sldMk cId="0" sldId="319"/>
        </pc:sldMkLst>
      </pc:sldChg>
      <pc:sldChg chg="del">
        <pc:chgData name="miloud" userId="746845292902c628" providerId="LiveId" clId="{65CE768F-67FD-4E50-A09C-2CAB063AF097}" dt="2026-05-03T11:04:28.895" v="0" actId="47"/>
        <pc:sldMkLst>
          <pc:docMk/>
          <pc:sldMk cId="0" sldId="320"/>
        </pc:sldMkLst>
      </pc:sldChg>
      <pc:sldChg chg="del">
        <pc:chgData name="miloud" userId="746845292902c628" providerId="LiveId" clId="{65CE768F-67FD-4E50-A09C-2CAB063AF097}" dt="2026-05-03T11:04:28.895" v="0" actId="47"/>
        <pc:sldMkLst>
          <pc:docMk/>
          <pc:sldMk cId="0" sldId="321"/>
        </pc:sldMkLst>
      </pc:sldChg>
      <pc:sldChg chg="del">
        <pc:chgData name="miloud" userId="746845292902c628" providerId="LiveId" clId="{65CE768F-67FD-4E50-A09C-2CAB063AF097}" dt="2026-05-03T11:04:28.895" v="0" actId="47"/>
        <pc:sldMkLst>
          <pc:docMk/>
          <pc:sldMk cId="0" sldId="322"/>
        </pc:sldMkLst>
      </pc:sldChg>
      <pc:sldChg chg="del">
        <pc:chgData name="miloud" userId="746845292902c628" providerId="LiveId" clId="{65CE768F-67FD-4E50-A09C-2CAB063AF097}" dt="2026-05-03T11:04:28.895" v="0" actId="47"/>
        <pc:sldMkLst>
          <pc:docMk/>
          <pc:sldMk cId="0" sldId="323"/>
        </pc:sldMkLst>
      </pc:sldChg>
      <pc:sldChg chg="del">
        <pc:chgData name="miloud" userId="746845292902c628" providerId="LiveId" clId="{65CE768F-67FD-4E50-A09C-2CAB063AF097}" dt="2026-05-03T11:04:28.895" v="0" actId="47"/>
        <pc:sldMkLst>
          <pc:docMk/>
          <pc:sldMk cId="0" sldId="324"/>
        </pc:sldMkLst>
      </pc:sldChg>
      <pc:sldChg chg="del">
        <pc:chgData name="miloud" userId="746845292902c628" providerId="LiveId" clId="{65CE768F-67FD-4E50-A09C-2CAB063AF097}" dt="2026-05-03T11:04:28.895" v="0" actId="47"/>
        <pc:sldMkLst>
          <pc:docMk/>
          <pc:sldMk cId="0" sldId="325"/>
        </pc:sldMkLst>
      </pc:sldChg>
      <pc:sldChg chg="del">
        <pc:chgData name="miloud" userId="746845292902c628" providerId="LiveId" clId="{65CE768F-67FD-4E50-A09C-2CAB063AF097}" dt="2026-05-03T11:04:28.895" v="0" actId="47"/>
        <pc:sldMkLst>
          <pc:docMk/>
          <pc:sldMk cId="0" sldId="326"/>
        </pc:sldMkLst>
      </pc:sldChg>
      <pc:sldChg chg="del">
        <pc:chgData name="miloud" userId="746845292902c628" providerId="LiveId" clId="{65CE768F-67FD-4E50-A09C-2CAB063AF097}" dt="2026-05-03T11:04:28.895" v="0" actId="47"/>
        <pc:sldMkLst>
          <pc:docMk/>
          <pc:sldMk cId="0" sldId="327"/>
        </pc:sldMkLst>
      </pc:sldChg>
      <pc:sldChg chg="del">
        <pc:chgData name="miloud" userId="746845292902c628" providerId="LiveId" clId="{65CE768F-67FD-4E50-A09C-2CAB063AF097}" dt="2026-05-03T11:04:28.895" v="0" actId="47"/>
        <pc:sldMkLst>
          <pc:docMk/>
          <pc:sldMk cId="0" sldId="328"/>
        </pc:sldMkLst>
      </pc:sldChg>
      <pc:sldChg chg="del">
        <pc:chgData name="miloud" userId="746845292902c628" providerId="LiveId" clId="{65CE768F-67FD-4E50-A09C-2CAB063AF097}" dt="2026-05-03T11:04:28.895" v="0" actId="47"/>
        <pc:sldMkLst>
          <pc:docMk/>
          <pc:sldMk cId="0" sldId="329"/>
        </pc:sldMkLst>
      </pc:sldChg>
      <pc:sldChg chg="del">
        <pc:chgData name="miloud" userId="746845292902c628" providerId="LiveId" clId="{65CE768F-67FD-4E50-A09C-2CAB063AF097}" dt="2026-05-03T11:04:28.895" v="0" actId="47"/>
        <pc:sldMkLst>
          <pc:docMk/>
          <pc:sldMk cId="0" sldId="330"/>
        </pc:sldMkLst>
      </pc:sldChg>
      <pc:sldChg chg="del">
        <pc:chgData name="miloud" userId="746845292902c628" providerId="LiveId" clId="{65CE768F-67FD-4E50-A09C-2CAB063AF097}" dt="2026-05-03T11:04:28.895" v="0" actId="47"/>
        <pc:sldMkLst>
          <pc:docMk/>
          <pc:sldMk cId="0" sldId="331"/>
        </pc:sldMkLst>
      </pc:sldChg>
      <pc:sldChg chg="del">
        <pc:chgData name="miloud" userId="746845292902c628" providerId="LiveId" clId="{65CE768F-67FD-4E50-A09C-2CAB063AF097}" dt="2026-05-03T11:04:28.895" v="0" actId="47"/>
        <pc:sldMkLst>
          <pc:docMk/>
          <pc:sldMk cId="0" sldId="332"/>
        </pc:sldMkLst>
      </pc:sldChg>
      <pc:sldChg chg="del">
        <pc:chgData name="miloud" userId="746845292902c628" providerId="LiveId" clId="{65CE768F-67FD-4E50-A09C-2CAB063AF097}" dt="2026-05-03T11:04:28.895" v="0" actId="47"/>
        <pc:sldMkLst>
          <pc:docMk/>
          <pc:sldMk cId="0" sldId="333"/>
        </pc:sldMkLst>
      </pc:sldChg>
      <pc:sldChg chg="del">
        <pc:chgData name="miloud" userId="746845292902c628" providerId="LiveId" clId="{65CE768F-67FD-4E50-A09C-2CAB063AF097}" dt="2026-05-03T11:04:28.895" v="0" actId="47"/>
        <pc:sldMkLst>
          <pc:docMk/>
          <pc:sldMk cId="0" sldId="334"/>
        </pc:sldMkLst>
      </pc:sldChg>
      <pc:sldChg chg="del">
        <pc:chgData name="miloud" userId="746845292902c628" providerId="LiveId" clId="{65CE768F-67FD-4E50-A09C-2CAB063AF097}" dt="2026-05-03T11:05:06.656" v="4" actId="47"/>
        <pc:sldMkLst>
          <pc:docMk/>
          <pc:sldMk cId="0" sldId="335"/>
        </pc:sldMkLst>
      </pc:sldChg>
      <pc:sldChg chg="del">
        <pc:chgData name="miloud" userId="746845292902c628" providerId="LiveId" clId="{65CE768F-67FD-4E50-A09C-2CAB063AF097}" dt="2026-05-03T11:04:28.895" v="0" actId="47"/>
        <pc:sldMkLst>
          <pc:docMk/>
          <pc:sldMk cId="0" sldId="336"/>
        </pc:sldMkLst>
      </pc:sldChg>
      <pc:sldChg chg="del">
        <pc:chgData name="miloud" userId="746845292902c628" providerId="LiveId" clId="{65CE768F-67FD-4E50-A09C-2CAB063AF097}" dt="2026-05-03T11:04:28.895" v="0" actId="47"/>
        <pc:sldMkLst>
          <pc:docMk/>
          <pc:sldMk cId="0" sldId="337"/>
        </pc:sldMkLst>
      </pc:sldChg>
      <pc:sldChg chg="del">
        <pc:chgData name="miloud" userId="746845292902c628" providerId="LiveId" clId="{65CE768F-67FD-4E50-A09C-2CAB063AF097}" dt="2026-05-03T11:04:28.895" v="0" actId="47"/>
        <pc:sldMkLst>
          <pc:docMk/>
          <pc:sldMk cId="0" sldId="338"/>
        </pc:sldMkLst>
      </pc:sldChg>
      <pc:sldChg chg="del">
        <pc:chgData name="miloud" userId="746845292902c628" providerId="LiveId" clId="{65CE768F-67FD-4E50-A09C-2CAB063AF097}" dt="2026-05-03T11:04:28.895" v="0" actId="47"/>
        <pc:sldMkLst>
          <pc:docMk/>
          <pc:sldMk cId="0" sldId="340"/>
        </pc:sldMkLst>
      </pc:sldChg>
      <pc:sldChg chg="del">
        <pc:chgData name="miloud" userId="746845292902c628" providerId="LiveId" clId="{65CE768F-67FD-4E50-A09C-2CAB063AF097}" dt="2026-05-03T11:04:28.895" v="0" actId="47"/>
        <pc:sldMkLst>
          <pc:docMk/>
          <pc:sldMk cId="0" sldId="341"/>
        </pc:sldMkLst>
      </pc:sldChg>
      <pc:sldChg chg="del">
        <pc:chgData name="miloud" userId="746845292902c628" providerId="LiveId" clId="{65CE768F-67FD-4E50-A09C-2CAB063AF097}" dt="2026-05-03T11:04:28.895" v="0" actId="47"/>
        <pc:sldMkLst>
          <pc:docMk/>
          <pc:sldMk cId="0" sldId="342"/>
        </pc:sldMkLst>
      </pc:sldChg>
      <pc:sldChg chg="del">
        <pc:chgData name="miloud" userId="746845292902c628" providerId="LiveId" clId="{65CE768F-67FD-4E50-A09C-2CAB063AF097}" dt="2026-05-03T11:04:28.895" v="0" actId="47"/>
        <pc:sldMkLst>
          <pc:docMk/>
          <pc:sldMk cId="0" sldId="343"/>
        </pc:sldMkLst>
      </pc:sldChg>
      <pc:sldChg chg="del">
        <pc:chgData name="miloud" userId="746845292902c628" providerId="LiveId" clId="{65CE768F-67FD-4E50-A09C-2CAB063AF097}" dt="2026-05-03T11:04:28.895" v="0" actId="47"/>
        <pc:sldMkLst>
          <pc:docMk/>
          <pc:sldMk cId="0" sldId="344"/>
        </pc:sldMkLst>
      </pc:sldChg>
      <pc:sldChg chg="del">
        <pc:chgData name="miloud" userId="746845292902c628" providerId="LiveId" clId="{65CE768F-67FD-4E50-A09C-2CAB063AF097}" dt="2026-05-03T11:04:28.895" v="0" actId="47"/>
        <pc:sldMkLst>
          <pc:docMk/>
          <pc:sldMk cId="0" sldId="345"/>
        </pc:sldMkLst>
      </pc:sldChg>
      <pc:sldChg chg="del">
        <pc:chgData name="miloud" userId="746845292902c628" providerId="LiveId" clId="{65CE768F-67FD-4E50-A09C-2CAB063AF097}" dt="2026-05-03T11:04:28.895" v="0" actId="47"/>
        <pc:sldMkLst>
          <pc:docMk/>
          <pc:sldMk cId="0" sldId="346"/>
        </pc:sldMkLst>
      </pc:sldChg>
      <pc:sldChg chg="del">
        <pc:chgData name="miloud" userId="746845292902c628" providerId="LiveId" clId="{65CE768F-67FD-4E50-A09C-2CAB063AF097}" dt="2026-05-03T11:04:28.895" v="0" actId="47"/>
        <pc:sldMkLst>
          <pc:docMk/>
          <pc:sldMk cId="0" sldId="347"/>
        </pc:sldMkLst>
      </pc:sldChg>
      <pc:sldChg chg="del">
        <pc:chgData name="miloud" userId="746845292902c628" providerId="LiveId" clId="{65CE768F-67FD-4E50-A09C-2CAB063AF097}" dt="2026-05-03T11:04:28.895" v="0" actId="47"/>
        <pc:sldMkLst>
          <pc:docMk/>
          <pc:sldMk cId="0" sldId="348"/>
        </pc:sldMkLst>
      </pc:sldChg>
      <pc:sldChg chg="del">
        <pc:chgData name="miloud" userId="746845292902c628" providerId="LiveId" clId="{65CE768F-67FD-4E50-A09C-2CAB063AF097}" dt="2026-05-03T11:04:28.895" v="0" actId="47"/>
        <pc:sldMkLst>
          <pc:docMk/>
          <pc:sldMk cId="0" sldId="349"/>
        </pc:sldMkLst>
      </pc:sldChg>
      <pc:sldChg chg="del">
        <pc:chgData name="miloud" userId="746845292902c628" providerId="LiveId" clId="{65CE768F-67FD-4E50-A09C-2CAB063AF097}" dt="2026-05-03T11:04:28.895" v="0" actId="47"/>
        <pc:sldMkLst>
          <pc:docMk/>
          <pc:sldMk cId="0" sldId="350"/>
        </pc:sldMkLst>
      </pc:sldChg>
      <pc:sldChg chg="del">
        <pc:chgData name="miloud" userId="746845292902c628" providerId="LiveId" clId="{65CE768F-67FD-4E50-A09C-2CAB063AF097}" dt="2026-05-03T11:04:28.895" v="0" actId="47"/>
        <pc:sldMkLst>
          <pc:docMk/>
          <pc:sldMk cId="0" sldId="351"/>
        </pc:sldMkLst>
      </pc:sldChg>
      <pc:sldChg chg="del">
        <pc:chgData name="miloud" userId="746845292902c628" providerId="LiveId" clId="{65CE768F-67FD-4E50-A09C-2CAB063AF097}" dt="2026-05-03T11:04:28.895" v="0" actId="47"/>
        <pc:sldMkLst>
          <pc:docMk/>
          <pc:sldMk cId="0" sldId="352"/>
        </pc:sldMkLst>
      </pc:sldChg>
      <pc:sldChg chg="del">
        <pc:chgData name="miloud" userId="746845292902c628" providerId="LiveId" clId="{65CE768F-67FD-4E50-A09C-2CAB063AF097}" dt="2026-05-03T11:04:28.895" v="0" actId="47"/>
        <pc:sldMkLst>
          <pc:docMk/>
          <pc:sldMk cId="0" sldId="353"/>
        </pc:sldMkLst>
      </pc:sldChg>
      <pc:sldChg chg="del">
        <pc:chgData name="miloud" userId="746845292902c628" providerId="LiveId" clId="{65CE768F-67FD-4E50-A09C-2CAB063AF097}" dt="2026-05-03T11:04:28.895" v="0" actId="47"/>
        <pc:sldMkLst>
          <pc:docMk/>
          <pc:sldMk cId="0" sldId="354"/>
        </pc:sldMkLst>
      </pc:sldChg>
      <pc:sldChg chg="del">
        <pc:chgData name="miloud" userId="746845292902c628" providerId="LiveId" clId="{65CE768F-67FD-4E50-A09C-2CAB063AF097}" dt="2026-05-03T11:04:28.895" v="0" actId="47"/>
        <pc:sldMkLst>
          <pc:docMk/>
          <pc:sldMk cId="0" sldId="355"/>
        </pc:sldMkLst>
      </pc:sldChg>
      <pc:sldChg chg="del">
        <pc:chgData name="miloud" userId="746845292902c628" providerId="LiveId" clId="{65CE768F-67FD-4E50-A09C-2CAB063AF097}" dt="2026-05-03T11:04:28.895" v="0" actId="47"/>
        <pc:sldMkLst>
          <pc:docMk/>
          <pc:sldMk cId="0" sldId="356"/>
        </pc:sldMkLst>
      </pc:sldChg>
      <pc:sldChg chg="del">
        <pc:chgData name="miloud" userId="746845292902c628" providerId="LiveId" clId="{65CE768F-67FD-4E50-A09C-2CAB063AF097}" dt="2026-05-03T11:04:28.895" v="0" actId="47"/>
        <pc:sldMkLst>
          <pc:docMk/>
          <pc:sldMk cId="0" sldId="357"/>
        </pc:sldMkLst>
      </pc:sldChg>
      <pc:sldChg chg="del">
        <pc:chgData name="miloud" userId="746845292902c628" providerId="LiveId" clId="{65CE768F-67FD-4E50-A09C-2CAB063AF097}" dt="2026-05-03T11:04:28.895" v="0" actId="47"/>
        <pc:sldMkLst>
          <pc:docMk/>
          <pc:sldMk cId="0" sldId="359"/>
        </pc:sldMkLst>
      </pc:sldChg>
      <pc:sldChg chg="del">
        <pc:chgData name="miloud" userId="746845292902c628" providerId="LiveId" clId="{65CE768F-67FD-4E50-A09C-2CAB063AF097}" dt="2026-05-03T11:04:28.895" v="0" actId="47"/>
        <pc:sldMkLst>
          <pc:docMk/>
          <pc:sldMk cId="0" sldId="360"/>
        </pc:sldMkLst>
      </pc:sldChg>
      <pc:sldChg chg="del">
        <pc:chgData name="miloud" userId="746845292902c628" providerId="LiveId" clId="{65CE768F-67FD-4E50-A09C-2CAB063AF097}" dt="2026-05-03T11:04:28.895" v="0" actId="47"/>
        <pc:sldMkLst>
          <pc:docMk/>
          <pc:sldMk cId="0" sldId="361"/>
        </pc:sldMkLst>
      </pc:sldChg>
      <pc:sldChg chg="del">
        <pc:chgData name="miloud" userId="746845292902c628" providerId="LiveId" clId="{65CE768F-67FD-4E50-A09C-2CAB063AF097}" dt="2026-05-03T11:04:28.895" v="0" actId="47"/>
        <pc:sldMkLst>
          <pc:docMk/>
          <pc:sldMk cId="0" sldId="362"/>
        </pc:sldMkLst>
      </pc:sldChg>
      <pc:sldChg chg="del">
        <pc:chgData name="miloud" userId="746845292902c628" providerId="LiveId" clId="{65CE768F-67FD-4E50-A09C-2CAB063AF097}" dt="2026-05-03T11:04:28.895" v="0" actId="47"/>
        <pc:sldMkLst>
          <pc:docMk/>
          <pc:sldMk cId="0" sldId="363"/>
        </pc:sldMkLst>
      </pc:sldChg>
      <pc:sldChg chg="del">
        <pc:chgData name="miloud" userId="746845292902c628" providerId="LiveId" clId="{65CE768F-67FD-4E50-A09C-2CAB063AF097}" dt="2026-05-03T11:04:28.895" v="0" actId="47"/>
        <pc:sldMkLst>
          <pc:docMk/>
          <pc:sldMk cId="0" sldId="364"/>
        </pc:sldMkLst>
      </pc:sldChg>
      <pc:sldChg chg="del">
        <pc:chgData name="miloud" userId="746845292902c628" providerId="LiveId" clId="{65CE768F-67FD-4E50-A09C-2CAB063AF097}" dt="2026-05-03T11:04:28.895" v="0" actId="47"/>
        <pc:sldMkLst>
          <pc:docMk/>
          <pc:sldMk cId="0" sldId="365"/>
        </pc:sldMkLst>
      </pc:sldChg>
      <pc:sldChg chg="del">
        <pc:chgData name="miloud" userId="746845292902c628" providerId="LiveId" clId="{65CE768F-67FD-4E50-A09C-2CAB063AF097}" dt="2026-05-03T11:04:28.895" v="0" actId="47"/>
        <pc:sldMkLst>
          <pc:docMk/>
          <pc:sldMk cId="0" sldId="366"/>
        </pc:sldMkLst>
      </pc:sldChg>
      <pc:sldChg chg="del">
        <pc:chgData name="miloud" userId="746845292902c628" providerId="LiveId" clId="{65CE768F-67FD-4E50-A09C-2CAB063AF097}" dt="2026-05-03T11:04:28.895" v="0" actId="47"/>
        <pc:sldMkLst>
          <pc:docMk/>
          <pc:sldMk cId="0" sldId="367"/>
        </pc:sldMkLst>
      </pc:sldChg>
      <pc:sldChg chg="del">
        <pc:chgData name="miloud" userId="746845292902c628" providerId="LiveId" clId="{65CE768F-67FD-4E50-A09C-2CAB063AF097}" dt="2026-05-03T11:04:28.895" v="0" actId="47"/>
        <pc:sldMkLst>
          <pc:docMk/>
          <pc:sldMk cId="0" sldId="368"/>
        </pc:sldMkLst>
      </pc:sldChg>
      <pc:sldChg chg="del">
        <pc:chgData name="miloud" userId="746845292902c628" providerId="LiveId" clId="{65CE768F-67FD-4E50-A09C-2CAB063AF097}" dt="2026-05-03T11:04:28.895" v="0" actId="47"/>
        <pc:sldMkLst>
          <pc:docMk/>
          <pc:sldMk cId="0" sldId="370"/>
        </pc:sldMkLst>
      </pc:sldChg>
      <pc:sldChg chg="del">
        <pc:chgData name="miloud" userId="746845292902c628" providerId="LiveId" clId="{65CE768F-67FD-4E50-A09C-2CAB063AF097}" dt="2026-05-03T11:04:28.895" v="0" actId="47"/>
        <pc:sldMkLst>
          <pc:docMk/>
          <pc:sldMk cId="0" sldId="371"/>
        </pc:sldMkLst>
      </pc:sldChg>
      <pc:sldChg chg="del">
        <pc:chgData name="miloud" userId="746845292902c628" providerId="LiveId" clId="{65CE768F-67FD-4E50-A09C-2CAB063AF097}" dt="2026-05-03T11:04:28.895" v="0" actId="47"/>
        <pc:sldMkLst>
          <pc:docMk/>
          <pc:sldMk cId="0" sldId="372"/>
        </pc:sldMkLst>
      </pc:sldChg>
      <pc:sldChg chg="del">
        <pc:chgData name="miloud" userId="746845292902c628" providerId="LiveId" clId="{65CE768F-67FD-4E50-A09C-2CAB063AF097}" dt="2026-05-03T11:04:28.895" v="0" actId="47"/>
        <pc:sldMkLst>
          <pc:docMk/>
          <pc:sldMk cId="0" sldId="373"/>
        </pc:sldMkLst>
      </pc:sldChg>
      <pc:sldChg chg="del">
        <pc:chgData name="miloud" userId="746845292902c628" providerId="LiveId" clId="{65CE768F-67FD-4E50-A09C-2CAB063AF097}" dt="2026-05-03T11:04:28.895" v="0" actId="47"/>
        <pc:sldMkLst>
          <pc:docMk/>
          <pc:sldMk cId="0" sldId="374"/>
        </pc:sldMkLst>
      </pc:sldChg>
      <pc:sldChg chg="del">
        <pc:chgData name="miloud" userId="746845292902c628" providerId="LiveId" clId="{65CE768F-67FD-4E50-A09C-2CAB063AF097}" dt="2026-05-03T11:04:28.895" v="0" actId="47"/>
        <pc:sldMkLst>
          <pc:docMk/>
          <pc:sldMk cId="0" sldId="375"/>
        </pc:sldMkLst>
      </pc:sldChg>
      <pc:sldChg chg="del">
        <pc:chgData name="miloud" userId="746845292902c628" providerId="LiveId" clId="{65CE768F-67FD-4E50-A09C-2CAB063AF097}" dt="2026-05-03T11:04:28.895" v="0" actId="47"/>
        <pc:sldMkLst>
          <pc:docMk/>
          <pc:sldMk cId="0" sldId="376"/>
        </pc:sldMkLst>
      </pc:sldChg>
      <pc:sldChg chg="del">
        <pc:chgData name="miloud" userId="746845292902c628" providerId="LiveId" clId="{65CE768F-67FD-4E50-A09C-2CAB063AF097}" dt="2026-05-03T11:04:28.895" v="0" actId="47"/>
        <pc:sldMkLst>
          <pc:docMk/>
          <pc:sldMk cId="0" sldId="377"/>
        </pc:sldMkLst>
      </pc:sldChg>
      <pc:sldChg chg="del">
        <pc:chgData name="miloud" userId="746845292902c628" providerId="LiveId" clId="{65CE768F-67FD-4E50-A09C-2CAB063AF097}" dt="2026-05-03T11:04:28.895" v="0" actId="47"/>
        <pc:sldMkLst>
          <pc:docMk/>
          <pc:sldMk cId="0" sldId="378"/>
        </pc:sldMkLst>
      </pc:sldChg>
      <pc:sldChg chg="del">
        <pc:chgData name="miloud" userId="746845292902c628" providerId="LiveId" clId="{65CE768F-67FD-4E50-A09C-2CAB063AF097}" dt="2026-05-03T11:04:28.895" v="0" actId="47"/>
        <pc:sldMkLst>
          <pc:docMk/>
          <pc:sldMk cId="0" sldId="380"/>
        </pc:sldMkLst>
      </pc:sldChg>
      <pc:sldChg chg="del">
        <pc:chgData name="miloud" userId="746845292902c628" providerId="LiveId" clId="{65CE768F-67FD-4E50-A09C-2CAB063AF097}" dt="2026-05-03T11:04:28.895" v="0" actId="47"/>
        <pc:sldMkLst>
          <pc:docMk/>
          <pc:sldMk cId="0" sldId="381"/>
        </pc:sldMkLst>
      </pc:sldChg>
      <pc:sldChg chg="del">
        <pc:chgData name="miloud" userId="746845292902c628" providerId="LiveId" clId="{65CE768F-67FD-4E50-A09C-2CAB063AF097}" dt="2026-05-03T11:04:28.895" v="0" actId="47"/>
        <pc:sldMkLst>
          <pc:docMk/>
          <pc:sldMk cId="0" sldId="382"/>
        </pc:sldMkLst>
      </pc:sldChg>
      <pc:sldChg chg="del">
        <pc:chgData name="miloud" userId="746845292902c628" providerId="LiveId" clId="{65CE768F-67FD-4E50-A09C-2CAB063AF097}" dt="2026-05-03T11:04:28.895" v="0" actId="47"/>
        <pc:sldMkLst>
          <pc:docMk/>
          <pc:sldMk cId="0" sldId="383"/>
        </pc:sldMkLst>
      </pc:sldChg>
      <pc:sldChg chg="del">
        <pc:chgData name="miloud" userId="746845292902c628" providerId="LiveId" clId="{65CE768F-67FD-4E50-A09C-2CAB063AF097}" dt="2026-05-03T11:04:28.895" v="0" actId="47"/>
        <pc:sldMkLst>
          <pc:docMk/>
          <pc:sldMk cId="0" sldId="384"/>
        </pc:sldMkLst>
      </pc:sldChg>
      <pc:sldChg chg="del">
        <pc:chgData name="miloud" userId="746845292902c628" providerId="LiveId" clId="{65CE768F-67FD-4E50-A09C-2CAB063AF097}" dt="2026-05-03T11:04:28.895" v="0" actId="47"/>
        <pc:sldMkLst>
          <pc:docMk/>
          <pc:sldMk cId="0" sldId="385"/>
        </pc:sldMkLst>
      </pc:sldChg>
      <pc:sldChg chg="del">
        <pc:chgData name="miloud" userId="746845292902c628" providerId="LiveId" clId="{65CE768F-67FD-4E50-A09C-2CAB063AF097}" dt="2026-05-03T11:04:28.895" v="0" actId="47"/>
        <pc:sldMkLst>
          <pc:docMk/>
          <pc:sldMk cId="0" sldId="386"/>
        </pc:sldMkLst>
      </pc:sldChg>
      <pc:sldChg chg="del">
        <pc:chgData name="miloud" userId="746845292902c628" providerId="LiveId" clId="{65CE768F-67FD-4E50-A09C-2CAB063AF097}" dt="2026-05-03T11:04:28.895" v="0" actId="47"/>
        <pc:sldMkLst>
          <pc:docMk/>
          <pc:sldMk cId="0" sldId="387"/>
        </pc:sldMkLst>
      </pc:sldChg>
      <pc:sldChg chg="del">
        <pc:chgData name="miloud" userId="746845292902c628" providerId="LiveId" clId="{65CE768F-67FD-4E50-A09C-2CAB063AF097}" dt="2026-05-03T11:04:28.895" v="0" actId="47"/>
        <pc:sldMkLst>
          <pc:docMk/>
          <pc:sldMk cId="0" sldId="388"/>
        </pc:sldMkLst>
      </pc:sldChg>
      <pc:sldChg chg="del">
        <pc:chgData name="miloud" userId="746845292902c628" providerId="LiveId" clId="{65CE768F-67FD-4E50-A09C-2CAB063AF097}" dt="2026-05-03T11:04:28.895" v="0" actId="47"/>
        <pc:sldMkLst>
          <pc:docMk/>
          <pc:sldMk cId="0" sldId="389"/>
        </pc:sldMkLst>
      </pc:sldChg>
      <pc:sldChg chg="del">
        <pc:chgData name="miloud" userId="746845292902c628" providerId="LiveId" clId="{65CE768F-67FD-4E50-A09C-2CAB063AF097}" dt="2026-05-03T11:04:28.895" v="0" actId="47"/>
        <pc:sldMkLst>
          <pc:docMk/>
          <pc:sldMk cId="0" sldId="390"/>
        </pc:sldMkLst>
      </pc:sldChg>
      <pc:sldChg chg="del">
        <pc:chgData name="miloud" userId="746845292902c628" providerId="LiveId" clId="{65CE768F-67FD-4E50-A09C-2CAB063AF097}" dt="2026-05-03T11:04:28.895" v="0" actId="47"/>
        <pc:sldMkLst>
          <pc:docMk/>
          <pc:sldMk cId="0" sldId="391"/>
        </pc:sldMkLst>
      </pc:sldChg>
      <pc:sldChg chg="del">
        <pc:chgData name="miloud" userId="746845292902c628" providerId="LiveId" clId="{65CE768F-67FD-4E50-A09C-2CAB063AF097}" dt="2026-05-03T11:04:28.895" v="0" actId="47"/>
        <pc:sldMkLst>
          <pc:docMk/>
          <pc:sldMk cId="0" sldId="392"/>
        </pc:sldMkLst>
      </pc:sldChg>
      <pc:sldChg chg="del">
        <pc:chgData name="miloud" userId="746845292902c628" providerId="LiveId" clId="{65CE768F-67FD-4E50-A09C-2CAB063AF097}" dt="2026-05-03T11:04:28.895" v="0" actId="47"/>
        <pc:sldMkLst>
          <pc:docMk/>
          <pc:sldMk cId="0" sldId="393"/>
        </pc:sldMkLst>
      </pc:sldChg>
      <pc:sldChg chg="del">
        <pc:chgData name="miloud" userId="746845292902c628" providerId="LiveId" clId="{65CE768F-67FD-4E50-A09C-2CAB063AF097}" dt="2026-05-03T11:04:28.895" v="0" actId="47"/>
        <pc:sldMkLst>
          <pc:docMk/>
          <pc:sldMk cId="0" sldId="394"/>
        </pc:sldMkLst>
      </pc:sldChg>
      <pc:sldChg chg="del">
        <pc:chgData name="miloud" userId="746845292902c628" providerId="LiveId" clId="{65CE768F-67FD-4E50-A09C-2CAB063AF097}" dt="2026-05-03T11:04:28.895" v="0" actId="47"/>
        <pc:sldMkLst>
          <pc:docMk/>
          <pc:sldMk cId="0" sldId="395"/>
        </pc:sldMkLst>
      </pc:sldChg>
      <pc:sldChg chg="del">
        <pc:chgData name="miloud" userId="746845292902c628" providerId="LiveId" clId="{65CE768F-67FD-4E50-A09C-2CAB063AF097}" dt="2026-05-03T11:04:28.895" v="0" actId="47"/>
        <pc:sldMkLst>
          <pc:docMk/>
          <pc:sldMk cId="0" sldId="396"/>
        </pc:sldMkLst>
      </pc:sldChg>
      <pc:sldChg chg="del">
        <pc:chgData name="miloud" userId="746845292902c628" providerId="LiveId" clId="{65CE768F-67FD-4E50-A09C-2CAB063AF097}" dt="2026-05-03T11:04:28.895" v="0" actId="47"/>
        <pc:sldMkLst>
          <pc:docMk/>
          <pc:sldMk cId="0" sldId="397"/>
        </pc:sldMkLst>
      </pc:sldChg>
      <pc:sldChg chg="del">
        <pc:chgData name="miloud" userId="746845292902c628" providerId="LiveId" clId="{65CE768F-67FD-4E50-A09C-2CAB063AF097}" dt="2026-05-03T11:04:28.895" v="0" actId="47"/>
        <pc:sldMkLst>
          <pc:docMk/>
          <pc:sldMk cId="0" sldId="398"/>
        </pc:sldMkLst>
      </pc:sldChg>
      <pc:sldChg chg="del">
        <pc:chgData name="miloud" userId="746845292902c628" providerId="LiveId" clId="{65CE768F-67FD-4E50-A09C-2CAB063AF097}" dt="2026-05-03T11:04:28.895" v="0" actId="47"/>
        <pc:sldMkLst>
          <pc:docMk/>
          <pc:sldMk cId="0" sldId="399"/>
        </pc:sldMkLst>
      </pc:sldChg>
      <pc:sldChg chg="del">
        <pc:chgData name="miloud" userId="746845292902c628" providerId="LiveId" clId="{65CE768F-67FD-4E50-A09C-2CAB063AF097}" dt="2026-05-03T11:04:28.895" v="0" actId="47"/>
        <pc:sldMkLst>
          <pc:docMk/>
          <pc:sldMk cId="0" sldId="400"/>
        </pc:sldMkLst>
      </pc:sldChg>
      <pc:sldChg chg="del">
        <pc:chgData name="miloud" userId="746845292902c628" providerId="LiveId" clId="{65CE768F-67FD-4E50-A09C-2CAB063AF097}" dt="2026-05-03T11:04:28.895" v="0" actId="47"/>
        <pc:sldMkLst>
          <pc:docMk/>
          <pc:sldMk cId="0" sldId="401"/>
        </pc:sldMkLst>
      </pc:sldChg>
      <pc:sldChg chg="del">
        <pc:chgData name="miloud" userId="746845292902c628" providerId="LiveId" clId="{65CE768F-67FD-4E50-A09C-2CAB063AF097}" dt="2026-05-03T11:04:28.895" v="0" actId="47"/>
        <pc:sldMkLst>
          <pc:docMk/>
          <pc:sldMk cId="0" sldId="402"/>
        </pc:sldMkLst>
      </pc:sldChg>
      <pc:sldChg chg="del">
        <pc:chgData name="miloud" userId="746845292902c628" providerId="LiveId" clId="{65CE768F-67FD-4E50-A09C-2CAB063AF097}" dt="2026-05-03T11:04:28.895" v="0" actId="47"/>
        <pc:sldMkLst>
          <pc:docMk/>
          <pc:sldMk cId="0" sldId="403"/>
        </pc:sldMkLst>
      </pc:sldChg>
      <pc:sldChg chg="del">
        <pc:chgData name="miloud" userId="746845292902c628" providerId="LiveId" clId="{65CE768F-67FD-4E50-A09C-2CAB063AF097}" dt="2026-05-03T11:04:28.895" v="0" actId="47"/>
        <pc:sldMkLst>
          <pc:docMk/>
          <pc:sldMk cId="0" sldId="404"/>
        </pc:sldMkLst>
      </pc:sldChg>
      <pc:sldChg chg="del">
        <pc:chgData name="miloud" userId="746845292902c628" providerId="LiveId" clId="{65CE768F-67FD-4E50-A09C-2CAB063AF097}" dt="2026-05-03T11:04:28.895" v="0" actId="47"/>
        <pc:sldMkLst>
          <pc:docMk/>
          <pc:sldMk cId="1285475811" sldId="430"/>
        </pc:sldMkLst>
      </pc:sldChg>
      <pc:sldChg chg="del">
        <pc:chgData name="miloud" userId="746845292902c628" providerId="LiveId" clId="{65CE768F-67FD-4E50-A09C-2CAB063AF097}" dt="2026-05-03T11:04:28.895" v="0" actId="47"/>
        <pc:sldMkLst>
          <pc:docMk/>
          <pc:sldMk cId="801708976" sldId="431"/>
        </pc:sldMkLst>
      </pc:sldChg>
      <pc:sldChg chg="delSp modSp mod delAnim">
        <pc:chgData name="miloud" userId="746845292902c628" providerId="LiveId" clId="{65CE768F-67FD-4E50-A09C-2CAB063AF097}" dt="2026-05-03T11:04:53.860" v="3" actId="478"/>
        <pc:sldMkLst>
          <pc:docMk/>
          <pc:sldMk cId="0" sldId="432"/>
        </pc:sldMkLst>
        <pc:spChg chg="del">
          <ac:chgData name="miloud" userId="746845292902c628" providerId="LiveId" clId="{65CE768F-67FD-4E50-A09C-2CAB063AF097}" dt="2026-05-03T11:04:53.860" v="3" actId="478"/>
          <ac:spMkLst>
            <pc:docMk/>
            <pc:sldMk cId="0" sldId="432"/>
            <ac:spMk id="6" creationId="{00000000-0000-0000-0000-000000000000}"/>
          </ac:spMkLst>
        </pc:spChg>
        <pc:spChg chg="mod">
          <ac:chgData name="miloud" userId="746845292902c628" providerId="LiveId" clId="{65CE768F-67FD-4E50-A09C-2CAB063AF097}" dt="2026-05-03T11:04:48.502" v="2" actId="20577"/>
          <ac:spMkLst>
            <pc:docMk/>
            <pc:sldMk cId="0" sldId="432"/>
            <ac:spMk id="9" creationId="{325325B0-A5BE-4062-9FEE-2F0AEA6A6E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C914A11-0E19-4DFF-9245-EB3BB8F1FC5C}" type="slidenum">
              <a:rPr lang="fr-FR"/>
              <a:pPr/>
              <a:t>‹N°›</a:t>
            </a:fld>
            <a:endParaRPr lang="fr-FR"/>
          </a:p>
        </p:txBody>
      </p:sp>
    </p:spTree>
    <p:extLst>
      <p:ext uri="{BB962C8B-B14F-4D97-AF65-F5344CB8AC3E}">
        <p14:creationId xmlns:p14="http://schemas.microsoft.com/office/powerpoint/2010/main" val="19432622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3B2A2-FD21-4D0F-85DB-FD9561379C8F}" type="slidenum">
              <a:rPr lang="fr-FR"/>
              <a:pPr/>
              <a:t>1</a:t>
            </a:fld>
            <a:endParaRPr lang="fr-F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CB97365-EBCA-4027-87D5-99FC1D4DF0BB}" type="datetimeFigureOut">
              <a:rPr lang="en-US" smtClean="0"/>
              <a:pPr/>
              <a:t>5/3/2026</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7CB97365-EBCA-4027-87D5-99FC1D4DF0BB}" type="datetimeFigureOut">
              <a:rPr lang="en-US" smtClean="0"/>
              <a:pPr/>
              <a:t>5/3/2026</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5/3/2026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7CB97365-EBCA-4027-87D5-99FC1D4DF0BB}" type="datetimeFigureOut">
              <a:rPr lang="en-US" smtClean="0"/>
              <a:pPr/>
              <a:t>5/3/2026</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7CB97365-EBCA-4027-87D5-99FC1D4DF0BB}" type="datetimeFigureOut">
              <a:rPr lang="en-US" smtClean="0"/>
              <a:pPr/>
              <a:t>5/3/2026</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CB97365-EBCA-4027-87D5-99FC1D4DF0BB}" type="datetimeFigureOut">
              <a:rPr lang="en-US" smtClean="0"/>
              <a:pPr/>
              <a:t>5/3/2026</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5/3/2026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69E29E33-B620-47F9-BB04-8846C2A5AFCC}" type="slidenum">
              <a:rPr kumimoji="0" lang="en-US" smtClean="0"/>
              <a:pPr/>
              <a:t>‹N°›</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7CB97365-EBCA-4027-87D5-99FC1D4DF0BB}" type="datetimeFigureOut">
              <a:rPr lang="en-US" smtClean="0"/>
              <a:pPr/>
              <a:t>5/3/2026</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9E29E33-B620-47F9-BB04-8846C2A5AFCC}" type="slidenum">
              <a:rPr kumimoji="0" lang="en-US" smtClean="0"/>
              <a:pPr/>
              <a:t>‹N°›</a:t>
            </a:fld>
            <a:endParaRPr kumimoji="0" lang="en-US"/>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B97365-EBCA-4027-87D5-99FC1D4DF0BB}" type="datetimeFigureOut">
              <a:rPr lang="en-US" smtClean="0"/>
              <a:pPr/>
              <a:t>5/3/2026</a:t>
            </a:fld>
            <a:endParaRPr lang="en-US">
              <a:solidFill>
                <a:schemeClr val="tx1">
                  <a:shade val="50000"/>
                </a:schemeClr>
              </a:solidFill>
            </a:endParaRP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0" lang="en-US">
              <a:solidFill>
                <a:schemeClr val="tx1">
                  <a:shade val="50000"/>
                </a:schemeClr>
              </a:solidFill>
            </a:endParaRP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E29E33-B620-47F9-BB04-8846C2A5AFCC}" type="slidenum">
              <a:rPr kumimoji="0" lang="en-US" smtClean="0"/>
              <a:pPr/>
              <a:t>‹N°›</a:t>
            </a:fld>
            <a:endParaRPr kumimoji="0" lang="en-US" dirty="0">
              <a:solidFill>
                <a:schemeClr val="tx1">
                  <a:shade val="50000"/>
                </a:schemeClr>
              </a:solidFill>
            </a:endParaRP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21" descr="gd gdf gert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15" name="Text Box 8"/>
          <p:cNvSpPr txBox="1">
            <a:spLocks noChangeArrowheads="1"/>
          </p:cNvSpPr>
          <p:nvPr/>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F6656A9C-CB45-4941-8797-832509DB3AB6}" type="slidenum">
              <a:rPr lang="fr-FR" b="1">
                <a:solidFill>
                  <a:schemeClr val="bg1"/>
                </a:solidFill>
              </a:rPr>
              <a:pPr/>
              <a:t>‹N°›</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bhfg fdgfdgdfg"/>
          <p:cNvPicPr>
            <a:picLocks noChangeAspect="1" noChangeArrowheads="1"/>
          </p:cNvPicPr>
          <p:nvPr/>
        </p:nvPicPr>
        <p:blipFill>
          <a:blip r:embed="rId3" cstate="print"/>
          <a:srcRect/>
          <a:stretch>
            <a:fillRect/>
          </a:stretch>
        </p:blipFill>
        <p:spPr bwMode="auto">
          <a:xfrm>
            <a:off x="-457201" y="-342900"/>
            <a:ext cx="10058401" cy="7543800"/>
          </a:xfrm>
          <a:prstGeom prst="rect">
            <a:avLst/>
          </a:prstGeom>
          <a:noFill/>
        </p:spPr>
      </p:pic>
      <p:sp>
        <p:nvSpPr>
          <p:cNvPr id="2054" name="Text Box 6"/>
          <p:cNvSpPr txBox="1">
            <a:spLocks noChangeArrowheads="1"/>
          </p:cNvSpPr>
          <p:nvPr/>
        </p:nvSpPr>
        <p:spPr bwMode="auto">
          <a:xfrm>
            <a:off x="544202" y="692696"/>
            <a:ext cx="8222123" cy="1200329"/>
          </a:xfrm>
          <a:prstGeom prst="rect">
            <a:avLst/>
          </a:prstGeom>
          <a:noFill/>
          <a:ln w="9525">
            <a:noFill/>
            <a:miter lim="800000"/>
            <a:headEnd/>
            <a:tailEnd/>
          </a:ln>
          <a:effectLst/>
        </p:spPr>
        <p:txBody>
          <a:bodyPr wrap="none">
            <a:spAutoFit/>
          </a:bodyPr>
          <a:lstStyle/>
          <a:p>
            <a:pPr algn="ctr"/>
            <a:r>
              <a:rPr lang="fr-FR" sz="2400" b="1" i="1" dirty="0">
                <a:solidFill>
                  <a:schemeClr val="bg1"/>
                </a:solidFill>
                <a:latin typeface="Verdana" pitchFamily="34" charset="0"/>
              </a:rPr>
              <a:t>Module : Hygiène , Sécurité et Environnement </a:t>
            </a:r>
          </a:p>
          <a:p>
            <a:pPr algn="ctr"/>
            <a:r>
              <a:rPr lang="fr-FR" sz="2400" b="1" i="1" dirty="0">
                <a:solidFill>
                  <a:schemeClr val="bg1"/>
                </a:solidFill>
                <a:latin typeface="Verdana" pitchFamily="34" charset="0"/>
              </a:rPr>
              <a:t>des installations industrielles </a:t>
            </a:r>
          </a:p>
          <a:p>
            <a:pPr algn="ctr"/>
            <a:endParaRPr lang="fr-FR" sz="2400" i="1" dirty="0">
              <a:solidFill>
                <a:schemeClr val="bg1"/>
              </a:solidFill>
            </a:endParaRPr>
          </a:p>
        </p:txBody>
      </p:sp>
      <p:sp>
        <p:nvSpPr>
          <p:cNvPr id="7" name="Rectangle 6"/>
          <p:cNvSpPr/>
          <p:nvPr/>
        </p:nvSpPr>
        <p:spPr>
          <a:xfrm>
            <a:off x="1907704" y="548680"/>
            <a:ext cx="5742892" cy="954107"/>
          </a:xfrm>
          <a:prstGeom prst="rect">
            <a:avLst/>
          </a:prstGeom>
        </p:spPr>
        <p:txBody>
          <a:bodyPr wrap="square">
            <a:spAutoFit/>
          </a:bodyPr>
          <a:lstStyle/>
          <a:p>
            <a:pPr algn="ctr"/>
            <a:r>
              <a:rPr lang="fr-FR" sz="2800" dirty="0">
                <a:latin typeface="Algerian" panose="04020705040A02060702" pitchFamily="82" charset="0"/>
              </a:rPr>
              <a:t>Cours Hygiène, Sécurité </a:t>
            </a:r>
          </a:p>
          <a:p>
            <a:pPr algn="ctr"/>
            <a:r>
              <a:rPr lang="fr-FR" sz="2800" dirty="0">
                <a:latin typeface="Algerian" panose="04020705040A02060702" pitchFamily="82" charset="0"/>
              </a:rPr>
              <a:t>et Environnement</a:t>
            </a:r>
          </a:p>
        </p:txBody>
      </p:sp>
      <p:sp>
        <p:nvSpPr>
          <p:cNvPr id="8" name="Rectangle 7">
            <a:extLst>
              <a:ext uri="{FF2B5EF4-FFF2-40B4-BE49-F238E27FC236}">
                <a16:creationId xmlns:a16="http://schemas.microsoft.com/office/drawing/2014/main" id="{7400DF34-2EE5-4A96-A5FC-9D7222D06E12}"/>
              </a:ext>
            </a:extLst>
          </p:cNvPr>
          <p:cNvSpPr/>
          <p:nvPr/>
        </p:nvSpPr>
        <p:spPr>
          <a:xfrm>
            <a:off x="5796136" y="5837202"/>
            <a:ext cx="3456384" cy="400110"/>
          </a:xfrm>
          <a:prstGeom prst="rect">
            <a:avLst/>
          </a:prstGeom>
        </p:spPr>
        <p:txBody>
          <a:bodyPr wrap="square">
            <a:spAutoFit/>
          </a:bodyPr>
          <a:lstStyle/>
          <a:p>
            <a:pPr algn="just"/>
            <a:r>
              <a:rPr lang="fr-FR" sz="2000" dirty="0"/>
              <a:t>Présenté par : M. AISSAT</a:t>
            </a:r>
          </a:p>
        </p:txBody>
      </p:sp>
      <p:sp>
        <p:nvSpPr>
          <p:cNvPr id="9" name="Rectangle 8">
            <a:extLst>
              <a:ext uri="{FF2B5EF4-FFF2-40B4-BE49-F238E27FC236}">
                <a16:creationId xmlns:a16="http://schemas.microsoft.com/office/drawing/2014/main" id="{325325B0-A5BE-4062-9FEE-2F0AEA6A6E99}"/>
              </a:ext>
            </a:extLst>
          </p:cNvPr>
          <p:cNvSpPr/>
          <p:nvPr/>
        </p:nvSpPr>
        <p:spPr>
          <a:xfrm>
            <a:off x="3898166" y="1628800"/>
            <a:ext cx="1742594" cy="461665"/>
          </a:xfrm>
          <a:prstGeom prst="rect">
            <a:avLst/>
          </a:prstGeom>
        </p:spPr>
        <p:txBody>
          <a:bodyPr wrap="square">
            <a:spAutoFit/>
          </a:bodyPr>
          <a:lstStyle/>
          <a:p>
            <a:pPr algn="just"/>
            <a:r>
              <a:rPr lang="fr-FR" sz="2400" dirty="0">
                <a:latin typeface="Apple Garamond" panose="02000506080000020004" pitchFamily="2" charset="0"/>
              </a:rPr>
              <a:t>Cours N</a:t>
            </a:r>
            <a:r>
              <a:rPr lang="ar-DZ" sz="2400" dirty="0">
                <a:latin typeface="Apple Garamond" panose="02000506080000020004" pitchFamily="2" charset="0"/>
              </a:rPr>
              <a:t>°</a:t>
            </a:r>
            <a:r>
              <a:rPr lang="en-US" sz="2400" dirty="0">
                <a:latin typeface="Apple Garamond" panose="02000506080000020004" pitchFamily="2" charset="0"/>
              </a:rPr>
              <a:t> 08</a:t>
            </a:r>
            <a:endParaRPr lang="fr-FR" sz="2400" dirty="0">
              <a:latin typeface="Apple Garamond" panose="02000506080000020004" pitchFamily="2" charset="0"/>
            </a:endParaRPr>
          </a:p>
        </p:txBody>
      </p:sp>
      <p:sp>
        <p:nvSpPr>
          <p:cNvPr id="10" name="Rectangle 9">
            <a:extLst>
              <a:ext uri="{FF2B5EF4-FFF2-40B4-BE49-F238E27FC236}">
                <a16:creationId xmlns:a16="http://schemas.microsoft.com/office/drawing/2014/main" id="{57469E32-AC2A-4CD9-91B3-18FCFCA1EB1C}"/>
              </a:ext>
            </a:extLst>
          </p:cNvPr>
          <p:cNvSpPr/>
          <p:nvPr/>
        </p:nvSpPr>
        <p:spPr>
          <a:xfrm>
            <a:off x="3491880" y="6557282"/>
            <a:ext cx="2520280" cy="400110"/>
          </a:xfrm>
          <a:prstGeom prst="rect">
            <a:avLst/>
          </a:prstGeom>
        </p:spPr>
        <p:txBody>
          <a:bodyPr wrap="square">
            <a:spAutoFit/>
          </a:bodyPr>
          <a:lstStyle/>
          <a:p>
            <a:pPr algn="just"/>
            <a:r>
              <a:rPr lang="fr-FR" sz="2000" dirty="0"/>
              <a:t>Année : 2025/2026</a:t>
            </a:r>
          </a:p>
        </p:txBody>
      </p:sp>
      <p:pic>
        <p:nvPicPr>
          <p:cNvPr id="1026" name="Picture 2" descr="What is HSE Compliance? | Health Safety &amp; Environment">
            <a:extLst>
              <a:ext uri="{FF2B5EF4-FFF2-40B4-BE49-F238E27FC236}">
                <a16:creationId xmlns:a16="http://schemas.microsoft.com/office/drawing/2014/main" id="{8929FA1D-E028-476D-8BF5-D1B5C2EAC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499" y="2132856"/>
            <a:ext cx="3534717" cy="34868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744" y="620688"/>
            <a:ext cx="4572000" cy="1200329"/>
          </a:xfrm>
          <a:prstGeom prst="rect">
            <a:avLst/>
          </a:prstGeom>
        </p:spPr>
        <p:txBody>
          <a:bodyPr>
            <a:spAutoFit/>
          </a:bodyPr>
          <a:lstStyle/>
          <a:p>
            <a:r>
              <a:rPr lang="fr-FR" b="1" dirty="0">
                <a:solidFill>
                  <a:schemeClr val="bg1"/>
                </a:solidFill>
              </a:rPr>
              <a:t>I</a:t>
            </a:r>
            <a:r>
              <a:rPr lang="fr-FR" dirty="0">
                <a:solidFill>
                  <a:schemeClr val="bg1"/>
                </a:solidFill>
              </a:rPr>
              <a:t>- « prévention » : en présence d’un risque connu, des actions de prévention, d’atténuation et de correction doivent être mises en place, en priorité à la source; </a:t>
            </a:r>
          </a:p>
        </p:txBody>
      </p:sp>
      <p:pic>
        <p:nvPicPr>
          <p:cNvPr id="79874" name="Picture 2" descr="RÃ©sultat de recherche d'images pour &quot;prevention&quot;"/>
          <p:cNvPicPr>
            <a:picLocks noChangeAspect="1" noChangeArrowheads="1"/>
          </p:cNvPicPr>
          <p:nvPr/>
        </p:nvPicPr>
        <p:blipFill>
          <a:blip r:embed="rId2" cstate="print"/>
          <a:srcRect/>
          <a:stretch>
            <a:fillRect/>
          </a:stretch>
        </p:blipFill>
        <p:spPr bwMode="auto">
          <a:xfrm>
            <a:off x="2339752" y="2636912"/>
            <a:ext cx="4516584" cy="31683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744" y="332656"/>
            <a:ext cx="4572000" cy="2031325"/>
          </a:xfrm>
          <a:prstGeom prst="rect">
            <a:avLst/>
          </a:prstGeom>
        </p:spPr>
        <p:txBody>
          <a:bodyPr>
            <a:spAutoFit/>
          </a:bodyPr>
          <a:lstStyle/>
          <a:p>
            <a:r>
              <a:rPr lang="fr-FR" b="1" dirty="0">
                <a:solidFill>
                  <a:schemeClr val="bg1"/>
                </a:solidFill>
              </a:rPr>
              <a:t>J</a:t>
            </a:r>
            <a:r>
              <a:rPr lang="fr-FR" dirty="0">
                <a:solidFill>
                  <a:schemeClr val="bg1"/>
                </a:solidFill>
              </a:rPr>
              <a:t>- « précaution » : lorsqu’il y a un risque de dommage grave ou irréversible, l’absence de certitude scientifique complète ne doit pas servir de prétexte pour remettre à plus tard l’adoption de mesures effectives visant à prévenir une dégradation de l’environnement; </a:t>
            </a:r>
          </a:p>
        </p:txBody>
      </p:sp>
      <p:sp>
        <p:nvSpPr>
          <p:cNvPr id="81922" name="AutoShape 2" descr="RÃ©sultat de recherche d'images pour &quot;Â« prÃ©cau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1924" name="AutoShape 4" descr="RÃ©sultat de recherche d'images pour &quot;Â« prÃ©cau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1926" name="Picture 6" descr="RÃ©sultat de recherche d'images pour &quot;Â« prÃ©caution&quot;"/>
          <p:cNvPicPr>
            <a:picLocks noChangeAspect="1" noChangeArrowheads="1"/>
          </p:cNvPicPr>
          <p:nvPr/>
        </p:nvPicPr>
        <p:blipFill>
          <a:blip r:embed="rId2" cstate="print"/>
          <a:srcRect/>
          <a:stretch>
            <a:fillRect/>
          </a:stretch>
        </p:blipFill>
        <p:spPr bwMode="auto">
          <a:xfrm>
            <a:off x="4932040" y="2852936"/>
            <a:ext cx="3695700" cy="3000376"/>
          </a:xfrm>
          <a:prstGeom prst="rect">
            <a:avLst/>
          </a:prstGeom>
          <a:noFill/>
        </p:spPr>
      </p:pic>
      <p:sp>
        <p:nvSpPr>
          <p:cNvPr id="81928" name="AutoShape 8" descr="RÃ©sultat de recherche d'images pour &quot;Â« prÃ©cau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1930" name="AutoShape 10" descr="RÃ©sultat de recherche d'images pour &quot;Â« prÃ©cau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1932" name="Picture 12" descr="RÃ©sultat de recherche d'images pour &quot;Â« prÃ©caution&quot;"/>
          <p:cNvPicPr>
            <a:picLocks noChangeAspect="1" noChangeArrowheads="1"/>
          </p:cNvPicPr>
          <p:nvPr/>
        </p:nvPicPr>
        <p:blipFill>
          <a:blip r:embed="rId3" cstate="print"/>
          <a:srcRect/>
          <a:stretch>
            <a:fillRect/>
          </a:stretch>
        </p:blipFill>
        <p:spPr bwMode="auto">
          <a:xfrm>
            <a:off x="0" y="2862064"/>
            <a:ext cx="3995936" cy="39959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404664"/>
            <a:ext cx="8892480" cy="1354217"/>
          </a:xfrm>
          <a:prstGeom prst="rect">
            <a:avLst/>
          </a:prstGeom>
        </p:spPr>
        <p:txBody>
          <a:bodyPr wrap="square">
            <a:spAutoFit/>
          </a:bodyPr>
          <a:lstStyle/>
          <a:p>
            <a:r>
              <a:rPr lang="fr-FR" sz="1600" b="1" dirty="0">
                <a:solidFill>
                  <a:schemeClr val="bg1"/>
                </a:solidFill>
              </a:rPr>
              <a:t>K</a:t>
            </a:r>
            <a:r>
              <a:rPr lang="fr-FR" sz="1600" dirty="0">
                <a:solidFill>
                  <a:schemeClr val="bg1"/>
                </a:solidFill>
              </a:rPr>
              <a:t>- « protection du patrimoine culturel » : le patrimoine culturel, constitué de biens, de lieux, de paysages, de traditions et de savoirs, reflète l’identité d’une société. Il transmet les valeurs de celle-ci de génération en génération et sa conservation favorise le caractère durable du développement. Il importe d’assurer son identification, sa protection et sa mise en valeur, en tenant compte des composantes </a:t>
            </a:r>
            <a:r>
              <a:rPr lang="fr-FR" dirty="0">
                <a:solidFill>
                  <a:schemeClr val="bg1"/>
                </a:solidFill>
              </a:rPr>
              <a:t>de rareté et de fragilité qui le caractérisent; </a:t>
            </a:r>
          </a:p>
        </p:txBody>
      </p:sp>
      <p:pic>
        <p:nvPicPr>
          <p:cNvPr id="27650" name="Picture 2" descr="Résultat de recherche d'images pour &quot;protection du patrimoine culturel&quot;"/>
          <p:cNvPicPr>
            <a:picLocks noChangeAspect="1" noChangeArrowheads="1"/>
          </p:cNvPicPr>
          <p:nvPr/>
        </p:nvPicPr>
        <p:blipFill>
          <a:blip r:embed="rId2" cstate="print"/>
          <a:srcRect/>
          <a:stretch>
            <a:fillRect/>
          </a:stretch>
        </p:blipFill>
        <p:spPr bwMode="auto">
          <a:xfrm>
            <a:off x="1403648" y="3068960"/>
            <a:ext cx="6553200" cy="3409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7650"/>
                                        </p:tgtEl>
                                        <p:attrNameLst>
                                          <p:attrName>style.visibility</p:attrName>
                                        </p:attrNameLst>
                                      </p:cBhvr>
                                      <p:to>
                                        <p:strVal val="visible"/>
                                      </p:to>
                                    </p:set>
                                    <p:animEffect transition="in" filter="wipe(down)">
                                      <p:cBhvr>
                                        <p:cTn id="25" dur="580">
                                          <p:stCondLst>
                                            <p:cond delay="0"/>
                                          </p:stCondLst>
                                        </p:cTn>
                                        <p:tgtEl>
                                          <p:spTgt spid="27650"/>
                                        </p:tgtEl>
                                      </p:cBhvr>
                                    </p:animEffect>
                                    <p:anim calcmode="lin" valueType="num">
                                      <p:cBhvr>
                                        <p:cTn id="26" dur="1822" tmFilter="0,0; 0.14,0.36; 0.43,0.73; 0.71,0.91; 1.0,1.0">
                                          <p:stCondLst>
                                            <p:cond delay="0"/>
                                          </p:stCondLst>
                                        </p:cTn>
                                        <p:tgtEl>
                                          <p:spTgt spid="2765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765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765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765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7650"/>
                                        </p:tgtEl>
                                        <p:attrNameLst>
                                          <p:attrName>ppt_y</p:attrName>
                                        </p:attrNameLst>
                                      </p:cBhvr>
                                      <p:tavLst>
                                        <p:tav tm="0" fmla="#ppt_y-sin(pi*$)/81">
                                          <p:val>
                                            <p:fltVal val="0"/>
                                          </p:val>
                                        </p:tav>
                                        <p:tav tm="100000">
                                          <p:val>
                                            <p:fltVal val="1"/>
                                          </p:val>
                                        </p:tav>
                                      </p:tavLst>
                                    </p:anim>
                                    <p:animScale>
                                      <p:cBhvr>
                                        <p:cTn id="31" dur="26">
                                          <p:stCondLst>
                                            <p:cond delay="650"/>
                                          </p:stCondLst>
                                        </p:cTn>
                                        <p:tgtEl>
                                          <p:spTgt spid="27650"/>
                                        </p:tgtEl>
                                      </p:cBhvr>
                                      <p:to x="100000" y="60000"/>
                                    </p:animScale>
                                    <p:animScale>
                                      <p:cBhvr>
                                        <p:cTn id="32" dur="166" decel="50000">
                                          <p:stCondLst>
                                            <p:cond delay="676"/>
                                          </p:stCondLst>
                                        </p:cTn>
                                        <p:tgtEl>
                                          <p:spTgt spid="27650"/>
                                        </p:tgtEl>
                                      </p:cBhvr>
                                      <p:to x="100000" y="100000"/>
                                    </p:animScale>
                                    <p:animScale>
                                      <p:cBhvr>
                                        <p:cTn id="33" dur="26">
                                          <p:stCondLst>
                                            <p:cond delay="1312"/>
                                          </p:stCondLst>
                                        </p:cTn>
                                        <p:tgtEl>
                                          <p:spTgt spid="27650"/>
                                        </p:tgtEl>
                                      </p:cBhvr>
                                      <p:to x="100000" y="80000"/>
                                    </p:animScale>
                                    <p:animScale>
                                      <p:cBhvr>
                                        <p:cTn id="34" dur="166" decel="50000">
                                          <p:stCondLst>
                                            <p:cond delay="1338"/>
                                          </p:stCondLst>
                                        </p:cTn>
                                        <p:tgtEl>
                                          <p:spTgt spid="27650"/>
                                        </p:tgtEl>
                                      </p:cBhvr>
                                      <p:to x="100000" y="100000"/>
                                    </p:animScale>
                                    <p:animScale>
                                      <p:cBhvr>
                                        <p:cTn id="35" dur="26">
                                          <p:stCondLst>
                                            <p:cond delay="1642"/>
                                          </p:stCondLst>
                                        </p:cTn>
                                        <p:tgtEl>
                                          <p:spTgt spid="27650"/>
                                        </p:tgtEl>
                                      </p:cBhvr>
                                      <p:to x="100000" y="90000"/>
                                    </p:animScale>
                                    <p:animScale>
                                      <p:cBhvr>
                                        <p:cTn id="36" dur="166" decel="50000">
                                          <p:stCondLst>
                                            <p:cond delay="1668"/>
                                          </p:stCondLst>
                                        </p:cTn>
                                        <p:tgtEl>
                                          <p:spTgt spid="27650"/>
                                        </p:tgtEl>
                                      </p:cBhvr>
                                      <p:to x="100000" y="100000"/>
                                    </p:animScale>
                                    <p:animScale>
                                      <p:cBhvr>
                                        <p:cTn id="37" dur="26">
                                          <p:stCondLst>
                                            <p:cond delay="1808"/>
                                          </p:stCondLst>
                                        </p:cTn>
                                        <p:tgtEl>
                                          <p:spTgt spid="27650"/>
                                        </p:tgtEl>
                                      </p:cBhvr>
                                      <p:to x="100000" y="95000"/>
                                    </p:animScale>
                                    <p:animScale>
                                      <p:cBhvr>
                                        <p:cTn id="38" dur="166" decel="50000">
                                          <p:stCondLst>
                                            <p:cond delay="1834"/>
                                          </p:stCondLst>
                                        </p:cTn>
                                        <p:tgtEl>
                                          <p:spTgt spid="276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48680"/>
            <a:ext cx="7704856" cy="1477328"/>
          </a:xfrm>
          <a:prstGeom prst="rect">
            <a:avLst/>
          </a:prstGeom>
        </p:spPr>
        <p:txBody>
          <a:bodyPr wrap="square">
            <a:spAutoFit/>
          </a:bodyPr>
          <a:lstStyle/>
          <a:p>
            <a:pPr algn="just"/>
            <a:r>
              <a:rPr lang="fr-FR" b="1" dirty="0">
                <a:solidFill>
                  <a:schemeClr val="bg1"/>
                </a:solidFill>
              </a:rPr>
              <a:t>L</a:t>
            </a:r>
            <a:r>
              <a:rPr lang="fr-FR" dirty="0">
                <a:solidFill>
                  <a:schemeClr val="bg1"/>
                </a:solidFill>
              </a:rPr>
              <a:t>- « préservation de la biodiversité »: la diversité biologique rend des services inestimables et doit être conservée pour le bénéfice des générations actuelles et futures. Le maintien des espèces, des écosystèmes et des processus naturels qui entretiennent la vie est essentiel pour assurer la qualité de vie des citoyens; </a:t>
            </a:r>
          </a:p>
        </p:txBody>
      </p:sp>
      <p:pic>
        <p:nvPicPr>
          <p:cNvPr id="26626" name="Picture 2" descr="Résultat de recherche d'images pour &quot;preservation de la biodiversité&quot;"/>
          <p:cNvPicPr>
            <a:picLocks noChangeAspect="1" noChangeArrowheads="1"/>
          </p:cNvPicPr>
          <p:nvPr/>
        </p:nvPicPr>
        <p:blipFill>
          <a:blip r:embed="rId2" cstate="print"/>
          <a:srcRect/>
          <a:stretch>
            <a:fillRect/>
          </a:stretch>
        </p:blipFill>
        <p:spPr bwMode="auto">
          <a:xfrm>
            <a:off x="0" y="2924944"/>
            <a:ext cx="9144000" cy="39330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6626"/>
                                        </p:tgtEl>
                                        <p:attrNameLst>
                                          <p:attrName>style.visibility</p:attrName>
                                        </p:attrNameLst>
                                      </p:cBhvr>
                                      <p:to>
                                        <p:strVal val="visible"/>
                                      </p:to>
                                    </p:set>
                                    <p:animEffect transition="in" filter="wipe(down)">
                                      <p:cBhvr>
                                        <p:cTn id="25" dur="580">
                                          <p:stCondLst>
                                            <p:cond delay="0"/>
                                          </p:stCondLst>
                                        </p:cTn>
                                        <p:tgtEl>
                                          <p:spTgt spid="26626"/>
                                        </p:tgtEl>
                                      </p:cBhvr>
                                    </p:animEffect>
                                    <p:anim calcmode="lin" valueType="num">
                                      <p:cBhvr>
                                        <p:cTn id="26" dur="1822" tmFilter="0,0; 0.14,0.36; 0.43,0.73; 0.71,0.91; 1.0,1.0">
                                          <p:stCondLst>
                                            <p:cond delay="0"/>
                                          </p:stCondLst>
                                        </p:cTn>
                                        <p:tgtEl>
                                          <p:spTgt spid="266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66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66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66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6626"/>
                                        </p:tgtEl>
                                        <p:attrNameLst>
                                          <p:attrName>ppt_y</p:attrName>
                                        </p:attrNameLst>
                                      </p:cBhvr>
                                      <p:tavLst>
                                        <p:tav tm="0" fmla="#ppt_y-sin(pi*$)/81">
                                          <p:val>
                                            <p:fltVal val="0"/>
                                          </p:val>
                                        </p:tav>
                                        <p:tav tm="100000">
                                          <p:val>
                                            <p:fltVal val="1"/>
                                          </p:val>
                                        </p:tav>
                                      </p:tavLst>
                                    </p:anim>
                                    <p:animScale>
                                      <p:cBhvr>
                                        <p:cTn id="31" dur="26">
                                          <p:stCondLst>
                                            <p:cond delay="650"/>
                                          </p:stCondLst>
                                        </p:cTn>
                                        <p:tgtEl>
                                          <p:spTgt spid="26626"/>
                                        </p:tgtEl>
                                      </p:cBhvr>
                                      <p:to x="100000" y="60000"/>
                                    </p:animScale>
                                    <p:animScale>
                                      <p:cBhvr>
                                        <p:cTn id="32" dur="166" decel="50000">
                                          <p:stCondLst>
                                            <p:cond delay="676"/>
                                          </p:stCondLst>
                                        </p:cTn>
                                        <p:tgtEl>
                                          <p:spTgt spid="26626"/>
                                        </p:tgtEl>
                                      </p:cBhvr>
                                      <p:to x="100000" y="100000"/>
                                    </p:animScale>
                                    <p:animScale>
                                      <p:cBhvr>
                                        <p:cTn id="33" dur="26">
                                          <p:stCondLst>
                                            <p:cond delay="1312"/>
                                          </p:stCondLst>
                                        </p:cTn>
                                        <p:tgtEl>
                                          <p:spTgt spid="26626"/>
                                        </p:tgtEl>
                                      </p:cBhvr>
                                      <p:to x="100000" y="80000"/>
                                    </p:animScale>
                                    <p:animScale>
                                      <p:cBhvr>
                                        <p:cTn id="34" dur="166" decel="50000">
                                          <p:stCondLst>
                                            <p:cond delay="1338"/>
                                          </p:stCondLst>
                                        </p:cTn>
                                        <p:tgtEl>
                                          <p:spTgt spid="26626"/>
                                        </p:tgtEl>
                                      </p:cBhvr>
                                      <p:to x="100000" y="100000"/>
                                    </p:animScale>
                                    <p:animScale>
                                      <p:cBhvr>
                                        <p:cTn id="35" dur="26">
                                          <p:stCondLst>
                                            <p:cond delay="1642"/>
                                          </p:stCondLst>
                                        </p:cTn>
                                        <p:tgtEl>
                                          <p:spTgt spid="26626"/>
                                        </p:tgtEl>
                                      </p:cBhvr>
                                      <p:to x="100000" y="90000"/>
                                    </p:animScale>
                                    <p:animScale>
                                      <p:cBhvr>
                                        <p:cTn id="36" dur="166" decel="50000">
                                          <p:stCondLst>
                                            <p:cond delay="1668"/>
                                          </p:stCondLst>
                                        </p:cTn>
                                        <p:tgtEl>
                                          <p:spTgt spid="26626"/>
                                        </p:tgtEl>
                                      </p:cBhvr>
                                      <p:to x="100000" y="100000"/>
                                    </p:animScale>
                                    <p:animScale>
                                      <p:cBhvr>
                                        <p:cTn id="37" dur="26">
                                          <p:stCondLst>
                                            <p:cond delay="1808"/>
                                          </p:stCondLst>
                                        </p:cTn>
                                        <p:tgtEl>
                                          <p:spTgt spid="26626"/>
                                        </p:tgtEl>
                                      </p:cBhvr>
                                      <p:to x="100000" y="95000"/>
                                    </p:animScale>
                                    <p:animScale>
                                      <p:cBhvr>
                                        <p:cTn id="38" dur="166" decel="50000">
                                          <p:stCondLst>
                                            <p:cond delay="1834"/>
                                          </p:stCondLst>
                                        </p:cTn>
                                        <p:tgtEl>
                                          <p:spTgt spid="266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260648"/>
            <a:ext cx="4572000" cy="1477328"/>
          </a:xfrm>
          <a:prstGeom prst="rect">
            <a:avLst/>
          </a:prstGeom>
        </p:spPr>
        <p:txBody>
          <a:bodyPr>
            <a:spAutoFit/>
          </a:bodyPr>
          <a:lstStyle/>
          <a:p>
            <a:pPr algn="just"/>
            <a:r>
              <a:rPr lang="fr-FR" b="1" dirty="0">
                <a:solidFill>
                  <a:schemeClr val="bg1"/>
                </a:solidFill>
              </a:rPr>
              <a:t>M</a:t>
            </a:r>
            <a:r>
              <a:rPr lang="fr-FR" dirty="0">
                <a:solidFill>
                  <a:schemeClr val="bg1"/>
                </a:solidFill>
              </a:rPr>
              <a:t>-  « respect de la capacité de support des écosystèmes » : les activités humaines doivent être respectueuses de la capacité de support des écosystèmes et en assurer la pérennité; </a:t>
            </a:r>
          </a:p>
        </p:txBody>
      </p:sp>
      <p:pic>
        <p:nvPicPr>
          <p:cNvPr id="83970" name="Picture 2" descr="RÃ©sultat de recherche d'images pour &quot;respect de la capacitÃ© de support des Ã©cosystÃ¨mes&quot;"/>
          <p:cNvPicPr>
            <a:picLocks noChangeAspect="1" noChangeArrowheads="1"/>
          </p:cNvPicPr>
          <p:nvPr/>
        </p:nvPicPr>
        <p:blipFill>
          <a:blip r:embed="rId2" cstate="print"/>
          <a:srcRect/>
          <a:stretch>
            <a:fillRect/>
          </a:stretch>
        </p:blipFill>
        <p:spPr bwMode="auto">
          <a:xfrm>
            <a:off x="1979712" y="2636912"/>
            <a:ext cx="4762500" cy="31718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0"/>
            <a:ext cx="8568952" cy="2585323"/>
          </a:xfrm>
          <a:prstGeom prst="rect">
            <a:avLst/>
          </a:prstGeom>
        </p:spPr>
        <p:txBody>
          <a:bodyPr wrap="square">
            <a:spAutoFit/>
          </a:bodyPr>
          <a:lstStyle/>
          <a:p>
            <a:r>
              <a:rPr lang="fr-FR" b="1" dirty="0">
                <a:solidFill>
                  <a:schemeClr val="bg1"/>
                </a:solidFill>
              </a:rPr>
              <a:t>N</a:t>
            </a:r>
            <a:r>
              <a:rPr lang="fr-FR" dirty="0">
                <a:solidFill>
                  <a:schemeClr val="bg1"/>
                </a:solidFill>
              </a:rPr>
              <a:t>- « production et consommation responsables » : des changements doivent être apportés dans les modes de production et de consommation en vue de rendre ces dernières plus viables et plus responsables sur les plans social et environnemental, entre autres par l’adoption d’une approche d’</a:t>
            </a:r>
            <a:r>
              <a:rPr lang="fr-FR" dirty="0" err="1">
                <a:solidFill>
                  <a:schemeClr val="bg1"/>
                </a:solidFill>
              </a:rPr>
              <a:t>écoefficience</a:t>
            </a:r>
            <a:r>
              <a:rPr lang="fr-FR" dirty="0">
                <a:solidFill>
                  <a:schemeClr val="bg1"/>
                </a:solidFill>
              </a:rPr>
              <a:t>, qui évite le gaspillage et qui optimise l’utilisation des ressources; </a:t>
            </a:r>
          </a:p>
          <a:p>
            <a:r>
              <a:rPr lang="fr-FR" b="1" dirty="0">
                <a:solidFill>
                  <a:schemeClr val="bg1"/>
                </a:solidFill>
              </a:rPr>
              <a:t>O</a:t>
            </a:r>
            <a:r>
              <a:rPr lang="fr-FR" dirty="0">
                <a:solidFill>
                  <a:schemeClr val="bg1"/>
                </a:solidFill>
              </a:rPr>
              <a:t>- « pollueur payeur » : les personnes qui génèrent de la pollution ou dont les actions dégradent autrement l’environnement doivent assumer leur part des coûts des mesures de prévention, de réduction et de contrôle des atteintes à la qualité de l’environnement et de la lutte contre celles-ci; </a:t>
            </a:r>
          </a:p>
        </p:txBody>
      </p:sp>
      <p:pic>
        <p:nvPicPr>
          <p:cNvPr id="31746" name="Picture 2" descr="Résultat de recherche d'images pour &quot;pollueur payeur&quot;"/>
          <p:cNvPicPr>
            <a:picLocks noChangeAspect="1" noChangeArrowheads="1"/>
          </p:cNvPicPr>
          <p:nvPr/>
        </p:nvPicPr>
        <p:blipFill>
          <a:blip r:embed="rId2" cstate="print"/>
          <a:srcRect/>
          <a:stretch>
            <a:fillRect/>
          </a:stretch>
        </p:blipFill>
        <p:spPr bwMode="auto">
          <a:xfrm>
            <a:off x="0" y="2492896"/>
            <a:ext cx="9144000" cy="43651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1746"/>
                                        </p:tgtEl>
                                        <p:attrNameLst>
                                          <p:attrName>style.visibility</p:attrName>
                                        </p:attrNameLst>
                                      </p:cBhvr>
                                      <p:to>
                                        <p:strVal val="visible"/>
                                      </p:to>
                                    </p:set>
                                    <p:animEffect transition="in" filter="wipe(down)">
                                      <p:cBhvr>
                                        <p:cTn id="25" dur="580">
                                          <p:stCondLst>
                                            <p:cond delay="0"/>
                                          </p:stCondLst>
                                        </p:cTn>
                                        <p:tgtEl>
                                          <p:spTgt spid="31746"/>
                                        </p:tgtEl>
                                      </p:cBhvr>
                                    </p:animEffect>
                                    <p:anim calcmode="lin" valueType="num">
                                      <p:cBhvr>
                                        <p:cTn id="26" dur="1822" tmFilter="0,0; 0.14,0.36; 0.43,0.73; 0.71,0.91; 1.0,1.0">
                                          <p:stCondLst>
                                            <p:cond delay="0"/>
                                          </p:stCondLst>
                                        </p:cTn>
                                        <p:tgtEl>
                                          <p:spTgt spid="3174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174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174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174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1746"/>
                                        </p:tgtEl>
                                        <p:attrNameLst>
                                          <p:attrName>ppt_y</p:attrName>
                                        </p:attrNameLst>
                                      </p:cBhvr>
                                      <p:tavLst>
                                        <p:tav tm="0" fmla="#ppt_y-sin(pi*$)/81">
                                          <p:val>
                                            <p:fltVal val="0"/>
                                          </p:val>
                                        </p:tav>
                                        <p:tav tm="100000">
                                          <p:val>
                                            <p:fltVal val="1"/>
                                          </p:val>
                                        </p:tav>
                                      </p:tavLst>
                                    </p:anim>
                                    <p:animScale>
                                      <p:cBhvr>
                                        <p:cTn id="31" dur="26">
                                          <p:stCondLst>
                                            <p:cond delay="650"/>
                                          </p:stCondLst>
                                        </p:cTn>
                                        <p:tgtEl>
                                          <p:spTgt spid="31746"/>
                                        </p:tgtEl>
                                      </p:cBhvr>
                                      <p:to x="100000" y="60000"/>
                                    </p:animScale>
                                    <p:animScale>
                                      <p:cBhvr>
                                        <p:cTn id="32" dur="166" decel="50000">
                                          <p:stCondLst>
                                            <p:cond delay="676"/>
                                          </p:stCondLst>
                                        </p:cTn>
                                        <p:tgtEl>
                                          <p:spTgt spid="31746"/>
                                        </p:tgtEl>
                                      </p:cBhvr>
                                      <p:to x="100000" y="100000"/>
                                    </p:animScale>
                                    <p:animScale>
                                      <p:cBhvr>
                                        <p:cTn id="33" dur="26">
                                          <p:stCondLst>
                                            <p:cond delay="1312"/>
                                          </p:stCondLst>
                                        </p:cTn>
                                        <p:tgtEl>
                                          <p:spTgt spid="31746"/>
                                        </p:tgtEl>
                                      </p:cBhvr>
                                      <p:to x="100000" y="80000"/>
                                    </p:animScale>
                                    <p:animScale>
                                      <p:cBhvr>
                                        <p:cTn id="34" dur="166" decel="50000">
                                          <p:stCondLst>
                                            <p:cond delay="1338"/>
                                          </p:stCondLst>
                                        </p:cTn>
                                        <p:tgtEl>
                                          <p:spTgt spid="31746"/>
                                        </p:tgtEl>
                                      </p:cBhvr>
                                      <p:to x="100000" y="100000"/>
                                    </p:animScale>
                                    <p:animScale>
                                      <p:cBhvr>
                                        <p:cTn id="35" dur="26">
                                          <p:stCondLst>
                                            <p:cond delay="1642"/>
                                          </p:stCondLst>
                                        </p:cTn>
                                        <p:tgtEl>
                                          <p:spTgt spid="31746"/>
                                        </p:tgtEl>
                                      </p:cBhvr>
                                      <p:to x="100000" y="90000"/>
                                    </p:animScale>
                                    <p:animScale>
                                      <p:cBhvr>
                                        <p:cTn id="36" dur="166" decel="50000">
                                          <p:stCondLst>
                                            <p:cond delay="1668"/>
                                          </p:stCondLst>
                                        </p:cTn>
                                        <p:tgtEl>
                                          <p:spTgt spid="31746"/>
                                        </p:tgtEl>
                                      </p:cBhvr>
                                      <p:to x="100000" y="100000"/>
                                    </p:animScale>
                                    <p:animScale>
                                      <p:cBhvr>
                                        <p:cTn id="37" dur="26">
                                          <p:stCondLst>
                                            <p:cond delay="1808"/>
                                          </p:stCondLst>
                                        </p:cTn>
                                        <p:tgtEl>
                                          <p:spTgt spid="31746"/>
                                        </p:tgtEl>
                                      </p:cBhvr>
                                      <p:to x="100000" y="95000"/>
                                    </p:animScale>
                                    <p:animScale>
                                      <p:cBhvr>
                                        <p:cTn id="38" dur="166" decel="50000">
                                          <p:stCondLst>
                                            <p:cond delay="1834"/>
                                          </p:stCondLst>
                                        </p:cTn>
                                        <p:tgtEl>
                                          <p:spTgt spid="317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764704"/>
            <a:ext cx="6318448" cy="923330"/>
          </a:xfrm>
          <a:prstGeom prst="rect">
            <a:avLst/>
          </a:prstGeom>
        </p:spPr>
        <p:txBody>
          <a:bodyPr wrap="square">
            <a:spAutoFit/>
          </a:bodyPr>
          <a:lstStyle/>
          <a:p>
            <a:r>
              <a:rPr lang="fr-FR" b="1" dirty="0">
                <a:solidFill>
                  <a:schemeClr val="bg1"/>
                </a:solidFill>
              </a:rPr>
              <a:t>• Les objectifs de développement durable</a:t>
            </a:r>
            <a:r>
              <a:rPr lang="fr-FR" dirty="0">
                <a:solidFill>
                  <a:schemeClr val="bg1"/>
                </a:solidFill>
              </a:rPr>
              <a:t> : offrent la vision d’un monde plus juste et plus prospère, pacifique et durable, dans lequel personne n’est laissé pour compte.</a:t>
            </a:r>
          </a:p>
        </p:txBody>
      </p:sp>
      <p:sp>
        <p:nvSpPr>
          <p:cNvPr id="5" name="Rectangle 4"/>
          <p:cNvSpPr/>
          <p:nvPr/>
        </p:nvSpPr>
        <p:spPr>
          <a:xfrm>
            <a:off x="611560" y="1916832"/>
            <a:ext cx="7992888" cy="2585323"/>
          </a:xfrm>
          <a:prstGeom prst="rect">
            <a:avLst/>
          </a:prstGeom>
        </p:spPr>
        <p:txBody>
          <a:bodyPr wrap="square">
            <a:spAutoFit/>
          </a:bodyPr>
          <a:lstStyle/>
          <a:p>
            <a:pPr algn="just">
              <a:lnSpc>
                <a:spcPct val="150000"/>
              </a:lnSpc>
            </a:pPr>
            <a:r>
              <a:rPr lang="fr-FR" b="1" dirty="0">
                <a:solidFill>
                  <a:srgbClr val="FFFF00"/>
                </a:solidFill>
              </a:rPr>
              <a:t>Nous produisons actuellement plus de nourriture qu’il n’en faut pour nourrir tous les habitants de la planète. Pourtant, près de 800 millions de personnes souffrent encore de faim chronique. L’accès aux denrées est en grande partie lié aux revenus. Garantir un accès à la nourriture reste ainsi l’un des principaux piliers de la sécurité alimentaire et plus largement, du programme de lutte contre la pauvreté.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ésultat de recherche d'images pour &quot;les objectifs de développement durable pdf&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80">
                                          <p:stCondLst>
                                            <p:cond delay="0"/>
                                          </p:stCondLst>
                                        </p:cTn>
                                        <p:tgtEl>
                                          <p:spTgt spid="39938"/>
                                        </p:tgtEl>
                                      </p:cBhvr>
                                    </p:animEffect>
                                    <p:anim calcmode="lin" valueType="num">
                                      <p:cBhvr>
                                        <p:cTn id="8" dur="1822" tmFilter="0,0; 0.14,0.36; 0.43,0.73; 0.71,0.91; 1.0,1.0">
                                          <p:stCondLst>
                                            <p:cond delay="0"/>
                                          </p:stCondLst>
                                        </p:cTn>
                                        <p:tgtEl>
                                          <p:spTgt spid="399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99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99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99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99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9938"/>
                                        </p:tgtEl>
                                      </p:cBhvr>
                                      <p:to x="100000" y="60000"/>
                                    </p:animScale>
                                    <p:animScale>
                                      <p:cBhvr>
                                        <p:cTn id="14" dur="166" decel="50000">
                                          <p:stCondLst>
                                            <p:cond delay="676"/>
                                          </p:stCondLst>
                                        </p:cTn>
                                        <p:tgtEl>
                                          <p:spTgt spid="39938"/>
                                        </p:tgtEl>
                                      </p:cBhvr>
                                      <p:to x="100000" y="100000"/>
                                    </p:animScale>
                                    <p:animScale>
                                      <p:cBhvr>
                                        <p:cTn id="15" dur="26">
                                          <p:stCondLst>
                                            <p:cond delay="1312"/>
                                          </p:stCondLst>
                                        </p:cTn>
                                        <p:tgtEl>
                                          <p:spTgt spid="39938"/>
                                        </p:tgtEl>
                                      </p:cBhvr>
                                      <p:to x="100000" y="80000"/>
                                    </p:animScale>
                                    <p:animScale>
                                      <p:cBhvr>
                                        <p:cTn id="16" dur="166" decel="50000">
                                          <p:stCondLst>
                                            <p:cond delay="1338"/>
                                          </p:stCondLst>
                                        </p:cTn>
                                        <p:tgtEl>
                                          <p:spTgt spid="39938"/>
                                        </p:tgtEl>
                                      </p:cBhvr>
                                      <p:to x="100000" y="100000"/>
                                    </p:animScale>
                                    <p:animScale>
                                      <p:cBhvr>
                                        <p:cTn id="17" dur="26">
                                          <p:stCondLst>
                                            <p:cond delay="1642"/>
                                          </p:stCondLst>
                                        </p:cTn>
                                        <p:tgtEl>
                                          <p:spTgt spid="39938"/>
                                        </p:tgtEl>
                                      </p:cBhvr>
                                      <p:to x="100000" y="90000"/>
                                    </p:animScale>
                                    <p:animScale>
                                      <p:cBhvr>
                                        <p:cTn id="18" dur="166" decel="50000">
                                          <p:stCondLst>
                                            <p:cond delay="1668"/>
                                          </p:stCondLst>
                                        </p:cTn>
                                        <p:tgtEl>
                                          <p:spTgt spid="39938"/>
                                        </p:tgtEl>
                                      </p:cBhvr>
                                      <p:to x="100000" y="100000"/>
                                    </p:animScale>
                                    <p:animScale>
                                      <p:cBhvr>
                                        <p:cTn id="19" dur="26">
                                          <p:stCondLst>
                                            <p:cond delay="1808"/>
                                          </p:stCondLst>
                                        </p:cTn>
                                        <p:tgtEl>
                                          <p:spTgt spid="39938"/>
                                        </p:tgtEl>
                                      </p:cBhvr>
                                      <p:to x="100000" y="95000"/>
                                    </p:animScale>
                                    <p:animScale>
                                      <p:cBhvr>
                                        <p:cTn id="20" dur="166" decel="50000">
                                          <p:stCondLst>
                                            <p:cond delay="1834"/>
                                          </p:stCondLst>
                                        </p:cTn>
                                        <p:tgtEl>
                                          <p:spTgt spid="3993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15816" y="476672"/>
            <a:ext cx="2287806" cy="369332"/>
          </a:xfrm>
          <a:prstGeom prst="rect">
            <a:avLst/>
          </a:prstGeom>
          <a:noFill/>
        </p:spPr>
        <p:txBody>
          <a:bodyPr wrap="none" rtlCol="0">
            <a:spAutoFit/>
          </a:bodyPr>
          <a:lstStyle/>
          <a:p>
            <a:r>
              <a:rPr lang="fr-FR" b="1" dirty="0">
                <a:solidFill>
                  <a:srgbClr val="FFFF00"/>
                </a:solidFill>
              </a:rPr>
              <a:t>1- Pas de pauvreté </a:t>
            </a:r>
          </a:p>
        </p:txBody>
      </p:sp>
      <p:sp>
        <p:nvSpPr>
          <p:cNvPr id="5" name="Rectangle 4"/>
          <p:cNvSpPr/>
          <p:nvPr/>
        </p:nvSpPr>
        <p:spPr>
          <a:xfrm>
            <a:off x="611560" y="980728"/>
            <a:ext cx="8064896" cy="2534027"/>
          </a:xfrm>
          <a:prstGeom prst="rect">
            <a:avLst/>
          </a:prstGeom>
        </p:spPr>
        <p:txBody>
          <a:bodyPr wrap="square">
            <a:spAutoFit/>
          </a:bodyPr>
          <a:lstStyle/>
          <a:p>
            <a:pPr algn="just">
              <a:lnSpc>
                <a:spcPct val="150000"/>
              </a:lnSpc>
            </a:pPr>
            <a:r>
              <a:rPr lang="fr-FR" b="1" dirty="0">
                <a:solidFill>
                  <a:srgbClr val="FFFF00"/>
                </a:solidFill>
              </a:rPr>
              <a:t>La lutte pour éradiquer la pauvreté doit aussi être menée dans les zones rurales, où les gens dépendent directement ou indirectement de l’agriculture, de la pêche ou de la foresterie pour avoir un revenu et pour se nourrir. La faim n’est plus un problème d’insuffisance de l’offre mondiale, mais principalement un déficit d’accès à la nourriture et aux moyens de production.</a:t>
            </a:r>
          </a:p>
        </p:txBody>
      </p:sp>
      <p:pic>
        <p:nvPicPr>
          <p:cNvPr id="89090" name="Picture 2" descr="RÃ©sultat de recherche d'images pour &quot;pas de pauvretÃ©&quot;"/>
          <p:cNvPicPr>
            <a:picLocks noChangeAspect="1" noChangeArrowheads="1"/>
          </p:cNvPicPr>
          <p:nvPr/>
        </p:nvPicPr>
        <p:blipFill>
          <a:blip r:embed="rId2" cstate="print"/>
          <a:srcRect/>
          <a:stretch>
            <a:fillRect/>
          </a:stretch>
        </p:blipFill>
        <p:spPr bwMode="auto">
          <a:xfrm>
            <a:off x="0" y="3573016"/>
            <a:ext cx="4247456" cy="3284984"/>
          </a:xfrm>
          <a:prstGeom prst="rect">
            <a:avLst/>
          </a:prstGeom>
          <a:noFill/>
        </p:spPr>
      </p:pic>
      <p:sp>
        <p:nvSpPr>
          <p:cNvPr id="89092" name="AutoShape 4" descr="RÃ©sultat de recherche d'images pour &quot;pas de pauvretÃ©&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9094" name="Picture 6" descr="Image associÃ©e"/>
          <p:cNvPicPr>
            <a:picLocks noChangeAspect="1" noChangeArrowheads="1"/>
          </p:cNvPicPr>
          <p:nvPr/>
        </p:nvPicPr>
        <p:blipFill>
          <a:blip r:embed="rId3" cstate="print"/>
          <a:srcRect/>
          <a:stretch>
            <a:fillRect/>
          </a:stretch>
        </p:blipFill>
        <p:spPr bwMode="auto">
          <a:xfrm>
            <a:off x="4252539" y="4935066"/>
            <a:ext cx="4891461" cy="19229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5896" y="116632"/>
            <a:ext cx="1620957" cy="369332"/>
          </a:xfrm>
          <a:prstGeom prst="rect">
            <a:avLst/>
          </a:prstGeom>
        </p:spPr>
        <p:txBody>
          <a:bodyPr wrap="none">
            <a:spAutoFit/>
          </a:bodyPr>
          <a:lstStyle/>
          <a:p>
            <a:r>
              <a:rPr lang="fr-FR" b="1" dirty="0">
                <a:solidFill>
                  <a:srgbClr val="FFFF00"/>
                </a:solidFill>
              </a:rPr>
              <a:t>2- Faim </a:t>
            </a:r>
            <a:r>
              <a:rPr lang="fr-FR" b="1" dirty="0" err="1">
                <a:solidFill>
                  <a:srgbClr val="FFFF00"/>
                </a:solidFill>
              </a:rPr>
              <a:t>Zero</a:t>
            </a:r>
            <a:r>
              <a:rPr lang="fr-FR" b="1" dirty="0">
                <a:solidFill>
                  <a:srgbClr val="FFFF00"/>
                </a:solidFill>
              </a:rPr>
              <a:t> </a:t>
            </a:r>
            <a:endParaRPr lang="fr-FR" dirty="0">
              <a:solidFill>
                <a:srgbClr val="FFFF00"/>
              </a:solidFill>
            </a:endParaRPr>
          </a:p>
        </p:txBody>
      </p:sp>
      <p:sp>
        <p:nvSpPr>
          <p:cNvPr id="5" name="Rectangle 4"/>
          <p:cNvSpPr/>
          <p:nvPr/>
        </p:nvSpPr>
        <p:spPr>
          <a:xfrm>
            <a:off x="395536" y="620688"/>
            <a:ext cx="8352928" cy="2585323"/>
          </a:xfrm>
          <a:prstGeom prst="rect">
            <a:avLst/>
          </a:prstGeom>
        </p:spPr>
        <p:txBody>
          <a:bodyPr wrap="square">
            <a:spAutoFit/>
          </a:bodyPr>
          <a:lstStyle/>
          <a:p>
            <a:pPr algn="just"/>
            <a:r>
              <a:rPr lang="fr-FR" b="1" dirty="0">
                <a:solidFill>
                  <a:schemeClr val="bg1">
                    <a:lumMod val="95000"/>
                  </a:schemeClr>
                </a:solidFill>
              </a:rPr>
              <a:t>Basé sur une approche globale visant à lutter contre l’insécurité alimentaire et la malnutrition tout en favorisant une agriculture durable, l’objectif mondial dédié à la lutte contre la faim, l’ODD2, est une étape importante pour atteindre la faim zéro et amorcer une nouvelle ère de développement durable. Nourrir une population mondiale croissante tout en préservant la planète constitue un immense défi, mais il est possible d’y parvenir en transformant les systèmes alimentaires et agricoles, en adoptant des modes de vie et des pratiques de travail durables, en améliorant la gouvernance et en garantissant la volonté politique d’agir.</a:t>
            </a:r>
          </a:p>
        </p:txBody>
      </p:sp>
      <p:pic>
        <p:nvPicPr>
          <p:cNvPr id="106498" name="Picture 2" descr="RÃ©sultat de recherche d'images pour &quot;faim zero&quot;"/>
          <p:cNvPicPr>
            <a:picLocks noChangeAspect="1" noChangeArrowheads="1"/>
          </p:cNvPicPr>
          <p:nvPr/>
        </p:nvPicPr>
        <p:blipFill>
          <a:blip r:embed="rId2" cstate="print"/>
          <a:srcRect/>
          <a:stretch>
            <a:fillRect/>
          </a:stretch>
        </p:blipFill>
        <p:spPr bwMode="auto">
          <a:xfrm>
            <a:off x="251520" y="3429000"/>
            <a:ext cx="3131511" cy="3168352"/>
          </a:xfrm>
          <a:prstGeom prst="rect">
            <a:avLst/>
          </a:prstGeom>
          <a:noFill/>
        </p:spPr>
      </p:pic>
      <p:pic>
        <p:nvPicPr>
          <p:cNvPr id="106500" name="Picture 4" descr="Image associÃ©e"/>
          <p:cNvPicPr>
            <a:picLocks noChangeAspect="1" noChangeArrowheads="1"/>
          </p:cNvPicPr>
          <p:nvPr/>
        </p:nvPicPr>
        <p:blipFill>
          <a:blip r:embed="rId3" cstate="print"/>
          <a:srcRect/>
          <a:stretch>
            <a:fillRect/>
          </a:stretch>
        </p:blipFill>
        <p:spPr bwMode="auto">
          <a:xfrm>
            <a:off x="3707904" y="3501008"/>
            <a:ext cx="4933906" cy="29969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907704" y="294184"/>
            <a:ext cx="46440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900113" algn="l"/>
              </a:tabLst>
            </a:pPr>
            <a:r>
              <a:rPr kumimoji="0" lang="fr-FR" sz="1600" b="1" i="0" u="none" strike="noStrike" cap="none" normalizeH="0" baseline="0" dirty="0">
                <a:ln>
                  <a:noFill/>
                </a:ln>
                <a:solidFill>
                  <a:schemeClr val="bg1"/>
                </a:solidFill>
                <a:effectLst/>
                <a:latin typeface="Arial" pitchFamily="34" charset="0"/>
                <a:ea typeface="Times New Roman" pitchFamily="18" charset="0"/>
                <a:cs typeface="Arial" pitchFamily="34" charset="0"/>
              </a:rPr>
              <a:t>Les principes du développement durable </a:t>
            </a:r>
            <a:r>
              <a:rPr kumimoji="0" lang="fr-FR"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fr-FR" sz="16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179512" y="764704"/>
            <a:ext cx="3888432" cy="2585323"/>
          </a:xfrm>
          <a:prstGeom prst="rect">
            <a:avLst/>
          </a:prstGeom>
        </p:spPr>
        <p:txBody>
          <a:bodyPr wrap="square">
            <a:spAutoFit/>
          </a:bodyPr>
          <a:lstStyle/>
          <a:p>
            <a:pPr algn="just"/>
            <a:r>
              <a:rPr lang="fr-FR" b="1" dirty="0">
                <a:solidFill>
                  <a:srgbClr val="FFFF00"/>
                </a:solidFill>
              </a:rPr>
              <a:t>A-</a:t>
            </a:r>
            <a:r>
              <a:rPr lang="fr-FR" dirty="0">
                <a:solidFill>
                  <a:srgbClr val="FFFF00"/>
                </a:solidFill>
              </a:rPr>
              <a:t> Santé et qualité de vie  : les personnes, la protection de leur santé et l’amélioration de leur qualité de vie sont au centre des préoccupations relatives au développement durable. Les personnes ont droit à une vie saine et productive, en harmonie avec la nature; </a:t>
            </a:r>
          </a:p>
        </p:txBody>
      </p:sp>
      <p:pic>
        <p:nvPicPr>
          <p:cNvPr id="25603" name="Picture 3" descr="Résultat de recherche d'images pour &quot;conférence de rio 1992 objectifs&quot;"/>
          <p:cNvPicPr>
            <a:picLocks noChangeAspect="1" noChangeArrowheads="1"/>
          </p:cNvPicPr>
          <p:nvPr/>
        </p:nvPicPr>
        <p:blipFill>
          <a:blip r:embed="rId2" cstate="print"/>
          <a:srcRect/>
          <a:stretch>
            <a:fillRect/>
          </a:stretch>
        </p:blipFill>
        <p:spPr bwMode="auto">
          <a:xfrm>
            <a:off x="4211960" y="836712"/>
            <a:ext cx="4608512" cy="50104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5603"/>
                                        </p:tgtEl>
                                        <p:attrNameLst>
                                          <p:attrName>style.visibility</p:attrName>
                                        </p:attrNameLst>
                                      </p:cBhvr>
                                      <p:to>
                                        <p:strVal val="visible"/>
                                      </p:to>
                                    </p:set>
                                    <p:animEffect transition="in" filter="wipe(down)">
                                      <p:cBhvr>
                                        <p:cTn id="25" dur="580">
                                          <p:stCondLst>
                                            <p:cond delay="0"/>
                                          </p:stCondLst>
                                        </p:cTn>
                                        <p:tgtEl>
                                          <p:spTgt spid="25603"/>
                                        </p:tgtEl>
                                      </p:cBhvr>
                                    </p:animEffect>
                                    <p:anim calcmode="lin" valueType="num">
                                      <p:cBhvr>
                                        <p:cTn id="26" dur="1822" tmFilter="0,0; 0.14,0.36; 0.43,0.73; 0.71,0.91; 1.0,1.0">
                                          <p:stCondLst>
                                            <p:cond delay="0"/>
                                          </p:stCondLst>
                                        </p:cTn>
                                        <p:tgtEl>
                                          <p:spTgt spid="2560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60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60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60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603"/>
                                        </p:tgtEl>
                                        <p:attrNameLst>
                                          <p:attrName>ppt_y</p:attrName>
                                        </p:attrNameLst>
                                      </p:cBhvr>
                                      <p:tavLst>
                                        <p:tav tm="0" fmla="#ppt_y-sin(pi*$)/81">
                                          <p:val>
                                            <p:fltVal val="0"/>
                                          </p:val>
                                        </p:tav>
                                        <p:tav tm="100000">
                                          <p:val>
                                            <p:fltVal val="1"/>
                                          </p:val>
                                        </p:tav>
                                      </p:tavLst>
                                    </p:anim>
                                    <p:animScale>
                                      <p:cBhvr>
                                        <p:cTn id="31" dur="26">
                                          <p:stCondLst>
                                            <p:cond delay="650"/>
                                          </p:stCondLst>
                                        </p:cTn>
                                        <p:tgtEl>
                                          <p:spTgt spid="25603"/>
                                        </p:tgtEl>
                                      </p:cBhvr>
                                      <p:to x="100000" y="60000"/>
                                    </p:animScale>
                                    <p:animScale>
                                      <p:cBhvr>
                                        <p:cTn id="32" dur="166" decel="50000">
                                          <p:stCondLst>
                                            <p:cond delay="676"/>
                                          </p:stCondLst>
                                        </p:cTn>
                                        <p:tgtEl>
                                          <p:spTgt spid="25603"/>
                                        </p:tgtEl>
                                      </p:cBhvr>
                                      <p:to x="100000" y="100000"/>
                                    </p:animScale>
                                    <p:animScale>
                                      <p:cBhvr>
                                        <p:cTn id="33" dur="26">
                                          <p:stCondLst>
                                            <p:cond delay="1312"/>
                                          </p:stCondLst>
                                        </p:cTn>
                                        <p:tgtEl>
                                          <p:spTgt spid="25603"/>
                                        </p:tgtEl>
                                      </p:cBhvr>
                                      <p:to x="100000" y="80000"/>
                                    </p:animScale>
                                    <p:animScale>
                                      <p:cBhvr>
                                        <p:cTn id="34" dur="166" decel="50000">
                                          <p:stCondLst>
                                            <p:cond delay="1338"/>
                                          </p:stCondLst>
                                        </p:cTn>
                                        <p:tgtEl>
                                          <p:spTgt spid="25603"/>
                                        </p:tgtEl>
                                      </p:cBhvr>
                                      <p:to x="100000" y="100000"/>
                                    </p:animScale>
                                    <p:animScale>
                                      <p:cBhvr>
                                        <p:cTn id="35" dur="26">
                                          <p:stCondLst>
                                            <p:cond delay="1642"/>
                                          </p:stCondLst>
                                        </p:cTn>
                                        <p:tgtEl>
                                          <p:spTgt spid="25603"/>
                                        </p:tgtEl>
                                      </p:cBhvr>
                                      <p:to x="100000" y="90000"/>
                                    </p:animScale>
                                    <p:animScale>
                                      <p:cBhvr>
                                        <p:cTn id="36" dur="166" decel="50000">
                                          <p:stCondLst>
                                            <p:cond delay="1668"/>
                                          </p:stCondLst>
                                        </p:cTn>
                                        <p:tgtEl>
                                          <p:spTgt spid="25603"/>
                                        </p:tgtEl>
                                      </p:cBhvr>
                                      <p:to x="100000" y="100000"/>
                                    </p:animScale>
                                    <p:animScale>
                                      <p:cBhvr>
                                        <p:cTn id="37" dur="26">
                                          <p:stCondLst>
                                            <p:cond delay="1808"/>
                                          </p:stCondLst>
                                        </p:cTn>
                                        <p:tgtEl>
                                          <p:spTgt spid="25603"/>
                                        </p:tgtEl>
                                      </p:cBhvr>
                                      <p:to x="100000" y="95000"/>
                                    </p:animScale>
                                    <p:animScale>
                                      <p:cBhvr>
                                        <p:cTn id="38" dur="166" decel="50000">
                                          <p:stCondLst>
                                            <p:cond delay="1834"/>
                                          </p:stCondLst>
                                        </p:cTn>
                                        <p:tgtEl>
                                          <p:spTgt spid="256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752528" cy="923330"/>
          </a:xfrm>
          <a:prstGeom prst="rect">
            <a:avLst/>
          </a:prstGeom>
        </p:spPr>
        <p:txBody>
          <a:bodyPr wrap="square">
            <a:spAutoFit/>
          </a:bodyPr>
          <a:lstStyle/>
          <a:p>
            <a:r>
              <a:rPr lang="fr-FR" b="1" dirty="0">
                <a:solidFill>
                  <a:srgbClr val="FFFF00"/>
                </a:solidFill>
              </a:rPr>
              <a:t>3- Bonne santé et bien être  : </a:t>
            </a:r>
            <a:r>
              <a:rPr lang="fr-FR" dirty="0">
                <a:solidFill>
                  <a:schemeClr val="bg1">
                    <a:lumMod val="95000"/>
                  </a:schemeClr>
                </a:solidFill>
              </a:rPr>
              <a:t>Objectif 3. Permettre à tous de vivre en bonne santé et promouvoir le bien-être de tous à tout âge</a:t>
            </a:r>
            <a:r>
              <a:rPr lang="fr-FR" b="1" dirty="0">
                <a:solidFill>
                  <a:schemeClr val="bg1">
                    <a:lumMod val="95000"/>
                  </a:schemeClr>
                </a:solidFill>
              </a:rPr>
              <a:t> </a:t>
            </a:r>
            <a:endParaRPr lang="fr-FR" dirty="0">
              <a:solidFill>
                <a:schemeClr val="bg1">
                  <a:lumMod val="95000"/>
                </a:schemeClr>
              </a:solidFill>
            </a:endParaRPr>
          </a:p>
        </p:txBody>
      </p:sp>
      <p:sp>
        <p:nvSpPr>
          <p:cNvPr id="6" name="Rectangle 5"/>
          <p:cNvSpPr/>
          <p:nvPr/>
        </p:nvSpPr>
        <p:spPr>
          <a:xfrm>
            <a:off x="5004048" y="0"/>
            <a:ext cx="4139952" cy="1477328"/>
          </a:xfrm>
          <a:prstGeom prst="rect">
            <a:avLst/>
          </a:prstGeom>
        </p:spPr>
        <p:txBody>
          <a:bodyPr wrap="square">
            <a:spAutoFit/>
          </a:bodyPr>
          <a:lstStyle/>
          <a:p>
            <a:r>
              <a:rPr lang="fr-FR" b="1" dirty="0">
                <a:solidFill>
                  <a:srgbClr val="FFFF00"/>
                </a:solidFill>
              </a:rPr>
              <a:t>4- Education de qualité : </a:t>
            </a:r>
            <a:r>
              <a:rPr lang="fr-FR" dirty="0">
                <a:solidFill>
                  <a:schemeClr val="bg1">
                    <a:lumMod val="95000"/>
                  </a:schemeClr>
                </a:solidFill>
              </a:rPr>
              <a:t>Assurer l’accès de tous à une éducation de qualité, sur un pied d’égalité, et promouvoir les possibilités d’apprentissage tout au long de la vie </a:t>
            </a:r>
            <a:r>
              <a:rPr lang="fr-FR" b="1" dirty="0">
                <a:solidFill>
                  <a:schemeClr val="bg1">
                    <a:lumMod val="95000"/>
                  </a:schemeClr>
                </a:solidFill>
              </a:rPr>
              <a:t>  </a:t>
            </a:r>
            <a:endParaRPr lang="fr-FR" dirty="0">
              <a:solidFill>
                <a:schemeClr val="bg1">
                  <a:lumMod val="95000"/>
                </a:schemeClr>
              </a:solidFill>
            </a:endParaRPr>
          </a:p>
        </p:txBody>
      </p:sp>
      <p:sp>
        <p:nvSpPr>
          <p:cNvPr id="7" name="Rectangle 6"/>
          <p:cNvSpPr/>
          <p:nvPr/>
        </p:nvSpPr>
        <p:spPr>
          <a:xfrm>
            <a:off x="0" y="1268760"/>
            <a:ext cx="2993127" cy="369332"/>
          </a:xfrm>
          <a:prstGeom prst="rect">
            <a:avLst/>
          </a:prstGeom>
        </p:spPr>
        <p:txBody>
          <a:bodyPr wrap="none">
            <a:spAutoFit/>
          </a:bodyPr>
          <a:lstStyle/>
          <a:p>
            <a:r>
              <a:rPr lang="fr-FR" b="1" dirty="0">
                <a:solidFill>
                  <a:srgbClr val="FFFF00"/>
                </a:solidFill>
              </a:rPr>
              <a:t>5- Egalité entre les sexes </a:t>
            </a:r>
            <a:endParaRPr lang="fr-FR" dirty="0">
              <a:solidFill>
                <a:srgbClr val="FFFF00"/>
              </a:solidFill>
            </a:endParaRPr>
          </a:p>
        </p:txBody>
      </p:sp>
      <p:sp>
        <p:nvSpPr>
          <p:cNvPr id="88066" name="AutoShape 2" descr="RÃ©sultat de recherche d'images pour &quot;bonne santÃ© et bien Ãªtr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8068" name="Picture 4" descr="RÃ©sultat de recherche d'images pour &quot;bonne santÃ© et bien Ãªtre&quot;"/>
          <p:cNvPicPr>
            <a:picLocks noChangeAspect="1" noChangeArrowheads="1"/>
          </p:cNvPicPr>
          <p:nvPr/>
        </p:nvPicPr>
        <p:blipFill>
          <a:blip r:embed="rId2" cstate="print"/>
          <a:srcRect/>
          <a:stretch>
            <a:fillRect/>
          </a:stretch>
        </p:blipFill>
        <p:spPr bwMode="auto">
          <a:xfrm>
            <a:off x="0" y="1844824"/>
            <a:ext cx="2411759" cy="2276871"/>
          </a:xfrm>
          <a:prstGeom prst="rect">
            <a:avLst/>
          </a:prstGeom>
          <a:noFill/>
        </p:spPr>
      </p:pic>
      <p:pic>
        <p:nvPicPr>
          <p:cNvPr id="88070" name="Picture 6" descr="RÃ©sultat de recherche d'images pour &quot;bonne santÃ© et bien Ãªtre&quot;"/>
          <p:cNvPicPr>
            <a:picLocks noChangeAspect="1" noChangeArrowheads="1"/>
          </p:cNvPicPr>
          <p:nvPr/>
        </p:nvPicPr>
        <p:blipFill>
          <a:blip r:embed="rId3" cstate="print"/>
          <a:srcRect/>
          <a:stretch>
            <a:fillRect/>
          </a:stretch>
        </p:blipFill>
        <p:spPr bwMode="auto">
          <a:xfrm>
            <a:off x="0" y="4383360"/>
            <a:ext cx="2699792" cy="2474640"/>
          </a:xfrm>
          <a:prstGeom prst="rect">
            <a:avLst/>
          </a:prstGeom>
          <a:noFill/>
        </p:spPr>
      </p:pic>
      <p:pic>
        <p:nvPicPr>
          <p:cNvPr id="88072" name="Picture 8" descr="RÃ©sultat de recherche d'images pour &quot;education de qualitÃ©&quot;"/>
          <p:cNvPicPr>
            <a:picLocks noChangeAspect="1" noChangeArrowheads="1"/>
          </p:cNvPicPr>
          <p:nvPr/>
        </p:nvPicPr>
        <p:blipFill>
          <a:blip r:embed="rId4" cstate="print"/>
          <a:srcRect/>
          <a:stretch>
            <a:fillRect/>
          </a:stretch>
        </p:blipFill>
        <p:spPr bwMode="auto">
          <a:xfrm>
            <a:off x="2987824" y="1844824"/>
            <a:ext cx="2186608" cy="2186608"/>
          </a:xfrm>
          <a:prstGeom prst="rect">
            <a:avLst/>
          </a:prstGeom>
          <a:noFill/>
        </p:spPr>
      </p:pic>
      <p:pic>
        <p:nvPicPr>
          <p:cNvPr id="88074" name="Picture 10" descr="Image associÃ©e"/>
          <p:cNvPicPr>
            <a:picLocks noChangeAspect="1" noChangeArrowheads="1"/>
          </p:cNvPicPr>
          <p:nvPr/>
        </p:nvPicPr>
        <p:blipFill>
          <a:blip r:embed="rId5" cstate="print"/>
          <a:srcRect/>
          <a:stretch>
            <a:fillRect/>
          </a:stretch>
        </p:blipFill>
        <p:spPr bwMode="auto">
          <a:xfrm>
            <a:off x="2987824" y="4581128"/>
            <a:ext cx="2520280" cy="1988840"/>
          </a:xfrm>
          <a:prstGeom prst="rect">
            <a:avLst/>
          </a:prstGeom>
          <a:noFill/>
        </p:spPr>
      </p:pic>
      <p:pic>
        <p:nvPicPr>
          <p:cNvPr id="88076" name="Picture 12" descr="Image associÃ©e"/>
          <p:cNvPicPr>
            <a:picLocks noChangeAspect="1" noChangeArrowheads="1"/>
          </p:cNvPicPr>
          <p:nvPr/>
        </p:nvPicPr>
        <p:blipFill>
          <a:blip r:embed="rId6" cstate="print"/>
          <a:srcRect/>
          <a:stretch>
            <a:fillRect/>
          </a:stretch>
        </p:blipFill>
        <p:spPr bwMode="auto">
          <a:xfrm>
            <a:off x="5940152" y="1844824"/>
            <a:ext cx="2403648" cy="2403648"/>
          </a:xfrm>
          <a:prstGeom prst="rect">
            <a:avLst/>
          </a:prstGeom>
          <a:noFill/>
        </p:spPr>
      </p:pic>
      <p:pic>
        <p:nvPicPr>
          <p:cNvPr id="88078" name="Picture 14" descr="Image associÃ©e"/>
          <p:cNvPicPr>
            <a:picLocks noChangeAspect="1" noChangeArrowheads="1"/>
          </p:cNvPicPr>
          <p:nvPr/>
        </p:nvPicPr>
        <p:blipFill>
          <a:blip r:embed="rId7" cstate="print"/>
          <a:srcRect/>
          <a:stretch>
            <a:fillRect/>
          </a:stretch>
        </p:blipFill>
        <p:spPr bwMode="auto">
          <a:xfrm>
            <a:off x="5834039" y="4412306"/>
            <a:ext cx="3309961" cy="24456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176464" cy="1477328"/>
          </a:xfrm>
          <a:prstGeom prst="rect">
            <a:avLst/>
          </a:prstGeom>
        </p:spPr>
        <p:txBody>
          <a:bodyPr wrap="square">
            <a:spAutoFit/>
          </a:bodyPr>
          <a:lstStyle/>
          <a:p>
            <a:pPr algn="just"/>
            <a:r>
              <a:rPr lang="fr-FR" b="1" dirty="0">
                <a:solidFill>
                  <a:srgbClr val="FFFF00"/>
                </a:solidFill>
              </a:rPr>
              <a:t>6 – eau propre et assainissement </a:t>
            </a:r>
            <a:r>
              <a:rPr lang="fr-FR" b="1" dirty="0">
                <a:solidFill>
                  <a:schemeClr val="bg1">
                    <a:lumMod val="95000"/>
                  </a:schemeClr>
                </a:solidFill>
              </a:rPr>
              <a:t>Garantir l’accès de tous à l’eau et à l’assainissement et assurer une gestion durable des ressources en eau  </a:t>
            </a:r>
          </a:p>
        </p:txBody>
      </p:sp>
      <p:sp>
        <p:nvSpPr>
          <p:cNvPr id="5" name="Rectangle 4"/>
          <p:cNvSpPr/>
          <p:nvPr/>
        </p:nvSpPr>
        <p:spPr>
          <a:xfrm>
            <a:off x="4427984" y="188640"/>
            <a:ext cx="4355976" cy="646331"/>
          </a:xfrm>
          <a:prstGeom prst="rect">
            <a:avLst/>
          </a:prstGeom>
        </p:spPr>
        <p:txBody>
          <a:bodyPr wrap="square">
            <a:spAutoFit/>
          </a:bodyPr>
          <a:lstStyle/>
          <a:p>
            <a:r>
              <a:rPr lang="fr-FR" b="1" dirty="0">
                <a:solidFill>
                  <a:srgbClr val="FFFF00"/>
                </a:solidFill>
              </a:rPr>
              <a:t>7- Energie propre et d’un cout abordable :  </a:t>
            </a:r>
            <a:endParaRPr lang="fr-FR" dirty="0">
              <a:solidFill>
                <a:srgbClr val="FFFF00"/>
              </a:solidFill>
            </a:endParaRPr>
          </a:p>
        </p:txBody>
      </p:sp>
      <p:sp>
        <p:nvSpPr>
          <p:cNvPr id="6" name="Rectangle 5"/>
          <p:cNvSpPr/>
          <p:nvPr/>
        </p:nvSpPr>
        <p:spPr>
          <a:xfrm>
            <a:off x="4572000" y="836712"/>
            <a:ext cx="4032448" cy="3970318"/>
          </a:xfrm>
          <a:prstGeom prst="rect">
            <a:avLst/>
          </a:prstGeom>
        </p:spPr>
        <p:txBody>
          <a:bodyPr wrap="square">
            <a:spAutoFit/>
          </a:bodyPr>
          <a:lstStyle/>
          <a:p>
            <a:pPr algn="just"/>
            <a:r>
              <a:rPr lang="fr-FR" b="1" dirty="0">
                <a:solidFill>
                  <a:schemeClr val="bg1">
                    <a:lumMod val="95000"/>
                  </a:schemeClr>
                </a:solidFill>
              </a:rPr>
              <a:t>L’énergie joue un rôle clé pour atteindre la sécurité alimentaire et améliorer la nutrition. Les prix de l’énergie se répercutent sur les prix alimentaires. Les systèmes alimentaires, qui consomment actuellement 30 pour cent de l’énergie mondiale, devront progressivement s’affranchir de la dépendance aux combustibles fossiles pour fournir davantage de nourriture en utilisant moins d’énergie et en utilisant des énergies plus propres.</a:t>
            </a:r>
          </a:p>
        </p:txBody>
      </p:sp>
      <p:pic>
        <p:nvPicPr>
          <p:cNvPr id="107522" name="Picture 2" descr="RÃ©sultat de recherche d'images pour &quot;eau propre et assainissement&quot;"/>
          <p:cNvPicPr>
            <a:picLocks noChangeAspect="1" noChangeArrowheads="1"/>
          </p:cNvPicPr>
          <p:nvPr/>
        </p:nvPicPr>
        <p:blipFill>
          <a:blip r:embed="rId2" cstate="print"/>
          <a:srcRect/>
          <a:stretch>
            <a:fillRect/>
          </a:stretch>
        </p:blipFill>
        <p:spPr bwMode="auto">
          <a:xfrm>
            <a:off x="0" y="2060848"/>
            <a:ext cx="1916832" cy="1916832"/>
          </a:xfrm>
          <a:prstGeom prst="rect">
            <a:avLst/>
          </a:prstGeom>
          <a:noFill/>
        </p:spPr>
      </p:pic>
      <p:pic>
        <p:nvPicPr>
          <p:cNvPr id="107524" name="Picture 4" descr="Image associÃ©e"/>
          <p:cNvPicPr>
            <a:picLocks noChangeAspect="1" noChangeArrowheads="1"/>
          </p:cNvPicPr>
          <p:nvPr/>
        </p:nvPicPr>
        <p:blipFill>
          <a:blip r:embed="rId3" cstate="print"/>
          <a:srcRect/>
          <a:stretch>
            <a:fillRect/>
          </a:stretch>
        </p:blipFill>
        <p:spPr bwMode="auto">
          <a:xfrm>
            <a:off x="1979712" y="1556792"/>
            <a:ext cx="2483768" cy="2636912"/>
          </a:xfrm>
          <a:prstGeom prst="rect">
            <a:avLst/>
          </a:prstGeom>
          <a:noFill/>
        </p:spPr>
      </p:pic>
      <p:pic>
        <p:nvPicPr>
          <p:cNvPr id="107526" name="Picture 6" descr="RÃ©sultat de recherche d'images pour &quot;energie propre et d'un cout abordable&quot;"/>
          <p:cNvPicPr>
            <a:picLocks noChangeAspect="1" noChangeArrowheads="1"/>
          </p:cNvPicPr>
          <p:nvPr/>
        </p:nvPicPr>
        <p:blipFill>
          <a:blip r:embed="rId4" cstate="print"/>
          <a:srcRect/>
          <a:stretch>
            <a:fillRect/>
          </a:stretch>
        </p:blipFill>
        <p:spPr bwMode="auto">
          <a:xfrm>
            <a:off x="0" y="5013176"/>
            <a:ext cx="1428750" cy="1428750"/>
          </a:xfrm>
          <a:prstGeom prst="rect">
            <a:avLst/>
          </a:prstGeom>
          <a:noFill/>
        </p:spPr>
      </p:pic>
      <p:pic>
        <p:nvPicPr>
          <p:cNvPr id="107528" name="Picture 8" descr="RÃ©sultat de recherche d'images pour &quot;energie propre et d'un cout abordable&quot;"/>
          <p:cNvPicPr>
            <a:picLocks noChangeAspect="1" noChangeArrowheads="1"/>
          </p:cNvPicPr>
          <p:nvPr/>
        </p:nvPicPr>
        <p:blipFill>
          <a:blip r:embed="rId5" cstate="print"/>
          <a:srcRect/>
          <a:stretch>
            <a:fillRect/>
          </a:stretch>
        </p:blipFill>
        <p:spPr bwMode="auto">
          <a:xfrm>
            <a:off x="1547664" y="4653136"/>
            <a:ext cx="3091271" cy="20608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404664"/>
            <a:ext cx="5057795" cy="369332"/>
          </a:xfrm>
          <a:prstGeom prst="rect">
            <a:avLst/>
          </a:prstGeom>
        </p:spPr>
        <p:txBody>
          <a:bodyPr wrap="none">
            <a:spAutoFit/>
          </a:bodyPr>
          <a:lstStyle/>
          <a:p>
            <a:r>
              <a:rPr lang="fr-FR" b="1" dirty="0">
                <a:solidFill>
                  <a:srgbClr val="FFFF00"/>
                </a:solidFill>
              </a:rPr>
              <a:t>8- travail Décent et croissance économique</a:t>
            </a:r>
            <a:endParaRPr lang="fr-FR" dirty="0">
              <a:solidFill>
                <a:srgbClr val="FFFF00"/>
              </a:solidFill>
            </a:endParaRPr>
          </a:p>
        </p:txBody>
      </p:sp>
      <p:sp>
        <p:nvSpPr>
          <p:cNvPr id="5" name="Rectangle 4"/>
          <p:cNvSpPr/>
          <p:nvPr/>
        </p:nvSpPr>
        <p:spPr>
          <a:xfrm>
            <a:off x="611560" y="1556792"/>
            <a:ext cx="8064896" cy="1200329"/>
          </a:xfrm>
          <a:prstGeom prst="rect">
            <a:avLst/>
          </a:prstGeom>
        </p:spPr>
        <p:txBody>
          <a:bodyPr wrap="square">
            <a:spAutoFit/>
          </a:bodyPr>
          <a:lstStyle/>
          <a:p>
            <a:pPr algn="just"/>
            <a:r>
              <a:rPr lang="fr-FR" b="1" dirty="0">
                <a:solidFill>
                  <a:schemeClr val="bg1">
                    <a:lumMod val="95000"/>
                  </a:schemeClr>
                </a:solidFill>
              </a:rPr>
              <a:t>5 D’ici à 2030, parvenir au plein emploi productif et garantir à toutes les femmes et à tous les hommes, y compris les jeunes et les personnes handicapées, un travail décent et un salaire égal pour un travail de valeur égale</a:t>
            </a:r>
          </a:p>
        </p:txBody>
      </p:sp>
      <p:sp>
        <p:nvSpPr>
          <p:cNvPr id="6" name="Rectangle 5"/>
          <p:cNvSpPr/>
          <p:nvPr/>
        </p:nvSpPr>
        <p:spPr>
          <a:xfrm>
            <a:off x="755576" y="836712"/>
            <a:ext cx="7992888" cy="646331"/>
          </a:xfrm>
          <a:prstGeom prst="rect">
            <a:avLst/>
          </a:prstGeom>
        </p:spPr>
        <p:txBody>
          <a:bodyPr wrap="square">
            <a:spAutoFit/>
          </a:bodyPr>
          <a:lstStyle/>
          <a:p>
            <a:r>
              <a:rPr lang="fr-FR" b="1" dirty="0">
                <a:solidFill>
                  <a:schemeClr val="bg1">
                    <a:lumMod val="95000"/>
                  </a:schemeClr>
                </a:solidFill>
              </a:rPr>
              <a:t>Promouvoir une croissance économique soutenue, partagée et durable, le plein emploi productif et un travail décent pour tous</a:t>
            </a:r>
          </a:p>
        </p:txBody>
      </p:sp>
      <p:sp>
        <p:nvSpPr>
          <p:cNvPr id="7" name="Rectangle 6"/>
          <p:cNvSpPr/>
          <p:nvPr/>
        </p:nvSpPr>
        <p:spPr>
          <a:xfrm>
            <a:off x="1979712" y="3068960"/>
            <a:ext cx="5598368" cy="369332"/>
          </a:xfrm>
          <a:prstGeom prst="rect">
            <a:avLst/>
          </a:prstGeom>
        </p:spPr>
        <p:txBody>
          <a:bodyPr wrap="square">
            <a:spAutoFit/>
          </a:bodyPr>
          <a:lstStyle/>
          <a:p>
            <a:r>
              <a:rPr lang="fr-FR" b="1" dirty="0">
                <a:solidFill>
                  <a:srgbClr val="FFFF00"/>
                </a:solidFill>
              </a:rPr>
              <a:t>9 - travail Décent et croissance économique</a:t>
            </a:r>
            <a:endParaRPr lang="fr-FR" dirty="0">
              <a:solidFill>
                <a:srgbClr val="FFFF00"/>
              </a:solidFill>
            </a:endParaRPr>
          </a:p>
        </p:txBody>
      </p:sp>
      <p:sp>
        <p:nvSpPr>
          <p:cNvPr id="8" name="Rectangle 7"/>
          <p:cNvSpPr/>
          <p:nvPr/>
        </p:nvSpPr>
        <p:spPr>
          <a:xfrm>
            <a:off x="2123728" y="3717032"/>
            <a:ext cx="2520280" cy="369332"/>
          </a:xfrm>
          <a:prstGeom prst="rect">
            <a:avLst/>
          </a:prstGeom>
        </p:spPr>
        <p:txBody>
          <a:bodyPr wrap="square">
            <a:spAutoFit/>
          </a:bodyPr>
          <a:lstStyle/>
          <a:p>
            <a:r>
              <a:rPr lang="fr-FR" b="1" dirty="0">
                <a:solidFill>
                  <a:srgbClr val="FFFF00"/>
                </a:solidFill>
              </a:rPr>
              <a:t>10– Inégalité réduite  </a:t>
            </a:r>
            <a:endParaRPr lang="fr-FR" dirty="0">
              <a:solidFill>
                <a:srgbClr val="FFFF00"/>
              </a:solidFill>
            </a:endParaRPr>
          </a:p>
        </p:txBody>
      </p:sp>
      <p:sp>
        <p:nvSpPr>
          <p:cNvPr id="9" name="Rectangle 8"/>
          <p:cNvSpPr/>
          <p:nvPr/>
        </p:nvSpPr>
        <p:spPr>
          <a:xfrm>
            <a:off x="1403648" y="4221088"/>
            <a:ext cx="7056784" cy="369332"/>
          </a:xfrm>
          <a:prstGeom prst="rect">
            <a:avLst/>
          </a:prstGeom>
        </p:spPr>
        <p:txBody>
          <a:bodyPr wrap="square">
            <a:spAutoFit/>
          </a:bodyPr>
          <a:lstStyle/>
          <a:p>
            <a:r>
              <a:rPr lang="fr-FR" b="1" dirty="0">
                <a:solidFill>
                  <a:schemeClr val="bg1">
                    <a:lumMod val="95000"/>
                  </a:schemeClr>
                </a:solidFill>
              </a:rPr>
              <a:t>Réduire les inégalités dans les pays et d’un pays à l’autre</a:t>
            </a:r>
          </a:p>
        </p:txBody>
      </p:sp>
      <p:sp>
        <p:nvSpPr>
          <p:cNvPr id="10" name="Rectangle 9"/>
          <p:cNvSpPr/>
          <p:nvPr/>
        </p:nvSpPr>
        <p:spPr>
          <a:xfrm>
            <a:off x="683568" y="4725144"/>
            <a:ext cx="8064896" cy="1477328"/>
          </a:xfrm>
          <a:prstGeom prst="rect">
            <a:avLst/>
          </a:prstGeom>
        </p:spPr>
        <p:txBody>
          <a:bodyPr wrap="square">
            <a:spAutoFit/>
          </a:bodyPr>
          <a:lstStyle/>
          <a:p>
            <a:pPr algn="just"/>
            <a:r>
              <a:rPr lang="fr-FR" b="1" dirty="0">
                <a:solidFill>
                  <a:schemeClr val="bg1">
                    <a:lumMod val="95000"/>
                  </a:schemeClr>
                </a:solidFill>
              </a:rPr>
              <a:t>D’ici à 2030, autonomiser toutes les personnes et favoriser leur intégration sociale, économique et politique, indépendamment de leur âge, de leur sexe, de leur handicap, de leur race, de leur appartenance ethnique, de leurs origines, de leur religion ou de leur statut économique ou autre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580">
                                          <p:stCondLst>
                                            <p:cond delay="0"/>
                                          </p:stCondLst>
                                        </p:cTn>
                                        <p:tgtEl>
                                          <p:spTgt spid="9"/>
                                        </p:tgtEl>
                                      </p:cBhvr>
                                    </p:animEffect>
                                    <p:anim calcmode="lin" valueType="num">
                                      <p:cBhvr>
                                        <p:cTn id="7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1" dur="26">
                                          <p:stCondLst>
                                            <p:cond delay="650"/>
                                          </p:stCondLst>
                                        </p:cTn>
                                        <p:tgtEl>
                                          <p:spTgt spid="9"/>
                                        </p:tgtEl>
                                      </p:cBhvr>
                                      <p:to x="100000" y="60000"/>
                                    </p:animScale>
                                    <p:animScale>
                                      <p:cBhvr>
                                        <p:cTn id="82" dur="166" decel="50000">
                                          <p:stCondLst>
                                            <p:cond delay="676"/>
                                          </p:stCondLst>
                                        </p:cTn>
                                        <p:tgtEl>
                                          <p:spTgt spid="9"/>
                                        </p:tgtEl>
                                      </p:cBhvr>
                                      <p:to x="100000" y="100000"/>
                                    </p:animScale>
                                    <p:animScale>
                                      <p:cBhvr>
                                        <p:cTn id="83" dur="26">
                                          <p:stCondLst>
                                            <p:cond delay="1312"/>
                                          </p:stCondLst>
                                        </p:cTn>
                                        <p:tgtEl>
                                          <p:spTgt spid="9"/>
                                        </p:tgtEl>
                                      </p:cBhvr>
                                      <p:to x="100000" y="80000"/>
                                    </p:animScale>
                                    <p:animScale>
                                      <p:cBhvr>
                                        <p:cTn id="84" dur="166" decel="50000">
                                          <p:stCondLst>
                                            <p:cond delay="1338"/>
                                          </p:stCondLst>
                                        </p:cTn>
                                        <p:tgtEl>
                                          <p:spTgt spid="9"/>
                                        </p:tgtEl>
                                      </p:cBhvr>
                                      <p:to x="100000" y="100000"/>
                                    </p:animScale>
                                    <p:animScale>
                                      <p:cBhvr>
                                        <p:cTn id="85" dur="26">
                                          <p:stCondLst>
                                            <p:cond delay="1642"/>
                                          </p:stCondLst>
                                        </p:cTn>
                                        <p:tgtEl>
                                          <p:spTgt spid="9"/>
                                        </p:tgtEl>
                                      </p:cBhvr>
                                      <p:to x="100000" y="90000"/>
                                    </p:animScale>
                                    <p:animScale>
                                      <p:cBhvr>
                                        <p:cTn id="86" dur="166" decel="50000">
                                          <p:stCondLst>
                                            <p:cond delay="1668"/>
                                          </p:stCondLst>
                                        </p:cTn>
                                        <p:tgtEl>
                                          <p:spTgt spid="9"/>
                                        </p:tgtEl>
                                      </p:cBhvr>
                                      <p:to x="100000" y="100000"/>
                                    </p:animScale>
                                    <p:animScale>
                                      <p:cBhvr>
                                        <p:cTn id="87" dur="26">
                                          <p:stCondLst>
                                            <p:cond delay="1808"/>
                                          </p:stCondLst>
                                        </p:cTn>
                                        <p:tgtEl>
                                          <p:spTgt spid="9"/>
                                        </p:tgtEl>
                                      </p:cBhvr>
                                      <p:to x="100000" y="95000"/>
                                    </p:animScale>
                                    <p:animScale>
                                      <p:cBhvr>
                                        <p:cTn id="88" dur="166" decel="50000">
                                          <p:stCondLst>
                                            <p:cond delay="1834"/>
                                          </p:stCondLst>
                                        </p:cTn>
                                        <p:tgtEl>
                                          <p:spTgt spid="9"/>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down)">
                                      <p:cBhvr>
                                        <p:cTn id="91" dur="580">
                                          <p:stCondLst>
                                            <p:cond delay="0"/>
                                          </p:stCondLst>
                                        </p:cTn>
                                        <p:tgtEl>
                                          <p:spTgt spid="10"/>
                                        </p:tgtEl>
                                      </p:cBhvr>
                                    </p:animEffect>
                                    <p:anim calcmode="lin" valueType="num">
                                      <p:cBhvr>
                                        <p:cTn id="9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7" dur="26">
                                          <p:stCondLst>
                                            <p:cond delay="650"/>
                                          </p:stCondLst>
                                        </p:cTn>
                                        <p:tgtEl>
                                          <p:spTgt spid="10"/>
                                        </p:tgtEl>
                                      </p:cBhvr>
                                      <p:to x="100000" y="60000"/>
                                    </p:animScale>
                                    <p:animScale>
                                      <p:cBhvr>
                                        <p:cTn id="98" dur="166" decel="50000">
                                          <p:stCondLst>
                                            <p:cond delay="676"/>
                                          </p:stCondLst>
                                        </p:cTn>
                                        <p:tgtEl>
                                          <p:spTgt spid="10"/>
                                        </p:tgtEl>
                                      </p:cBhvr>
                                      <p:to x="100000" y="100000"/>
                                    </p:animScale>
                                    <p:animScale>
                                      <p:cBhvr>
                                        <p:cTn id="99" dur="26">
                                          <p:stCondLst>
                                            <p:cond delay="1312"/>
                                          </p:stCondLst>
                                        </p:cTn>
                                        <p:tgtEl>
                                          <p:spTgt spid="10"/>
                                        </p:tgtEl>
                                      </p:cBhvr>
                                      <p:to x="100000" y="80000"/>
                                    </p:animScale>
                                    <p:animScale>
                                      <p:cBhvr>
                                        <p:cTn id="100" dur="166" decel="50000">
                                          <p:stCondLst>
                                            <p:cond delay="1338"/>
                                          </p:stCondLst>
                                        </p:cTn>
                                        <p:tgtEl>
                                          <p:spTgt spid="10"/>
                                        </p:tgtEl>
                                      </p:cBhvr>
                                      <p:to x="100000" y="100000"/>
                                    </p:animScale>
                                    <p:animScale>
                                      <p:cBhvr>
                                        <p:cTn id="101" dur="26">
                                          <p:stCondLst>
                                            <p:cond delay="1642"/>
                                          </p:stCondLst>
                                        </p:cTn>
                                        <p:tgtEl>
                                          <p:spTgt spid="10"/>
                                        </p:tgtEl>
                                      </p:cBhvr>
                                      <p:to x="100000" y="90000"/>
                                    </p:animScale>
                                    <p:animScale>
                                      <p:cBhvr>
                                        <p:cTn id="102" dur="166" decel="50000">
                                          <p:stCondLst>
                                            <p:cond delay="1668"/>
                                          </p:stCondLst>
                                        </p:cTn>
                                        <p:tgtEl>
                                          <p:spTgt spid="10"/>
                                        </p:tgtEl>
                                      </p:cBhvr>
                                      <p:to x="100000" y="100000"/>
                                    </p:animScale>
                                    <p:animScale>
                                      <p:cBhvr>
                                        <p:cTn id="103" dur="26">
                                          <p:stCondLst>
                                            <p:cond delay="1808"/>
                                          </p:stCondLst>
                                        </p:cTn>
                                        <p:tgtEl>
                                          <p:spTgt spid="10"/>
                                        </p:tgtEl>
                                      </p:cBhvr>
                                      <p:to x="100000" y="95000"/>
                                    </p:animScale>
                                    <p:animScale>
                                      <p:cBhvr>
                                        <p:cTn id="104" dur="166" decel="50000">
                                          <p:stCondLst>
                                            <p:cond delay="1834"/>
                                          </p:stCondLst>
                                        </p:cTn>
                                        <p:tgtEl>
                                          <p:spTgt spid="10"/>
                                        </p:tgtEl>
                                      </p:cBhvr>
                                      <p:to x="100000" y="100000"/>
                                    </p:animScale>
                                  </p:childTnLst>
                                </p:cTn>
                              </p:par>
                              <p:par>
                                <p:cTn id="105" presetID="26" presetClass="entr" presetSubtype="0" fill="hold" grpId="0" nodeType="with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down)">
                                      <p:cBhvr>
                                        <p:cTn id="107" dur="580">
                                          <p:stCondLst>
                                            <p:cond delay="0"/>
                                          </p:stCondLst>
                                        </p:cTn>
                                        <p:tgtEl>
                                          <p:spTgt spid="8"/>
                                        </p:tgtEl>
                                      </p:cBhvr>
                                    </p:animEffect>
                                    <p:anim calcmode="lin" valueType="num">
                                      <p:cBhvr>
                                        <p:cTn id="10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3" dur="26">
                                          <p:stCondLst>
                                            <p:cond delay="650"/>
                                          </p:stCondLst>
                                        </p:cTn>
                                        <p:tgtEl>
                                          <p:spTgt spid="8"/>
                                        </p:tgtEl>
                                      </p:cBhvr>
                                      <p:to x="100000" y="60000"/>
                                    </p:animScale>
                                    <p:animScale>
                                      <p:cBhvr>
                                        <p:cTn id="114" dur="166" decel="50000">
                                          <p:stCondLst>
                                            <p:cond delay="676"/>
                                          </p:stCondLst>
                                        </p:cTn>
                                        <p:tgtEl>
                                          <p:spTgt spid="8"/>
                                        </p:tgtEl>
                                      </p:cBhvr>
                                      <p:to x="100000" y="100000"/>
                                    </p:animScale>
                                    <p:animScale>
                                      <p:cBhvr>
                                        <p:cTn id="115" dur="26">
                                          <p:stCondLst>
                                            <p:cond delay="1312"/>
                                          </p:stCondLst>
                                        </p:cTn>
                                        <p:tgtEl>
                                          <p:spTgt spid="8"/>
                                        </p:tgtEl>
                                      </p:cBhvr>
                                      <p:to x="100000" y="80000"/>
                                    </p:animScale>
                                    <p:animScale>
                                      <p:cBhvr>
                                        <p:cTn id="116" dur="166" decel="50000">
                                          <p:stCondLst>
                                            <p:cond delay="1338"/>
                                          </p:stCondLst>
                                        </p:cTn>
                                        <p:tgtEl>
                                          <p:spTgt spid="8"/>
                                        </p:tgtEl>
                                      </p:cBhvr>
                                      <p:to x="100000" y="100000"/>
                                    </p:animScale>
                                    <p:animScale>
                                      <p:cBhvr>
                                        <p:cTn id="117" dur="26">
                                          <p:stCondLst>
                                            <p:cond delay="1642"/>
                                          </p:stCondLst>
                                        </p:cTn>
                                        <p:tgtEl>
                                          <p:spTgt spid="8"/>
                                        </p:tgtEl>
                                      </p:cBhvr>
                                      <p:to x="100000" y="90000"/>
                                    </p:animScale>
                                    <p:animScale>
                                      <p:cBhvr>
                                        <p:cTn id="118" dur="166" decel="50000">
                                          <p:stCondLst>
                                            <p:cond delay="1668"/>
                                          </p:stCondLst>
                                        </p:cTn>
                                        <p:tgtEl>
                                          <p:spTgt spid="8"/>
                                        </p:tgtEl>
                                      </p:cBhvr>
                                      <p:to x="100000" y="100000"/>
                                    </p:animScale>
                                    <p:animScale>
                                      <p:cBhvr>
                                        <p:cTn id="119" dur="26">
                                          <p:stCondLst>
                                            <p:cond delay="1808"/>
                                          </p:stCondLst>
                                        </p:cTn>
                                        <p:tgtEl>
                                          <p:spTgt spid="8"/>
                                        </p:tgtEl>
                                      </p:cBhvr>
                                      <p:to x="100000" y="95000"/>
                                    </p:animScale>
                                    <p:animScale>
                                      <p:cBhvr>
                                        <p:cTn id="1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476672"/>
            <a:ext cx="4014945" cy="369332"/>
          </a:xfrm>
          <a:prstGeom prst="rect">
            <a:avLst/>
          </a:prstGeom>
        </p:spPr>
        <p:txBody>
          <a:bodyPr wrap="none">
            <a:spAutoFit/>
          </a:bodyPr>
          <a:lstStyle/>
          <a:p>
            <a:r>
              <a:rPr lang="fr-FR" b="1" dirty="0">
                <a:solidFill>
                  <a:srgbClr val="FFFF00"/>
                </a:solidFill>
              </a:rPr>
              <a:t>11– Villes et communauté durable  </a:t>
            </a:r>
            <a:endParaRPr lang="fr-FR" dirty="0">
              <a:solidFill>
                <a:srgbClr val="FFFF00"/>
              </a:solidFill>
            </a:endParaRPr>
          </a:p>
        </p:txBody>
      </p:sp>
      <p:sp>
        <p:nvSpPr>
          <p:cNvPr id="7" name="Rectangle 6"/>
          <p:cNvSpPr/>
          <p:nvPr/>
        </p:nvSpPr>
        <p:spPr>
          <a:xfrm>
            <a:off x="1907704" y="1052736"/>
            <a:ext cx="5339923" cy="369332"/>
          </a:xfrm>
          <a:prstGeom prst="rect">
            <a:avLst/>
          </a:prstGeom>
        </p:spPr>
        <p:txBody>
          <a:bodyPr wrap="none">
            <a:spAutoFit/>
          </a:bodyPr>
          <a:lstStyle/>
          <a:p>
            <a:r>
              <a:rPr lang="fr-FR" b="1" dirty="0">
                <a:solidFill>
                  <a:srgbClr val="FFFF00"/>
                </a:solidFill>
              </a:rPr>
              <a:t>12– Consommation et production responsable </a:t>
            </a:r>
            <a:endParaRPr lang="fr-FR" dirty="0">
              <a:solidFill>
                <a:srgbClr val="FFFF00"/>
              </a:solidFill>
            </a:endParaRPr>
          </a:p>
        </p:txBody>
      </p:sp>
      <p:sp>
        <p:nvSpPr>
          <p:cNvPr id="8" name="Rectangle 7"/>
          <p:cNvSpPr/>
          <p:nvPr/>
        </p:nvSpPr>
        <p:spPr>
          <a:xfrm>
            <a:off x="611560" y="1720840"/>
            <a:ext cx="8136904" cy="2949525"/>
          </a:xfrm>
          <a:prstGeom prst="rect">
            <a:avLst/>
          </a:prstGeom>
        </p:spPr>
        <p:txBody>
          <a:bodyPr wrap="square">
            <a:spAutoFit/>
          </a:bodyPr>
          <a:lstStyle/>
          <a:p>
            <a:pPr algn="just">
              <a:lnSpc>
                <a:spcPct val="150000"/>
              </a:lnSpc>
            </a:pPr>
            <a:r>
              <a:rPr lang="fr-FR" b="1" dirty="0">
                <a:solidFill>
                  <a:schemeClr val="bg1">
                    <a:lumMod val="95000"/>
                  </a:schemeClr>
                </a:solidFill>
              </a:rPr>
              <a:t>Chaque année, le monde perd ou gaspille environ un tiers de la nourriture qu’il produit. Pour nourrir le monde de manière durable, les producteurs doivent produire plus tout en réduisant l’impact sur l’environnement – sols, eau, nutriments – les émissions de gaz à effet de serre et la dégradation des écosystèmes. Les consommateurs doivent être incités à adopter des régimes alimentaires sains et nutritifs qui ont une empreinte environnementale plus faible.</a:t>
            </a:r>
          </a:p>
        </p:txBody>
      </p:sp>
      <p:sp>
        <p:nvSpPr>
          <p:cNvPr id="9" name="Rectangle 8"/>
          <p:cNvSpPr/>
          <p:nvPr/>
        </p:nvSpPr>
        <p:spPr>
          <a:xfrm>
            <a:off x="1259632" y="4797152"/>
            <a:ext cx="7609776" cy="369332"/>
          </a:xfrm>
          <a:prstGeom prst="rect">
            <a:avLst/>
          </a:prstGeom>
        </p:spPr>
        <p:txBody>
          <a:bodyPr wrap="none">
            <a:spAutoFit/>
          </a:bodyPr>
          <a:lstStyle/>
          <a:p>
            <a:r>
              <a:rPr lang="fr-FR" b="1" dirty="0">
                <a:solidFill>
                  <a:srgbClr val="FFFF00"/>
                </a:solidFill>
              </a:rPr>
              <a:t>13– Mesures relatives a la lutte contre les changements climatiques </a:t>
            </a:r>
            <a:endParaRPr lang="fr-FR"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580">
                                          <p:stCondLst>
                                            <p:cond delay="0"/>
                                          </p:stCondLst>
                                        </p:cTn>
                                        <p:tgtEl>
                                          <p:spTgt spid="9"/>
                                        </p:tgtEl>
                                      </p:cBhvr>
                                    </p:animEffect>
                                    <p:anim calcmode="lin" valueType="num">
                                      <p:cBhvr>
                                        <p:cTn id="6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gtEl>
                                      </p:cBhvr>
                                      <p:to x="100000" y="60000"/>
                                    </p:animScale>
                                    <p:animScale>
                                      <p:cBhvr>
                                        <p:cTn id="66" dur="166" decel="50000">
                                          <p:stCondLst>
                                            <p:cond delay="676"/>
                                          </p:stCondLst>
                                        </p:cTn>
                                        <p:tgtEl>
                                          <p:spTgt spid="9"/>
                                        </p:tgtEl>
                                      </p:cBhvr>
                                      <p:to x="100000" y="100000"/>
                                    </p:animScale>
                                    <p:animScale>
                                      <p:cBhvr>
                                        <p:cTn id="67" dur="26">
                                          <p:stCondLst>
                                            <p:cond delay="1312"/>
                                          </p:stCondLst>
                                        </p:cTn>
                                        <p:tgtEl>
                                          <p:spTgt spid="9"/>
                                        </p:tgtEl>
                                      </p:cBhvr>
                                      <p:to x="100000" y="80000"/>
                                    </p:animScale>
                                    <p:animScale>
                                      <p:cBhvr>
                                        <p:cTn id="68" dur="166" decel="50000">
                                          <p:stCondLst>
                                            <p:cond delay="1338"/>
                                          </p:stCondLst>
                                        </p:cTn>
                                        <p:tgtEl>
                                          <p:spTgt spid="9"/>
                                        </p:tgtEl>
                                      </p:cBhvr>
                                      <p:to x="100000" y="100000"/>
                                    </p:animScale>
                                    <p:animScale>
                                      <p:cBhvr>
                                        <p:cTn id="69" dur="26">
                                          <p:stCondLst>
                                            <p:cond delay="1642"/>
                                          </p:stCondLst>
                                        </p:cTn>
                                        <p:tgtEl>
                                          <p:spTgt spid="9"/>
                                        </p:tgtEl>
                                      </p:cBhvr>
                                      <p:to x="100000" y="90000"/>
                                    </p:animScale>
                                    <p:animScale>
                                      <p:cBhvr>
                                        <p:cTn id="70" dur="166" decel="50000">
                                          <p:stCondLst>
                                            <p:cond delay="1668"/>
                                          </p:stCondLst>
                                        </p:cTn>
                                        <p:tgtEl>
                                          <p:spTgt spid="9"/>
                                        </p:tgtEl>
                                      </p:cBhvr>
                                      <p:to x="100000" y="100000"/>
                                    </p:animScale>
                                    <p:animScale>
                                      <p:cBhvr>
                                        <p:cTn id="71" dur="26">
                                          <p:stCondLst>
                                            <p:cond delay="1808"/>
                                          </p:stCondLst>
                                        </p:cTn>
                                        <p:tgtEl>
                                          <p:spTgt spid="9"/>
                                        </p:tgtEl>
                                      </p:cBhvr>
                                      <p:to x="100000" y="95000"/>
                                    </p:animScale>
                                    <p:animScale>
                                      <p:cBhvr>
                                        <p:cTn id="7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052736"/>
            <a:ext cx="8208912" cy="1200329"/>
          </a:xfrm>
          <a:prstGeom prst="rect">
            <a:avLst/>
          </a:prstGeom>
        </p:spPr>
        <p:txBody>
          <a:bodyPr wrap="square">
            <a:spAutoFit/>
          </a:bodyPr>
          <a:lstStyle/>
          <a:p>
            <a:pPr algn="just"/>
            <a:r>
              <a:rPr lang="fr-FR" dirty="0">
                <a:solidFill>
                  <a:schemeClr val="bg1">
                    <a:lumMod val="95000"/>
                  </a:schemeClr>
                </a:solidFill>
              </a:rPr>
              <a:t>Environ 3 milliards de personnes dans le monde voient leur apport journalier en protéines animales couvert à 20 pour cent par la consommation de poisson. • A travers le monde, 29 pour cent des stocks de poissons de mer qui ont un intérêt commercial sont surexploités et 61 pour cent sont pleinement exploités.</a:t>
            </a:r>
          </a:p>
        </p:txBody>
      </p:sp>
      <p:sp>
        <p:nvSpPr>
          <p:cNvPr id="5" name="Rectangle 4"/>
          <p:cNvSpPr/>
          <p:nvPr/>
        </p:nvSpPr>
        <p:spPr>
          <a:xfrm>
            <a:off x="3275856" y="548680"/>
            <a:ext cx="2193870" cy="369332"/>
          </a:xfrm>
          <a:prstGeom prst="rect">
            <a:avLst/>
          </a:prstGeom>
        </p:spPr>
        <p:txBody>
          <a:bodyPr wrap="none">
            <a:spAutoFit/>
          </a:bodyPr>
          <a:lstStyle/>
          <a:p>
            <a:r>
              <a:rPr lang="fr-FR" b="1" dirty="0">
                <a:solidFill>
                  <a:srgbClr val="FFFF00"/>
                </a:solidFill>
              </a:rPr>
              <a:t>14 – Vie aquatique</a:t>
            </a:r>
            <a:endParaRPr lang="fr-FR" dirty="0">
              <a:solidFill>
                <a:srgbClr val="FFFF00"/>
              </a:solidFill>
            </a:endParaRPr>
          </a:p>
        </p:txBody>
      </p:sp>
      <p:sp>
        <p:nvSpPr>
          <p:cNvPr id="6" name="Rectangle 5"/>
          <p:cNvSpPr/>
          <p:nvPr/>
        </p:nvSpPr>
        <p:spPr>
          <a:xfrm>
            <a:off x="3275856" y="2420888"/>
            <a:ext cx="2142574" cy="369332"/>
          </a:xfrm>
          <a:prstGeom prst="rect">
            <a:avLst/>
          </a:prstGeom>
        </p:spPr>
        <p:txBody>
          <a:bodyPr wrap="none">
            <a:spAutoFit/>
          </a:bodyPr>
          <a:lstStyle/>
          <a:p>
            <a:r>
              <a:rPr lang="fr-FR" b="1" dirty="0">
                <a:solidFill>
                  <a:srgbClr val="FFFF00"/>
                </a:solidFill>
              </a:rPr>
              <a:t>15 – Vie terrestre </a:t>
            </a:r>
            <a:endParaRPr lang="fr-FR" dirty="0">
              <a:solidFill>
                <a:srgbClr val="FFFF00"/>
              </a:solidFill>
            </a:endParaRPr>
          </a:p>
        </p:txBody>
      </p:sp>
      <p:sp>
        <p:nvSpPr>
          <p:cNvPr id="7" name="Rectangle 6"/>
          <p:cNvSpPr/>
          <p:nvPr/>
        </p:nvSpPr>
        <p:spPr>
          <a:xfrm>
            <a:off x="611560" y="3212976"/>
            <a:ext cx="7920880" cy="2585323"/>
          </a:xfrm>
          <a:prstGeom prst="rect">
            <a:avLst/>
          </a:prstGeom>
        </p:spPr>
        <p:txBody>
          <a:bodyPr wrap="square">
            <a:spAutoFit/>
          </a:bodyPr>
          <a:lstStyle/>
          <a:p>
            <a:pPr algn="just"/>
            <a:r>
              <a:rPr lang="fr-FR" dirty="0">
                <a:solidFill>
                  <a:schemeClr val="bg1">
                    <a:lumMod val="95000"/>
                  </a:schemeClr>
                </a:solidFill>
              </a:rPr>
              <a:t>Les forêts contribuent de manière vitale à la biodiversité. Elles constituent une source de nourriture, de remèdes et de carburant pour plus d’un milliard de personnes. </a:t>
            </a:r>
          </a:p>
          <a:p>
            <a:pPr algn="just"/>
            <a:r>
              <a:rPr lang="fr-FR" dirty="0">
                <a:solidFill>
                  <a:schemeClr val="bg1">
                    <a:lumMod val="95000"/>
                  </a:schemeClr>
                </a:solidFill>
              </a:rPr>
              <a:t>• Les montagnes fournissent de l’eau à plus de la moitié de l’humanité </a:t>
            </a:r>
          </a:p>
          <a:p>
            <a:pPr algn="just"/>
            <a:r>
              <a:rPr lang="fr-FR" dirty="0">
                <a:solidFill>
                  <a:schemeClr val="bg1">
                    <a:lumMod val="95000"/>
                  </a:schemeClr>
                </a:solidFill>
              </a:rPr>
              <a:t>• Un tiers des terres agricoles est dégradé, jusqu’à 75 pour cent de la diversité génétique végétale a été perdue et 22 pour cent des espèces animales sont menacées. </a:t>
            </a:r>
          </a:p>
          <a:p>
            <a:pPr algn="just"/>
            <a:r>
              <a:rPr lang="fr-FR" dirty="0">
                <a:solidFill>
                  <a:schemeClr val="bg1">
                    <a:lumMod val="95000"/>
                  </a:schemeClr>
                </a:solidFill>
              </a:rPr>
              <a:t>• Le sol est une ressource non renouvelable. Sa perte n’est pas récupérable au cours d’une vie humaine.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412776"/>
            <a:ext cx="7704856" cy="1477328"/>
          </a:xfrm>
          <a:prstGeom prst="rect">
            <a:avLst/>
          </a:prstGeom>
        </p:spPr>
        <p:txBody>
          <a:bodyPr wrap="square">
            <a:spAutoFit/>
          </a:bodyPr>
          <a:lstStyle/>
          <a:p>
            <a:pPr algn="just"/>
            <a:r>
              <a:rPr lang="fr-FR" b="1" dirty="0">
                <a:solidFill>
                  <a:srgbClr val="FFFF00"/>
                </a:solidFill>
              </a:rPr>
              <a:t>16- PAIX, JUSTICE ET INSTITUTIONS EFFICACES</a:t>
            </a:r>
            <a:r>
              <a:rPr lang="fr-FR" dirty="0">
                <a:solidFill>
                  <a:srgbClr val="FFFF00"/>
                </a:solidFill>
              </a:rPr>
              <a:t> </a:t>
            </a:r>
            <a:r>
              <a:rPr lang="fr-FR" dirty="0">
                <a:solidFill>
                  <a:schemeClr val="bg1">
                    <a:lumMod val="95000"/>
                  </a:schemeClr>
                </a:solidFill>
              </a:rPr>
              <a:t>Paix et sécurité – aussi juridique – sont essentielles pour un monde meilleur. L’objectif inclut la protection des enfants contre les abus et mauvais traitements et la lutte contre la corruption. Les gens ont droit à une administration compétente et honnête à tous les niveaux.</a:t>
            </a:r>
          </a:p>
        </p:txBody>
      </p:sp>
      <p:sp>
        <p:nvSpPr>
          <p:cNvPr id="5" name="Rectangle 4"/>
          <p:cNvSpPr/>
          <p:nvPr/>
        </p:nvSpPr>
        <p:spPr>
          <a:xfrm>
            <a:off x="683568" y="3429000"/>
            <a:ext cx="7560840" cy="1754326"/>
          </a:xfrm>
          <a:prstGeom prst="rect">
            <a:avLst/>
          </a:prstGeom>
        </p:spPr>
        <p:txBody>
          <a:bodyPr wrap="square">
            <a:spAutoFit/>
          </a:bodyPr>
          <a:lstStyle/>
          <a:p>
            <a:pPr algn="just"/>
            <a:r>
              <a:rPr lang="fr-FR" b="1" dirty="0">
                <a:solidFill>
                  <a:srgbClr val="FFFF00"/>
                </a:solidFill>
              </a:rPr>
              <a:t>17- PARTENARIATS POUR LA RÉALISATION DES OBJECTIFS L’ONU </a:t>
            </a:r>
            <a:r>
              <a:rPr lang="fr-FR" dirty="0">
                <a:solidFill>
                  <a:schemeClr val="bg1"/>
                </a:solidFill>
              </a:rPr>
              <a:t>prône une coopération accrue entre entreprises, gouvernements, citoyens et organisations, mais aussi entre tous les acteurs. Technologies, partage des connaissances, échanges commerciaux, finances et données sont autant d’aspects essentiels. La coopération est la clé pour le développement de la croissance durable.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ésultat de recherche d'images pour &quot;merci pour votre attention&quot;"/>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3728" y="404664"/>
            <a:ext cx="4572000" cy="1477328"/>
          </a:xfrm>
          <a:prstGeom prst="rect">
            <a:avLst/>
          </a:prstGeom>
        </p:spPr>
        <p:txBody>
          <a:bodyPr>
            <a:spAutoFit/>
          </a:bodyPr>
          <a:lstStyle/>
          <a:p>
            <a:pPr algn="just"/>
            <a:r>
              <a:rPr lang="fr-FR" b="1" dirty="0">
                <a:solidFill>
                  <a:schemeClr val="bg1"/>
                </a:solidFill>
              </a:rPr>
              <a:t>B</a:t>
            </a:r>
            <a:r>
              <a:rPr lang="fr-FR" dirty="0">
                <a:solidFill>
                  <a:schemeClr val="bg1"/>
                </a:solidFill>
              </a:rPr>
              <a:t>- « équité et solidarité sociales » : les actions de développement doivent être entreprises dans un souci d’équité intra et intergénérationnelle ainsi que d’éthique et de solidarité sociales; </a:t>
            </a:r>
          </a:p>
        </p:txBody>
      </p:sp>
      <p:sp>
        <p:nvSpPr>
          <p:cNvPr id="75778" name="AutoShape 2" descr="RÃ©sultat de recherche d'images pour &quot;Ã©quitÃ© et solidaritÃ© social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5780" name="AutoShape 4" descr="RÃ©sultat de recherche d'images pour &quot;Ã©quitÃ© et solidaritÃ© sociale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5782" name="Picture 6" descr="http://www.change4time.org/wp-content/uploads/2017/02/egalite-equite-300x225.jpg"/>
          <p:cNvPicPr>
            <a:picLocks noChangeAspect="1" noChangeArrowheads="1"/>
          </p:cNvPicPr>
          <p:nvPr/>
        </p:nvPicPr>
        <p:blipFill>
          <a:blip r:embed="rId2" cstate="print"/>
          <a:srcRect/>
          <a:stretch>
            <a:fillRect/>
          </a:stretch>
        </p:blipFill>
        <p:spPr bwMode="auto">
          <a:xfrm>
            <a:off x="2051720" y="2060848"/>
            <a:ext cx="4800533" cy="3600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4104456" cy="1754326"/>
          </a:xfrm>
          <a:prstGeom prst="rect">
            <a:avLst/>
          </a:prstGeom>
        </p:spPr>
        <p:txBody>
          <a:bodyPr wrap="square">
            <a:spAutoFit/>
          </a:bodyPr>
          <a:lstStyle/>
          <a:p>
            <a:pPr algn="just"/>
            <a:r>
              <a:rPr lang="fr-FR" b="1" dirty="0">
                <a:solidFill>
                  <a:schemeClr val="bg1"/>
                </a:solidFill>
              </a:rPr>
              <a:t>C-</a:t>
            </a:r>
            <a:r>
              <a:rPr lang="fr-FR" dirty="0">
                <a:solidFill>
                  <a:schemeClr val="bg1"/>
                </a:solidFill>
              </a:rPr>
              <a:t> « protection de l’environnement » : pour parvenir à un développement durable, la protection de l’environnement doit faire partie intégrante du processus de développement; </a:t>
            </a:r>
          </a:p>
        </p:txBody>
      </p:sp>
      <p:pic>
        <p:nvPicPr>
          <p:cNvPr id="29698" name="Picture 2" descr="Résultat de recherche d'images pour &quot;conférence de rio 1992 objectifs&quot;"/>
          <p:cNvPicPr>
            <a:picLocks noChangeAspect="1" noChangeArrowheads="1"/>
          </p:cNvPicPr>
          <p:nvPr/>
        </p:nvPicPr>
        <p:blipFill>
          <a:blip r:embed="rId2" cstate="print"/>
          <a:srcRect/>
          <a:stretch>
            <a:fillRect/>
          </a:stretch>
        </p:blipFill>
        <p:spPr bwMode="auto">
          <a:xfrm>
            <a:off x="4932040" y="1340768"/>
            <a:ext cx="4032448" cy="4032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9698"/>
                                        </p:tgtEl>
                                        <p:attrNameLst>
                                          <p:attrName>style.visibility</p:attrName>
                                        </p:attrNameLst>
                                      </p:cBhvr>
                                      <p:to>
                                        <p:strVal val="visible"/>
                                      </p:to>
                                    </p:set>
                                    <p:animEffect transition="in" filter="wipe(down)">
                                      <p:cBhvr>
                                        <p:cTn id="25" dur="580">
                                          <p:stCondLst>
                                            <p:cond delay="0"/>
                                          </p:stCondLst>
                                        </p:cTn>
                                        <p:tgtEl>
                                          <p:spTgt spid="29698"/>
                                        </p:tgtEl>
                                      </p:cBhvr>
                                    </p:animEffect>
                                    <p:anim calcmode="lin" valueType="num">
                                      <p:cBhvr>
                                        <p:cTn id="26"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31" dur="26">
                                          <p:stCondLst>
                                            <p:cond delay="650"/>
                                          </p:stCondLst>
                                        </p:cTn>
                                        <p:tgtEl>
                                          <p:spTgt spid="29698"/>
                                        </p:tgtEl>
                                      </p:cBhvr>
                                      <p:to x="100000" y="60000"/>
                                    </p:animScale>
                                    <p:animScale>
                                      <p:cBhvr>
                                        <p:cTn id="32" dur="166" decel="50000">
                                          <p:stCondLst>
                                            <p:cond delay="676"/>
                                          </p:stCondLst>
                                        </p:cTn>
                                        <p:tgtEl>
                                          <p:spTgt spid="29698"/>
                                        </p:tgtEl>
                                      </p:cBhvr>
                                      <p:to x="100000" y="100000"/>
                                    </p:animScale>
                                    <p:animScale>
                                      <p:cBhvr>
                                        <p:cTn id="33" dur="26">
                                          <p:stCondLst>
                                            <p:cond delay="1312"/>
                                          </p:stCondLst>
                                        </p:cTn>
                                        <p:tgtEl>
                                          <p:spTgt spid="29698"/>
                                        </p:tgtEl>
                                      </p:cBhvr>
                                      <p:to x="100000" y="80000"/>
                                    </p:animScale>
                                    <p:animScale>
                                      <p:cBhvr>
                                        <p:cTn id="34" dur="166" decel="50000">
                                          <p:stCondLst>
                                            <p:cond delay="1338"/>
                                          </p:stCondLst>
                                        </p:cTn>
                                        <p:tgtEl>
                                          <p:spTgt spid="29698"/>
                                        </p:tgtEl>
                                      </p:cBhvr>
                                      <p:to x="100000" y="100000"/>
                                    </p:animScale>
                                    <p:animScale>
                                      <p:cBhvr>
                                        <p:cTn id="35" dur="26">
                                          <p:stCondLst>
                                            <p:cond delay="1642"/>
                                          </p:stCondLst>
                                        </p:cTn>
                                        <p:tgtEl>
                                          <p:spTgt spid="29698"/>
                                        </p:tgtEl>
                                      </p:cBhvr>
                                      <p:to x="100000" y="90000"/>
                                    </p:animScale>
                                    <p:animScale>
                                      <p:cBhvr>
                                        <p:cTn id="36" dur="166" decel="50000">
                                          <p:stCondLst>
                                            <p:cond delay="1668"/>
                                          </p:stCondLst>
                                        </p:cTn>
                                        <p:tgtEl>
                                          <p:spTgt spid="29698"/>
                                        </p:tgtEl>
                                      </p:cBhvr>
                                      <p:to x="100000" y="100000"/>
                                    </p:animScale>
                                    <p:animScale>
                                      <p:cBhvr>
                                        <p:cTn id="37" dur="26">
                                          <p:stCondLst>
                                            <p:cond delay="1808"/>
                                          </p:stCondLst>
                                        </p:cTn>
                                        <p:tgtEl>
                                          <p:spTgt spid="29698"/>
                                        </p:tgtEl>
                                      </p:cBhvr>
                                      <p:to x="100000" y="95000"/>
                                    </p:animScale>
                                    <p:animScale>
                                      <p:cBhvr>
                                        <p:cTn id="38" dur="166" decel="50000">
                                          <p:stCondLst>
                                            <p:cond delay="1834"/>
                                          </p:stCondLst>
                                        </p:cTn>
                                        <p:tgtEl>
                                          <p:spTgt spid="296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620688"/>
            <a:ext cx="4572000" cy="1754326"/>
          </a:xfrm>
          <a:prstGeom prst="rect">
            <a:avLst/>
          </a:prstGeom>
        </p:spPr>
        <p:txBody>
          <a:bodyPr>
            <a:spAutoFit/>
          </a:bodyPr>
          <a:lstStyle/>
          <a:p>
            <a:pPr algn="just"/>
            <a:r>
              <a:rPr lang="fr-FR" b="1" dirty="0">
                <a:solidFill>
                  <a:srgbClr val="FFFF00"/>
                </a:solidFill>
              </a:rPr>
              <a:t>D-</a:t>
            </a:r>
            <a:r>
              <a:rPr lang="fr-FR" dirty="0">
                <a:solidFill>
                  <a:srgbClr val="FFFF00"/>
                </a:solidFill>
              </a:rPr>
              <a:t> « efficacité économique » : l’économie du Québec et de ses régions doit être performante, porteuse d’innovation et d’une prospérité économique favorable au progrès social et respectueuse de l’environnement; </a:t>
            </a:r>
          </a:p>
        </p:txBody>
      </p:sp>
      <p:pic>
        <p:nvPicPr>
          <p:cNvPr id="73730" name="Picture 2" descr="Image associÃ©e"/>
          <p:cNvPicPr>
            <a:picLocks noChangeAspect="1" noChangeArrowheads="1"/>
          </p:cNvPicPr>
          <p:nvPr/>
        </p:nvPicPr>
        <p:blipFill>
          <a:blip r:embed="rId2" cstate="print"/>
          <a:srcRect/>
          <a:stretch>
            <a:fillRect/>
          </a:stretch>
        </p:blipFill>
        <p:spPr bwMode="auto">
          <a:xfrm>
            <a:off x="0" y="2420888"/>
            <a:ext cx="7618975" cy="424847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2031325"/>
          </a:xfrm>
          <a:prstGeom prst="rect">
            <a:avLst/>
          </a:prstGeom>
        </p:spPr>
        <p:txBody>
          <a:bodyPr>
            <a:spAutoFit/>
          </a:bodyPr>
          <a:lstStyle/>
          <a:p>
            <a:pPr algn="just"/>
            <a:r>
              <a:rPr lang="fr-FR" b="1" dirty="0">
                <a:solidFill>
                  <a:schemeClr val="bg1"/>
                </a:solidFill>
              </a:rPr>
              <a:t>E-</a:t>
            </a:r>
            <a:r>
              <a:rPr lang="fr-FR" dirty="0">
                <a:solidFill>
                  <a:schemeClr val="bg1"/>
                </a:solidFill>
              </a:rPr>
              <a:t> « participation et engagement » : la participation et l’engagement des citoyens et des groupes qui les représentent sont nécessaires pour définir une vision concertée du développement et assurer sa durabilité sur les plans environnemental, social et économique; </a:t>
            </a:r>
          </a:p>
        </p:txBody>
      </p:sp>
      <p:pic>
        <p:nvPicPr>
          <p:cNvPr id="74754" name="Picture 2" descr="Image associÃ©e"/>
          <p:cNvPicPr>
            <a:picLocks noChangeAspect="1" noChangeArrowheads="1"/>
          </p:cNvPicPr>
          <p:nvPr/>
        </p:nvPicPr>
        <p:blipFill>
          <a:blip r:embed="rId2" cstate="print"/>
          <a:srcRect/>
          <a:stretch>
            <a:fillRect/>
          </a:stretch>
        </p:blipFill>
        <p:spPr bwMode="auto">
          <a:xfrm>
            <a:off x="4247456" y="0"/>
            <a:ext cx="4896544"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32448" cy="2062103"/>
          </a:xfrm>
          <a:prstGeom prst="rect">
            <a:avLst/>
          </a:prstGeom>
        </p:spPr>
        <p:txBody>
          <a:bodyPr wrap="square">
            <a:spAutoFit/>
          </a:bodyPr>
          <a:lstStyle/>
          <a:p>
            <a:pPr algn="just"/>
            <a:r>
              <a:rPr lang="fr-FR" sz="1600" b="1" dirty="0">
                <a:solidFill>
                  <a:schemeClr val="bg1"/>
                </a:solidFill>
              </a:rPr>
              <a:t>F-</a:t>
            </a:r>
            <a:r>
              <a:rPr lang="fr-FR" sz="1600" dirty="0">
                <a:solidFill>
                  <a:schemeClr val="bg1"/>
                </a:solidFill>
              </a:rPr>
              <a:t> « accès au savoir » : les mesures favorisant l’éducation, l’accès à l’information et la recherche doivent être encouragées de manière à stimuler l’innovation ainsi qu’à améliorer la sensibilisation et la participation effective du public à la mise en </a:t>
            </a:r>
            <a:r>
              <a:rPr lang="fr-FR" sz="1600" dirty="0" err="1">
                <a:solidFill>
                  <a:schemeClr val="bg1"/>
                </a:solidFill>
              </a:rPr>
              <a:t>oeuvre</a:t>
            </a:r>
            <a:r>
              <a:rPr lang="fr-FR" sz="1600" dirty="0">
                <a:solidFill>
                  <a:schemeClr val="bg1"/>
                </a:solidFill>
              </a:rPr>
              <a:t> du développement durable; </a:t>
            </a:r>
          </a:p>
        </p:txBody>
      </p:sp>
      <p:sp>
        <p:nvSpPr>
          <p:cNvPr id="5122" name="AutoShape 2" descr="RÃ©sultat de recherche d'images pour &quot;Â« accÃ¨s au savoi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124" name="AutoShape 4" descr="RÃ©sultat de recherche d'images pour &quot;Â« accÃ¨s au savoi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126" name="Picture 6" descr="RÃ©sultat de recherche d'images pour &quot;Â« accÃ¨s au savoir&quot;"/>
          <p:cNvPicPr>
            <a:picLocks noChangeAspect="1" noChangeArrowheads="1"/>
          </p:cNvPicPr>
          <p:nvPr/>
        </p:nvPicPr>
        <p:blipFill>
          <a:blip r:embed="rId2" cstate="print"/>
          <a:srcRect/>
          <a:stretch>
            <a:fillRect/>
          </a:stretch>
        </p:blipFill>
        <p:spPr bwMode="auto">
          <a:xfrm>
            <a:off x="2692083" y="2825552"/>
            <a:ext cx="6451917" cy="4032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2031325"/>
          </a:xfrm>
          <a:prstGeom prst="rect">
            <a:avLst/>
          </a:prstGeom>
        </p:spPr>
        <p:txBody>
          <a:bodyPr>
            <a:spAutoFit/>
          </a:bodyPr>
          <a:lstStyle/>
          <a:p>
            <a:pPr algn="just"/>
            <a:r>
              <a:rPr lang="fr-FR" b="1" dirty="0">
                <a:solidFill>
                  <a:schemeClr val="bg1"/>
                </a:solidFill>
              </a:rPr>
              <a:t>G-</a:t>
            </a:r>
            <a:r>
              <a:rPr lang="fr-FR" dirty="0">
                <a:solidFill>
                  <a:schemeClr val="bg1"/>
                </a:solidFill>
              </a:rPr>
              <a:t> « subsidiarité » : les pouvoirs et les responsabilités doivent être délégués au niveau approprié d’autorité. Une répartition adéquate des lieux de décision doit être recherchée, en ayant le souci de les rapprocher le plus possible des citoyens et des communautés concernés; </a:t>
            </a:r>
          </a:p>
        </p:txBody>
      </p:sp>
      <p:pic>
        <p:nvPicPr>
          <p:cNvPr id="80898" name="Picture 2" descr="Image associÃ©e"/>
          <p:cNvPicPr>
            <a:picLocks noChangeAspect="1" noChangeArrowheads="1"/>
          </p:cNvPicPr>
          <p:nvPr/>
        </p:nvPicPr>
        <p:blipFill>
          <a:blip r:embed="rId2" cstate="print"/>
          <a:srcRect/>
          <a:stretch>
            <a:fillRect/>
          </a:stretch>
        </p:blipFill>
        <p:spPr bwMode="auto">
          <a:xfrm>
            <a:off x="2747799" y="2060849"/>
            <a:ext cx="6396201" cy="479715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2585323"/>
          </a:xfrm>
          <a:prstGeom prst="rect">
            <a:avLst/>
          </a:prstGeom>
        </p:spPr>
        <p:txBody>
          <a:bodyPr>
            <a:spAutoFit/>
          </a:bodyPr>
          <a:lstStyle/>
          <a:p>
            <a:pPr algn="just"/>
            <a:r>
              <a:rPr lang="fr-FR" b="1" dirty="0">
                <a:solidFill>
                  <a:schemeClr val="bg1"/>
                </a:solidFill>
              </a:rPr>
              <a:t>H</a:t>
            </a:r>
            <a:r>
              <a:rPr lang="fr-FR" dirty="0">
                <a:solidFill>
                  <a:schemeClr val="bg1"/>
                </a:solidFill>
              </a:rPr>
              <a:t> « partenariat et coopération intergouvernementale » : les gouvernements doivent collaborer afin de rendre durable le développement sur les plans environnemental, social et économique. Les actions entreprises sur un territoire doivent prendre en considération leurs impacts à l’extérieur de celui-ci; </a:t>
            </a:r>
          </a:p>
        </p:txBody>
      </p:sp>
      <p:pic>
        <p:nvPicPr>
          <p:cNvPr id="78850" name="Picture 2" descr="RÃ©sultat de recherche d'images pour &quot;partenariat et coopÃ©ration intergouvernementale&quot;"/>
          <p:cNvPicPr>
            <a:picLocks noChangeAspect="1" noChangeArrowheads="1"/>
          </p:cNvPicPr>
          <p:nvPr/>
        </p:nvPicPr>
        <p:blipFill>
          <a:blip r:embed="rId2" cstate="print"/>
          <a:srcRect/>
          <a:stretch>
            <a:fillRect/>
          </a:stretch>
        </p:blipFill>
        <p:spPr bwMode="auto">
          <a:xfrm>
            <a:off x="2483768" y="2445596"/>
            <a:ext cx="6660232" cy="441240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3587</TotalTime>
  <Words>1657</Words>
  <Application>Microsoft Office PowerPoint</Application>
  <PresentationFormat>Affichage à l'écran (4:3)</PresentationFormat>
  <Paragraphs>56</Paragraphs>
  <Slides>26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Algerian</vt:lpstr>
      <vt:lpstr>Apple Garamond</vt:lpstr>
      <vt:lpstr>Arial</vt:lpstr>
      <vt:lpstr>Calibri</vt:lpstr>
      <vt:lpstr>Constantia</vt:lpstr>
      <vt:lpstr>Verdana</vt:lpstr>
      <vt:lpstr>Wingdings 2</vt: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 Flames</dc:title>
  <dc:creator>www.powerpointstyles.com</dc:creator>
  <dc:description>Image credit to FreeDigitalPhotos.net</dc:description>
  <cp:lastModifiedBy>miloud</cp:lastModifiedBy>
  <cp:revision>184</cp:revision>
  <dcterms:created xsi:type="dcterms:W3CDTF">2009-03-23T15:23:24Z</dcterms:created>
  <dcterms:modified xsi:type="dcterms:W3CDTF">2026-05-03T12:43:19Z</dcterms:modified>
</cp:coreProperties>
</file>