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69" r:id="rId4"/>
  </p:sldMasterIdLst>
  <p:notesMasterIdLst>
    <p:notesMasterId r:id="rId20"/>
  </p:notesMasterIdLst>
  <p:handoutMasterIdLst>
    <p:handoutMasterId r:id="rId21"/>
  </p:handoutMasterIdLst>
  <p:sldIdLst>
    <p:sldId id="257" r:id="rId5"/>
    <p:sldId id="277" r:id="rId6"/>
    <p:sldId id="484" r:id="rId7"/>
    <p:sldId id="485" r:id="rId8"/>
    <p:sldId id="486" r:id="rId9"/>
    <p:sldId id="487" r:id="rId10"/>
    <p:sldId id="488" r:id="rId11"/>
    <p:sldId id="489" r:id="rId12"/>
    <p:sldId id="490" r:id="rId13"/>
    <p:sldId id="491" r:id="rId14"/>
    <p:sldId id="493" r:id="rId15"/>
    <p:sldId id="494" r:id="rId16"/>
    <p:sldId id="495" r:id="rId17"/>
    <p:sldId id="496" r:id="rId18"/>
    <p:sldId id="475" r:id="rId19"/>
  </p:sldIdLst>
  <p:sldSz cx="12192000" cy="6858000"/>
  <p:notesSz cx="6858000" cy="9144000"/>
  <p:defaultTextStyle>
    <a:defPPr>
      <a:defRPr lang="fr-FR"/>
    </a:defPPr>
    <a:lvl1pPr marL="0" algn="l" defTabSz="457200" rtl="0" eaLnBrk="1" latinLnBrk="0" hangingPunct="1">
      <a:defRPr lang="fr-FR" sz="1800" kern="1200">
        <a:solidFill>
          <a:schemeClr val="tx1"/>
        </a:solidFill>
        <a:latin typeface="+mn-lt"/>
        <a:ea typeface="+mn-ea"/>
        <a:cs typeface="+mn-cs"/>
      </a:defRPr>
    </a:lvl1pPr>
    <a:lvl2pPr marL="457200" algn="l" defTabSz="457200" rtl="0" eaLnBrk="1" latinLnBrk="0" hangingPunct="1">
      <a:defRPr lang="fr-FR" sz="1800" kern="1200">
        <a:solidFill>
          <a:schemeClr val="tx1"/>
        </a:solidFill>
        <a:latin typeface="+mn-lt"/>
        <a:ea typeface="+mn-ea"/>
        <a:cs typeface="+mn-cs"/>
      </a:defRPr>
    </a:lvl2pPr>
    <a:lvl3pPr marL="914400" algn="l" defTabSz="457200" rtl="0" eaLnBrk="1" latinLnBrk="0" hangingPunct="1">
      <a:defRPr lang="fr-FR" sz="1800" kern="1200">
        <a:solidFill>
          <a:schemeClr val="tx1"/>
        </a:solidFill>
        <a:latin typeface="+mn-lt"/>
        <a:ea typeface="+mn-ea"/>
        <a:cs typeface="+mn-cs"/>
      </a:defRPr>
    </a:lvl3pPr>
    <a:lvl4pPr marL="1371600" algn="l" defTabSz="457200" rtl="0" eaLnBrk="1" latinLnBrk="0" hangingPunct="1">
      <a:defRPr lang="fr-FR" sz="1800" kern="1200">
        <a:solidFill>
          <a:schemeClr val="tx1"/>
        </a:solidFill>
        <a:latin typeface="+mn-lt"/>
        <a:ea typeface="+mn-ea"/>
        <a:cs typeface="+mn-cs"/>
      </a:defRPr>
    </a:lvl4pPr>
    <a:lvl5pPr marL="1828800" algn="l" defTabSz="457200" rtl="0" eaLnBrk="1" latinLnBrk="0" hangingPunct="1">
      <a:defRPr lang="fr-FR" sz="1800" kern="1200">
        <a:solidFill>
          <a:schemeClr val="tx1"/>
        </a:solidFill>
        <a:latin typeface="+mn-lt"/>
        <a:ea typeface="+mn-ea"/>
        <a:cs typeface="+mn-cs"/>
      </a:defRPr>
    </a:lvl5pPr>
    <a:lvl6pPr marL="2286000" algn="l" defTabSz="457200" rtl="0" eaLnBrk="1" latinLnBrk="0" hangingPunct="1">
      <a:defRPr lang="fr-FR" sz="1800" kern="1200">
        <a:solidFill>
          <a:schemeClr val="tx1"/>
        </a:solidFill>
        <a:latin typeface="+mn-lt"/>
        <a:ea typeface="+mn-ea"/>
        <a:cs typeface="+mn-cs"/>
      </a:defRPr>
    </a:lvl6pPr>
    <a:lvl7pPr marL="2743200" algn="l" defTabSz="457200" rtl="0" eaLnBrk="1" latinLnBrk="0" hangingPunct="1">
      <a:defRPr lang="fr-FR" sz="1800" kern="1200">
        <a:solidFill>
          <a:schemeClr val="tx1"/>
        </a:solidFill>
        <a:latin typeface="+mn-lt"/>
        <a:ea typeface="+mn-ea"/>
        <a:cs typeface="+mn-cs"/>
      </a:defRPr>
    </a:lvl7pPr>
    <a:lvl8pPr marL="3200400" algn="l" defTabSz="457200" rtl="0" eaLnBrk="1" latinLnBrk="0" hangingPunct="1">
      <a:defRPr lang="fr-FR" sz="1800" kern="1200">
        <a:solidFill>
          <a:schemeClr val="tx1"/>
        </a:solidFill>
        <a:latin typeface="+mn-lt"/>
        <a:ea typeface="+mn-ea"/>
        <a:cs typeface="+mn-cs"/>
      </a:defRPr>
    </a:lvl8pPr>
    <a:lvl9pPr marL="3657600" algn="l" defTabSz="457200" rtl="0" eaLnBrk="1" latinLnBrk="0" hangingPunct="1">
      <a:defRPr lang="fr-F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78" autoAdjust="0"/>
    <p:restoredTop sz="96005" autoAdjust="0"/>
  </p:normalViewPr>
  <p:slideViewPr>
    <p:cSldViewPr snapToGrid="0">
      <p:cViewPr varScale="1">
        <p:scale>
          <a:sx n="80" d="100"/>
          <a:sy n="80" d="100"/>
        </p:scale>
        <p:origin x="806" y="67"/>
      </p:cViewPr>
      <p:guideLst>
        <p:guide orient="horz" pos="2160"/>
        <p:guide pos="3840"/>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88" d="100"/>
          <a:sy n="88" d="100"/>
        </p:scale>
        <p:origin x="2028"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0889E2-0AA6-44B2-99FC-9F2AE8DD3254}" type="datetimeFigureOut">
              <a:rPr lang="fr-FR" smtClean="0"/>
              <a:pPr/>
              <a:t>16/05/2026</a:t>
            </a:fld>
            <a:endParaRPr lang="fr-FR" dirty="0"/>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93438A2-8FEA-4CC7-BF48-914C52A7AE74}" type="slidenum">
              <a:rPr lang="fr-FR" smtClean="0"/>
              <a:pPr/>
              <a:t>‹N°›</a:t>
            </a:fld>
            <a:endParaRPr lang="fr-FR" dirty="0"/>
          </a:p>
        </p:txBody>
      </p:sp>
    </p:spTree>
    <p:extLst>
      <p:ext uri="{BB962C8B-B14F-4D97-AF65-F5344CB8AC3E}">
        <p14:creationId xmlns:p14="http://schemas.microsoft.com/office/powerpoint/2010/main" val="33847226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fr-FR" sz="1200"/>
            </a:lvl1pPr>
          </a:lstStyle>
          <a:p>
            <a:endParaRPr lang="fr-FR" dirty="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fr-FR" sz="1200"/>
            </a:lvl1pPr>
          </a:lstStyle>
          <a:p>
            <a:fld id="{E3775AAE-0936-40B9-ACF9-A981EEF95D23}" type="datetimeFigureOut">
              <a:rPr lang="fr-FR"/>
              <a:pPr/>
              <a:t>16/05/2026</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fr-F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fr-FR" sz="1200"/>
            </a:lvl1pPr>
          </a:lstStyle>
          <a:p>
            <a:fld id="{B37B1F30-39B2-4CE2-8EF3-91F3179569A5}" type="slidenum">
              <a:rPr lang="fr-FR" smtClean="0"/>
              <a:pPr/>
              <a:t>‹N°›</a:t>
            </a:fld>
            <a:endParaRPr lang="fr-FR" dirty="0"/>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notesStyle>
    <a:lvl1pPr marL="0" algn="l" defTabSz="914400" rtl="0" eaLnBrk="1" latinLnBrk="0" hangingPunct="1">
      <a:defRPr lang="fr-FR" sz="1200" kern="1200">
        <a:solidFill>
          <a:schemeClr val="tx1"/>
        </a:solidFill>
        <a:latin typeface="+mn-lt"/>
        <a:ea typeface="+mn-ea"/>
        <a:cs typeface="+mn-cs"/>
      </a:defRPr>
    </a:lvl1pPr>
    <a:lvl2pPr marL="457200" algn="l" defTabSz="914400" rtl="0" eaLnBrk="1" latinLnBrk="0" hangingPunct="1">
      <a:defRPr lang="fr-FR" sz="1200" kern="1200">
        <a:solidFill>
          <a:schemeClr val="tx1"/>
        </a:solidFill>
        <a:latin typeface="+mn-lt"/>
        <a:ea typeface="+mn-ea"/>
        <a:cs typeface="+mn-cs"/>
      </a:defRPr>
    </a:lvl2pPr>
    <a:lvl3pPr marL="914400" algn="l" defTabSz="914400" rtl="0" eaLnBrk="1" latinLnBrk="0" hangingPunct="1">
      <a:defRPr lang="fr-FR" sz="1200" kern="1200">
        <a:solidFill>
          <a:schemeClr val="tx1"/>
        </a:solidFill>
        <a:latin typeface="+mn-lt"/>
        <a:ea typeface="+mn-ea"/>
        <a:cs typeface="+mn-cs"/>
      </a:defRPr>
    </a:lvl3pPr>
    <a:lvl4pPr marL="1371600" algn="l" defTabSz="914400" rtl="0" eaLnBrk="1" latinLnBrk="0" hangingPunct="1">
      <a:defRPr lang="fr-FR" sz="1200" kern="1200">
        <a:solidFill>
          <a:schemeClr val="tx1"/>
        </a:solidFill>
        <a:latin typeface="+mn-lt"/>
        <a:ea typeface="+mn-ea"/>
        <a:cs typeface="+mn-cs"/>
      </a:defRPr>
    </a:lvl4pPr>
    <a:lvl5pPr marL="1828800" algn="l" defTabSz="914400" rtl="0" eaLnBrk="1" latinLnBrk="0" hangingPunct="1">
      <a:defRPr lang="fr-FR" sz="1200" kern="1200">
        <a:solidFill>
          <a:schemeClr val="tx1"/>
        </a:solidFill>
        <a:latin typeface="+mn-lt"/>
        <a:ea typeface="+mn-ea"/>
        <a:cs typeface="+mn-cs"/>
      </a:defRPr>
    </a:lvl5pPr>
    <a:lvl6pPr marL="2286000" algn="l" defTabSz="914400" rtl="0" eaLnBrk="1" latinLnBrk="0" hangingPunct="1">
      <a:defRPr lang="fr-FR" sz="1200" kern="1200">
        <a:solidFill>
          <a:schemeClr val="tx1"/>
        </a:solidFill>
        <a:latin typeface="+mn-lt"/>
        <a:ea typeface="+mn-ea"/>
        <a:cs typeface="+mn-cs"/>
      </a:defRPr>
    </a:lvl6pPr>
    <a:lvl7pPr marL="2743200" algn="l" defTabSz="914400" rtl="0" eaLnBrk="1" latinLnBrk="0" hangingPunct="1">
      <a:defRPr lang="fr-FR" sz="1200" kern="1200">
        <a:solidFill>
          <a:schemeClr val="tx1"/>
        </a:solidFill>
        <a:latin typeface="+mn-lt"/>
        <a:ea typeface="+mn-ea"/>
        <a:cs typeface="+mn-cs"/>
      </a:defRPr>
    </a:lvl7pPr>
    <a:lvl8pPr marL="3200400" algn="l" defTabSz="914400" rtl="0" eaLnBrk="1" latinLnBrk="0" hangingPunct="1">
      <a:defRPr lang="fr-FR" sz="1200" kern="1200">
        <a:solidFill>
          <a:schemeClr val="tx1"/>
        </a:solidFill>
        <a:latin typeface="+mn-lt"/>
        <a:ea typeface="+mn-ea"/>
        <a:cs typeface="+mn-cs"/>
      </a:defRPr>
    </a:lvl8pPr>
    <a:lvl9pPr marL="3657600" algn="l" defTabSz="914400" rtl="0" eaLnBrk="1" latinLnBrk="0" hangingPunct="1">
      <a:defRPr lang="fr-F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s commentaires 2"/>
          <p:cNvSpPr>
            <a:spLocks noGrp="1"/>
          </p:cNvSpPr>
          <p:nvPr>
            <p:ph type="body" idx="1"/>
          </p:nvPr>
        </p:nvSpPr>
        <p:spPr/>
        <p:txBody>
          <a:bodyPr/>
          <a:lstStyle/>
          <a:p>
            <a:r>
              <a:rPr lang="fr-FR" dirty="0"/>
              <a:t>Nous avons conçu ce modèle pour que chaque membre de l’équipe de projet ait un jeu de diapositives avec un thème propre. Voici comment ajouter une nouvelle diapositive à un jeu : </a:t>
            </a:r>
          </a:p>
          <a:p>
            <a:br>
              <a:rPr lang="fr-FR" dirty="0"/>
            </a:br>
            <a:endParaRPr lang="fr-FR" dirty="0"/>
          </a:p>
          <a:p>
            <a:r>
              <a:rPr lang="fr-FR" dirty="0"/>
              <a:t>Indiquez l’emplacement auquel vous voulez ajouter la diapositive : sélectionnez une diapositive dans le volet Miniatures, cliquez sur le bouton Nouvelle diapositive, puis choisissez une disposition. </a:t>
            </a:r>
          </a:p>
          <a:p>
            <a:br>
              <a:rPr lang="fr-FR" dirty="0"/>
            </a:br>
            <a:endParaRPr lang="fr-FR" dirty="0"/>
          </a:p>
          <a:p>
            <a:r>
              <a:rPr lang="fr-FR" dirty="0"/>
              <a:t>Le thème de la diapositive que vous avez sélectionnée est appliqué à la nouvelle diapositive. </a:t>
            </a:r>
          </a:p>
          <a:p>
            <a:br>
              <a:rPr lang="fr-FR" dirty="0"/>
            </a:br>
            <a:endParaRPr lang="fr-FR" dirty="0"/>
          </a:p>
          <a:p>
            <a:r>
              <a:rPr lang="fr-FR" dirty="0"/>
              <a:t>Attention ! Veillez à ne pas modifier par erreur les thèmes des autres présentateurs. Ceci peut arriver si vous choisissez une variante de thème via l’onglet Création (applique cette apparence à toutes les diapositives de la présentation. </a:t>
            </a:r>
          </a:p>
        </p:txBody>
      </p:sp>
      <p:sp>
        <p:nvSpPr>
          <p:cNvPr id="4" name="Espace réservé du numéro de diapositive 3"/>
          <p:cNvSpPr>
            <a:spLocks noGrp="1"/>
          </p:cNvSpPr>
          <p:nvPr>
            <p:ph type="sldNum" sz="quarter" idx="10"/>
          </p:nvPr>
        </p:nvSpPr>
        <p:spPr/>
        <p:txBody>
          <a:bodyPr/>
          <a:lstStyle/>
          <a:p>
            <a:fld id="{A7666ED7-631A-46AF-B451-227D0A8685A0}" type="slidenum">
              <a:rPr lang="fr-FR" smtClean="0"/>
              <a:pPr/>
              <a:t>1</a:t>
            </a:fld>
            <a:endParaRPr lang="fr-FR"/>
          </a:p>
        </p:txBody>
      </p:sp>
      <p:sp>
        <p:nvSpPr>
          <p:cNvPr id="7" name="Espace réservé de l’image des diapositives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10</a:t>
            </a:fld>
            <a:endParaRPr lang="fr-FR"/>
          </a:p>
        </p:txBody>
      </p:sp>
    </p:spTree>
    <p:extLst>
      <p:ext uri="{BB962C8B-B14F-4D97-AF65-F5344CB8AC3E}">
        <p14:creationId xmlns:p14="http://schemas.microsoft.com/office/powerpoint/2010/main" val="3968620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11</a:t>
            </a:fld>
            <a:endParaRPr lang="fr-FR"/>
          </a:p>
        </p:txBody>
      </p:sp>
    </p:spTree>
    <p:extLst>
      <p:ext uri="{BB962C8B-B14F-4D97-AF65-F5344CB8AC3E}">
        <p14:creationId xmlns:p14="http://schemas.microsoft.com/office/powerpoint/2010/main" val="190519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12</a:t>
            </a:fld>
            <a:endParaRPr lang="fr-FR"/>
          </a:p>
        </p:txBody>
      </p:sp>
    </p:spTree>
    <p:extLst>
      <p:ext uri="{BB962C8B-B14F-4D97-AF65-F5344CB8AC3E}">
        <p14:creationId xmlns:p14="http://schemas.microsoft.com/office/powerpoint/2010/main" val="1093933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13</a:t>
            </a:fld>
            <a:endParaRPr lang="fr-FR"/>
          </a:p>
        </p:txBody>
      </p:sp>
    </p:spTree>
    <p:extLst>
      <p:ext uri="{BB962C8B-B14F-4D97-AF65-F5344CB8AC3E}">
        <p14:creationId xmlns:p14="http://schemas.microsoft.com/office/powerpoint/2010/main" val="865981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14</a:t>
            </a:fld>
            <a:endParaRPr lang="fr-FR"/>
          </a:p>
        </p:txBody>
      </p:sp>
    </p:spTree>
    <p:extLst>
      <p:ext uri="{BB962C8B-B14F-4D97-AF65-F5344CB8AC3E}">
        <p14:creationId xmlns:p14="http://schemas.microsoft.com/office/powerpoint/2010/main" val="2688144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2</a:t>
            </a:fld>
            <a:endParaRPr lang="fr-FR"/>
          </a:p>
        </p:txBody>
      </p:sp>
    </p:spTree>
    <p:extLst>
      <p:ext uri="{BB962C8B-B14F-4D97-AF65-F5344CB8AC3E}">
        <p14:creationId xmlns:p14="http://schemas.microsoft.com/office/powerpoint/2010/main" val="329061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3</a:t>
            </a:fld>
            <a:endParaRPr lang="fr-FR"/>
          </a:p>
        </p:txBody>
      </p:sp>
    </p:spTree>
    <p:extLst>
      <p:ext uri="{BB962C8B-B14F-4D97-AF65-F5344CB8AC3E}">
        <p14:creationId xmlns:p14="http://schemas.microsoft.com/office/powerpoint/2010/main" val="2743429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4</a:t>
            </a:fld>
            <a:endParaRPr lang="fr-FR"/>
          </a:p>
        </p:txBody>
      </p:sp>
    </p:spTree>
    <p:extLst>
      <p:ext uri="{BB962C8B-B14F-4D97-AF65-F5344CB8AC3E}">
        <p14:creationId xmlns:p14="http://schemas.microsoft.com/office/powerpoint/2010/main" val="3382470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5</a:t>
            </a:fld>
            <a:endParaRPr lang="fr-FR"/>
          </a:p>
        </p:txBody>
      </p:sp>
    </p:spTree>
    <p:extLst>
      <p:ext uri="{BB962C8B-B14F-4D97-AF65-F5344CB8AC3E}">
        <p14:creationId xmlns:p14="http://schemas.microsoft.com/office/powerpoint/2010/main" val="3790568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6</a:t>
            </a:fld>
            <a:endParaRPr lang="fr-FR"/>
          </a:p>
        </p:txBody>
      </p:sp>
    </p:spTree>
    <p:extLst>
      <p:ext uri="{BB962C8B-B14F-4D97-AF65-F5344CB8AC3E}">
        <p14:creationId xmlns:p14="http://schemas.microsoft.com/office/powerpoint/2010/main" val="41761095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7</a:t>
            </a:fld>
            <a:endParaRPr lang="fr-FR"/>
          </a:p>
        </p:txBody>
      </p:sp>
    </p:spTree>
    <p:extLst>
      <p:ext uri="{BB962C8B-B14F-4D97-AF65-F5344CB8AC3E}">
        <p14:creationId xmlns:p14="http://schemas.microsoft.com/office/powerpoint/2010/main" val="22538222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8</a:t>
            </a:fld>
            <a:endParaRPr lang="fr-FR"/>
          </a:p>
        </p:txBody>
      </p:sp>
    </p:spTree>
    <p:extLst>
      <p:ext uri="{BB962C8B-B14F-4D97-AF65-F5344CB8AC3E}">
        <p14:creationId xmlns:p14="http://schemas.microsoft.com/office/powerpoint/2010/main" val="3476257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A7666ED7-631A-46AF-B451-227D0A8685A0}" type="slidenum">
              <a:rPr lang="fr-FR"/>
              <a:pPr/>
              <a:t>9</a:t>
            </a:fld>
            <a:endParaRPr lang="fr-FR"/>
          </a:p>
        </p:txBody>
      </p:sp>
    </p:spTree>
    <p:extLst>
      <p:ext uri="{BB962C8B-B14F-4D97-AF65-F5344CB8AC3E}">
        <p14:creationId xmlns:p14="http://schemas.microsoft.com/office/powerpoint/2010/main" val="35550529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ctrTitle"/>
          </p:nvPr>
        </p:nvSpPr>
        <p:spPr>
          <a:xfrm>
            <a:off x="680322" y="2733709"/>
            <a:ext cx="8144134" cy="1373070"/>
          </a:xfrm>
        </p:spPr>
        <p:txBody>
          <a:bodyPr anchor="b">
            <a:noAutofit/>
          </a:bodyPr>
          <a:lstStyle>
            <a:lvl1pPr algn="r" latinLnBrk="0">
              <a:defRPr lang="fr-FR" sz="5400"/>
            </a:lvl1pPr>
          </a:lstStyle>
          <a:p>
            <a:r>
              <a:rPr lang="fr-FR" dirty="0"/>
              <a:t>Modifiez le style du titre</a:t>
            </a:r>
          </a:p>
        </p:txBody>
      </p:sp>
      <p:sp>
        <p:nvSpPr>
          <p:cNvPr id="3" name="Sous-titre 2"/>
          <p:cNvSpPr>
            <a:spLocks noGrp="1"/>
          </p:cNvSpPr>
          <p:nvPr>
            <p:ph type="subTitle" idx="1"/>
          </p:nvPr>
        </p:nvSpPr>
        <p:spPr>
          <a:xfrm>
            <a:off x="680322" y="4394039"/>
            <a:ext cx="8144134" cy="1117687"/>
          </a:xfrm>
        </p:spPr>
        <p:txBody>
          <a:bodyPr>
            <a:normAutofit/>
          </a:bodyPr>
          <a:lstStyle>
            <a:lvl1pPr marL="0" indent="0" algn="r" latinLnBrk="0">
              <a:buNone/>
              <a:defRPr lang="fr-FR" sz="2000"/>
            </a:lvl1pPr>
            <a:lvl2pPr marL="457200" indent="0" algn="ctr" latinLnBrk="0">
              <a:buNone/>
              <a:defRPr lang="fr-FR" sz="2000"/>
            </a:lvl2pPr>
            <a:lvl3pPr marL="914400" indent="0" algn="ctr" latinLnBrk="0">
              <a:buNone/>
              <a:defRPr lang="fr-FR" sz="1800"/>
            </a:lvl3pPr>
            <a:lvl4pPr marL="1371600" indent="0" algn="ctr" latinLnBrk="0">
              <a:buNone/>
              <a:defRPr lang="fr-FR" sz="1600"/>
            </a:lvl4pPr>
            <a:lvl5pPr marL="1828800" indent="0" algn="ctr" latinLnBrk="0">
              <a:buNone/>
              <a:defRPr lang="fr-FR" sz="1600"/>
            </a:lvl5pPr>
            <a:lvl6pPr marL="2286000" indent="0" algn="ctr" latinLnBrk="0">
              <a:buNone/>
              <a:defRPr lang="fr-FR" sz="1600"/>
            </a:lvl6pPr>
            <a:lvl7pPr marL="2743200" indent="0" algn="ctr" latinLnBrk="0">
              <a:buNone/>
              <a:defRPr lang="fr-FR" sz="1600"/>
            </a:lvl7pPr>
            <a:lvl8pPr marL="3200400" indent="0" algn="ctr" latinLnBrk="0">
              <a:buNone/>
              <a:defRPr lang="fr-FR" sz="1600"/>
            </a:lvl8pPr>
            <a:lvl9pPr marL="3657600" indent="0" algn="ctr" latinLnBrk="0">
              <a:buNone/>
              <a:defRPr lang="fr-FR" sz="1600"/>
            </a:lvl9pPr>
          </a:lstStyle>
          <a:p>
            <a:r>
              <a:rPr lang="fr-FR" dirty="0"/>
              <a:t>Modifiez le style des sous-titres du masque</a:t>
            </a:r>
          </a:p>
        </p:txBody>
      </p:sp>
      <p:sp>
        <p:nvSpPr>
          <p:cNvPr id="4" name="Espace réservé de la date 3"/>
          <p:cNvSpPr>
            <a:spLocks noGrp="1"/>
          </p:cNvSpPr>
          <p:nvPr>
            <p:ph type="dt" sz="half" idx="10"/>
          </p:nvPr>
        </p:nvSpPr>
        <p:spPr/>
        <p:txBody>
          <a:bodyPr/>
          <a:lstStyle/>
          <a:p>
            <a:fld id="{78ABE3C1-DBE1-495D-B57B-2849774B866A}" type="datetimeFigureOut">
              <a:rPr lang="en-US"/>
              <a:pPr/>
              <a:t>5/16/2026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9255346" y="2750337"/>
            <a:ext cx="1171888" cy="1356442"/>
          </a:xfrm>
        </p:spPr>
        <p:txBody>
          <a:bodyPr/>
          <a:lstStyle/>
          <a:p>
            <a:fld id="{6D22F896-40B5-4ADD-8801-0D06FADFA095}" type="slidenum">
              <a:rPr/>
              <a:pPr/>
              <a:t>‹N°›</a:t>
            </a:fld>
            <a:endParaRPr lang="fr-FR"/>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4711616"/>
            <a:ext cx="9613859" cy="453051"/>
          </a:xfrm>
        </p:spPr>
        <p:txBody>
          <a:bodyPr anchor="b">
            <a:normAutofit/>
          </a:bodyPr>
          <a:lstStyle>
            <a:lvl1pPr latinLnBrk="0">
              <a:defRPr lang="fr-FR" sz="2400"/>
            </a:lvl1pPr>
          </a:lstStyle>
          <a:p>
            <a:r>
              <a:rPr lang="fr-FR" dirty="0"/>
              <a:t>Modifiez le style du titre</a:t>
            </a:r>
          </a:p>
        </p:txBody>
      </p:sp>
      <p:sp>
        <p:nvSpPr>
          <p:cNvPr id="3" name="Espace réservé d’image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latinLnBrk="0">
              <a:buNone/>
              <a:defRPr lang="fr-FR" sz="3200"/>
            </a:lvl1pPr>
            <a:lvl2pPr marL="457200" indent="0" latinLnBrk="0">
              <a:buNone/>
              <a:defRPr lang="fr-FR" sz="2800"/>
            </a:lvl2pPr>
            <a:lvl3pPr marL="914400" indent="0" latinLnBrk="0">
              <a:buNone/>
              <a:defRPr lang="fr-FR" sz="2400"/>
            </a:lvl3pPr>
            <a:lvl4pPr marL="1371600" indent="0" latinLnBrk="0">
              <a:buNone/>
              <a:defRPr lang="fr-FR" sz="2000"/>
            </a:lvl4pPr>
            <a:lvl5pPr marL="1828800" indent="0" latinLnBrk="0">
              <a:buNone/>
              <a:defRPr lang="fr-FR" sz="2000"/>
            </a:lvl5pPr>
            <a:lvl6pPr marL="2286000" indent="0" latinLnBrk="0">
              <a:buNone/>
              <a:defRPr lang="fr-FR" sz="2000"/>
            </a:lvl6pPr>
            <a:lvl7pPr marL="2743200" indent="0" latinLnBrk="0">
              <a:buNone/>
              <a:defRPr lang="fr-FR" sz="2000"/>
            </a:lvl7pPr>
            <a:lvl8pPr marL="3200400" indent="0" latinLnBrk="0">
              <a:buNone/>
              <a:defRPr lang="fr-FR" sz="2000"/>
            </a:lvl8pPr>
            <a:lvl9pPr marL="3657600" indent="0" latinLnBrk="0">
              <a:buNone/>
              <a:defRPr lang="fr-FR" sz="2000"/>
            </a:lvl9pPr>
          </a:lstStyle>
          <a:p>
            <a:r>
              <a:rPr lang="fr-FR" dirty="0"/>
              <a:t>Cliquez sur l’icône pour ajouter une image</a:t>
            </a:r>
          </a:p>
        </p:txBody>
      </p:sp>
      <p:sp>
        <p:nvSpPr>
          <p:cNvPr id="4" name="Espace réservé du texte 3"/>
          <p:cNvSpPr>
            <a:spLocks noGrp="1"/>
          </p:cNvSpPr>
          <p:nvPr>
            <p:ph type="body" sz="half" idx="2"/>
          </p:nvPr>
        </p:nvSpPr>
        <p:spPr>
          <a:xfrm>
            <a:off x="680319" y="5169583"/>
            <a:ext cx="9613862" cy="622971"/>
          </a:xfrm>
        </p:spPr>
        <p:txBody>
          <a:bodyP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446C117F-5CCF-4837-BE5F-2B92066CAFAF}"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11309"/>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609597"/>
            <a:ext cx="9613858" cy="3592750"/>
          </a:xfrm>
        </p:spPr>
        <p:txBody>
          <a:bodyPr anchor="ctr"/>
          <a:lstStyle>
            <a:lvl1pPr latinLnBrk="0">
              <a:defRPr lang="fr-FR" sz="3200"/>
            </a:lvl1pPr>
          </a:lstStyle>
          <a:p>
            <a:r>
              <a:rPr lang="fr-FR" dirty="0"/>
              <a:t>Modifiez le style du titre</a:t>
            </a:r>
          </a:p>
        </p:txBody>
      </p:sp>
      <p:sp>
        <p:nvSpPr>
          <p:cNvPr id="4" name="Espace réservé du texte 3"/>
          <p:cNvSpPr>
            <a:spLocks noGrp="1"/>
          </p:cNvSpPr>
          <p:nvPr>
            <p:ph type="body" sz="half" idx="2"/>
          </p:nvPr>
        </p:nvSpPr>
        <p:spPr>
          <a:xfrm>
            <a:off x="680322" y="4711615"/>
            <a:ext cx="9613859" cy="1090789"/>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84EB90BD-B6CE-46B7-997F-7313B992CCDC}"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1161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Imag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Imag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1127856" y="609598"/>
            <a:ext cx="8718877" cy="3036061"/>
          </a:xfrm>
        </p:spPr>
        <p:txBody>
          <a:bodyPr anchor="ctr"/>
          <a:lstStyle>
            <a:lvl1pPr latinLnBrk="0">
              <a:defRPr lang="fr-FR" sz="3200"/>
            </a:lvl1pPr>
          </a:lstStyle>
          <a:p>
            <a:r>
              <a:rPr lang="fr-FR" dirty="0"/>
              <a:t>Modifiez le style du titre</a:t>
            </a:r>
          </a:p>
        </p:txBody>
      </p:sp>
      <p:sp>
        <p:nvSpPr>
          <p:cNvPr id="12" name="Espace réservé du texte 3"/>
          <p:cNvSpPr>
            <a:spLocks noGrp="1"/>
          </p:cNvSpPr>
          <p:nvPr>
            <p:ph type="body" sz="half" idx="13"/>
          </p:nvPr>
        </p:nvSpPr>
        <p:spPr>
          <a:xfrm>
            <a:off x="1402288" y="3653379"/>
            <a:ext cx="8156579" cy="548968"/>
          </a:xfrm>
        </p:spPr>
        <p:txBody>
          <a:bodyPr anchor="t">
            <a:normAutofit/>
          </a:bodyPr>
          <a:lstStyle>
            <a:lvl1pPr marL="0" indent="0" latinLnBrk="0">
              <a:buNone/>
              <a:defRPr lang="fr-FR" sz="14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4" name="Espace réservé du texte 3"/>
          <p:cNvSpPr>
            <a:spLocks noGrp="1"/>
          </p:cNvSpPr>
          <p:nvPr>
            <p:ph type="body" sz="half" idx="2"/>
          </p:nvPr>
        </p:nvSpPr>
        <p:spPr>
          <a:xfrm>
            <a:off x="680322" y="4711615"/>
            <a:ext cx="9613859" cy="1090789"/>
          </a:xfrm>
        </p:spPr>
        <p:txBody>
          <a:bodyPr anchor="ctr">
            <a:normAutofit/>
          </a:bodyP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CDB9D11F-B188-461D-B23F-39381795C052}"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09925"/>
            <a:ext cx="1154151" cy="1090789"/>
          </a:xfrm>
        </p:spPr>
        <p:txBody>
          <a:bodyPr/>
          <a:lstStyle/>
          <a:p>
            <a:fld id="{6D22F896-40B5-4ADD-8801-0D06FADFA095}" type="slidenum">
              <a:rPr/>
              <a:pPr/>
              <a:t>‹N°›</a:t>
            </a:fld>
            <a:endParaRPr lang="fr-FR"/>
          </a:p>
        </p:txBody>
      </p:sp>
      <p:sp>
        <p:nvSpPr>
          <p:cNvPr id="16" name="Zone de texte 15"/>
          <p:cNvSpPr txBox="1"/>
          <p:nvPr/>
        </p:nvSpPr>
        <p:spPr>
          <a:xfrm>
            <a:off x="583572" y="748116"/>
            <a:ext cx="609600" cy="584776"/>
          </a:xfrm>
          <a:prstGeom prst="rect">
            <a:avLst/>
          </a:prstGeom>
        </p:spPr>
        <p:txBody>
          <a:bodyPr vert="horz" lIns="91440" tIns="45720" rIns="91440" bIns="45720" rtlCol="0" anchor="ctr">
            <a:noAutofit/>
          </a:bodyPr>
          <a:lstStyle>
            <a:lvl1pPr latinLnBrk="0">
              <a:spcBef>
                <a:spcPct val="0"/>
              </a:spcBef>
              <a:buNone/>
              <a:defRPr lang="fr-F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latinLnBrk="0">
              <a:defRPr lang="fr-FR">
                <a:solidFill>
                  <a:schemeClr val="tx2"/>
                </a:solidFill>
              </a:defRPr>
            </a:lvl2pPr>
            <a:lvl3pPr latinLnBrk="0">
              <a:defRPr lang="fr-FR">
                <a:solidFill>
                  <a:schemeClr val="tx2"/>
                </a:solidFill>
              </a:defRPr>
            </a:lvl3pPr>
            <a:lvl4pPr latinLnBrk="0">
              <a:defRPr lang="fr-FR">
                <a:solidFill>
                  <a:schemeClr val="tx2"/>
                </a:solidFill>
              </a:defRPr>
            </a:lvl4pPr>
            <a:lvl5pPr latinLnBrk="0">
              <a:defRPr lang="fr-FR">
                <a:solidFill>
                  <a:schemeClr val="tx2"/>
                </a:solidFill>
              </a:defRPr>
            </a:lvl5pPr>
            <a:lvl6pPr latinLnBrk="0">
              <a:defRPr lang="fr-FR">
                <a:solidFill>
                  <a:schemeClr val="tx2"/>
                </a:solidFill>
              </a:defRPr>
            </a:lvl6pPr>
            <a:lvl7pPr latinLnBrk="0">
              <a:defRPr lang="fr-FR">
                <a:solidFill>
                  <a:schemeClr val="tx2"/>
                </a:solidFill>
              </a:defRPr>
            </a:lvl7pPr>
            <a:lvl8pPr latinLnBrk="0">
              <a:defRPr lang="fr-FR">
                <a:solidFill>
                  <a:schemeClr val="tx2"/>
                </a:solidFill>
              </a:defRPr>
            </a:lvl8pPr>
            <a:lvl9pPr latinLnBrk="0">
              <a:defRPr lang="fr-FR">
                <a:solidFill>
                  <a:schemeClr val="tx2"/>
                </a:solidFill>
              </a:defRPr>
            </a:lvl9pPr>
          </a:lstStyle>
          <a:p>
            <a:pPr lvl="0"/>
            <a:r>
              <a:rPr lang="fr-FR" sz="7200">
                <a:solidFill>
                  <a:schemeClr val="tx1"/>
                </a:solidFill>
                <a:effectLst/>
              </a:rPr>
              <a:t>"</a:t>
            </a:r>
          </a:p>
        </p:txBody>
      </p:sp>
      <p:sp>
        <p:nvSpPr>
          <p:cNvPr id="17" name="Zone de texte 16"/>
          <p:cNvSpPr txBox="1"/>
          <p:nvPr/>
        </p:nvSpPr>
        <p:spPr>
          <a:xfrm>
            <a:off x="9662809" y="3033524"/>
            <a:ext cx="609600" cy="584776"/>
          </a:xfrm>
          <a:prstGeom prst="rect">
            <a:avLst/>
          </a:prstGeom>
        </p:spPr>
        <p:txBody>
          <a:bodyPr vert="horz" lIns="91440" tIns="45720" rIns="91440" bIns="45720" rtlCol="0" anchor="ctr">
            <a:noAutofit/>
          </a:bodyPr>
          <a:lstStyle>
            <a:lvl1pPr latinLnBrk="0">
              <a:spcBef>
                <a:spcPct val="0"/>
              </a:spcBef>
              <a:buNone/>
              <a:defRPr lang="fr-F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latinLnBrk="0">
              <a:defRPr lang="fr-FR">
                <a:solidFill>
                  <a:schemeClr val="tx2"/>
                </a:solidFill>
              </a:defRPr>
            </a:lvl2pPr>
            <a:lvl3pPr latinLnBrk="0">
              <a:defRPr lang="fr-FR">
                <a:solidFill>
                  <a:schemeClr val="tx2"/>
                </a:solidFill>
              </a:defRPr>
            </a:lvl3pPr>
            <a:lvl4pPr latinLnBrk="0">
              <a:defRPr lang="fr-FR">
                <a:solidFill>
                  <a:schemeClr val="tx2"/>
                </a:solidFill>
              </a:defRPr>
            </a:lvl4pPr>
            <a:lvl5pPr latinLnBrk="0">
              <a:defRPr lang="fr-FR">
                <a:solidFill>
                  <a:schemeClr val="tx2"/>
                </a:solidFill>
              </a:defRPr>
            </a:lvl5pPr>
            <a:lvl6pPr latinLnBrk="0">
              <a:defRPr lang="fr-FR">
                <a:solidFill>
                  <a:schemeClr val="tx2"/>
                </a:solidFill>
              </a:defRPr>
            </a:lvl6pPr>
            <a:lvl7pPr latinLnBrk="0">
              <a:defRPr lang="fr-FR">
                <a:solidFill>
                  <a:schemeClr val="tx2"/>
                </a:solidFill>
              </a:defRPr>
            </a:lvl7pPr>
            <a:lvl8pPr latinLnBrk="0">
              <a:defRPr lang="fr-FR">
                <a:solidFill>
                  <a:schemeClr val="tx2"/>
                </a:solidFill>
              </a:defRPr>
            </a:lvl8pPr>
            <a:lvl9pPr latinLnBrk="0">
              <a:defRPr lang="fr-FR">
                <a:solidFill>
                  <a:schemeClr val="tx2"/>
                </a:solidFill>
              </a:defRPr>
            </a:lvl9pPr>
          </a:lstStyle>
          <a:p>
            <a:pPr lvl="0" algn="r"/>
            <a:r>
              <a:rPr lang="fr-FR" sz="720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Imag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Imag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19" y="4711615"/>
            <a:ext cx="9613862" cy="588535"/>
          </a:xfrm>
        </p:spPr>
        <p:txBody>
          <a:bodyPr anchor="b"/>
          <a:lstStyle>
            <a:lvl1pPr latinLnBrk="0">
              <a:defRPr lang="fr-FR" sz="3200"/>
            </a:lvl1pPr>
          </a:lstStyle>
          <a:p>
            <a:r>
              <a:rPr lang="fr-FR" dirty="0"/>
              <a:t>Modifiez le style du titre</a:t>
            </a:r>
          </a:p>
        </p:txBody>
      </p:sp>
      <p:sp>
        <p:nvSpPr>
          <p:cNvPr id="4" name="Espace réservé du texte 3"/>
          <p:cNvSpPr>
            <a:spLocks noGrp="1"/>
          </p:cNvSpPr>
          <p:nvPr>
            <p:ph type="body" sz="half" idx="2"/>
          </p:nvPr>
        </p:nvSpPr>
        <p:spPr>
          <a:xfrm>
            <a:off x="680320" y="5300149"/>
            <a:ext cx="9613862" cy="502255"/>
          </a:xfrm>
        </p:spPr>
        <p:txBody>
          <a:bodyPr anchor="t"/>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52E6D8D9-55A2-4063-B0F3-121F44549695}"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10729455" y="470992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Imag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Imag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re 1"/>
          <p:cNvSpPr>
            <a:spLocks noGrp="1"/>
          </p:cNvSpPr>
          <p:nvPr>
            <p:ph type="title"/>
          </p:nvPr>
        </p:nvSpPr>
        <p:spPr>
          <a:xfrm>
            <a:off x="669222" y="753228"/>
            <a:ext cx="9624960" cy="1080938"/>
          </a:xfrm>
        </p:spPr>
        <p:txBody>
          <a:bodyPr/>
          <a:lstStyle/>
          <a:p>
            <a:r>
              <a:rPr lang="fr-FR" dirty="0"/>
              <a:t>Modifiez le style du titre</a:t>
            </a:r>
          </a:p>
        </p:txBody>
      </p:sp>
      <p:sp>
        <p:nvSpPr>
          <p:cNvPr id="7" name="Espace réservé du texte 2"/>
          <p:cNvSpPr>
            <a:spLocks noGrp="1"/>
          </p:cNvSpPr>
          <p:nvPr>
            <p:ph type="body" idx="1"/>
          </p:nvPr>
        </p:nvSpPr>
        <p:spPr>
          <a:xfrm>
            <a:off x="660946" y="2336873"/>
            <a:ext cx="3070034"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8" name="Espace réservé du texte 3"/>
          <p:cNvSpPr>
            <a:spLocks noGrp="1"/>
          </p:cNvSpPr>
          <p:nvPr>
            <p:ph type="body" sz="half" idx="15"/>
          </p:nvPr>
        </p:nvSpPr>
        <p:spPr>
          <a:xfrm>
            <a:off x="680322" y="3022673"/>
            <a:ext cx="3049702"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9" name="Espace réservé du texte 4"/>
          <p:cNvSpPr>
            <a:spLocks noGrp="1"/>
          </p:cNvSpPr>
          <p:nvPr>
            <p:ph type="body" sz="quarter" idx="3"/>
          </p:nvPr>
        </p:nvSpPr>
        <p:spPr>
          <a:xfrm>
            <a:off x="3956025" y="2336873"/>
            <a:ext cx="3063240"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10" name="Espace réservé du texte 3"/>
          <p:cNvSpPr>
            <a:spLocks noGrp="1"/>
          </p:cNvSpPr>
          <p:nvPr>
            <p:ph type="body" sz="half" idx="16"/>
          </p:nvPr>
        </p:nvSpPr>
        <p:spPr>
          <a:xfrm>
            <a:off x="3945470" y="3022673"/>
            <a:ext cx="3063240"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11" name="Espace réservé du texte 4"/>
          <p:cNvSpPr>
            <a:spLocks noGrp="1"/>
          </p:cNvSpPr>
          <p:nvPr>
            <p:ph type="body" sz="quarter" idx="13"/>
          </p:nvPr>
        </p:nvSpPr>
        <p:spPr>
          <a:xfrm>
            <a:off x="7224156" y="2336873"/>
            <a:ext cx="307002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12" name="Espace réservé du texte 3"/>
          <p:cNvSpPr>
            <a:spLocks noGrp="1"/>
          </p:cNvSpPr>
          <p:nvPr>
            <p:ph type="body" sz="half" idx="17"/>
          </p:nvPr>
        </p:nvSpPr>
        <p:spPr>
          <a:xfrm>
            <a:off x="7224156" y="3022673"/>
            <a:ext cx="3070025" cy="2913513"/>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3" name="Espace réservé de la date 2"/>
          <p:cNvSpPr>
            <a:spLocks noGrp="1"/>
          </p:cNvSpPr>
          <p:nvPr>
            <p:ph type="dt" sz="half" idx="10"/>
          </p:nvPr>
        </p:nvSpPr>
        <p:spPr/>
        <p:txBody>
          <a:bodyPr/>
          <a:lstStyle/>
          <a:p>
            <a:fld id="{D4B24536-994D-4021-A283-9F449C0DB509}" type="datetimeFigureOut">
              <a:rPr lang="en-US"/>
              <a:pPr/>
              <a:t>5/16/2026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Imag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re 1"/>
          <p:cNvSpPr>
            <a:spLocks noGrp="1"/>
          </p:cNvSpPr>
          <p:nvPr>
            <p:ph type="title"/>
          </p:nvPr>
        </p:nvSpPr>
        <p:spPr>
          <a:xfrm>
            <a:off x="680322" y="753228"/>
            <a:ext cx="9613860" cy="1080938"/>
          </a:xfrm>
        </p:spPr>
        <p:txBody>
          <a:bodyPr/>
          <a:lstStyle/>
          <a:p>
            <a:r>
              <a:rPr lang="fr-FR" dirty="0"/>
              <a:t>Modifiez le style du titre</a:t>
            </a:r>
          </a:p>
        </p:txBody>
      </p:sp>
      <p:sp>
        <p:nvSpPr>
          <p:cNvPr id="19" name="Espace réservé du texte 2"/>
          <p:cNvSpPr>
            <a:spLocks noGrp="1"/>
          </p:cNvSpPr>
          <p:nvPr>
            <p:ph type="body" idx="1"/>
          </p:nvPr>
        </p:nvSpPr>
        <p:spPr>
          <a:xfrm>
            <a:off x="680318" y="4297503"/>
            <a:ext cx="304970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0" name="Espace réservé d’image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1" name="Espace réservé du texte 3"/>
          <p:cNvSpPr>
            <a:spLocks noGrp="1"/>
          </p:cNvSpPr>
          <p:nvPr>
            <p:ph type="body" sz="half" idx="18"/>
          </p:nvPr>
        </p:nvSpPr>
        <p:spPr>
          <a:xfrm>
            <a:off x="680318" y="4873765"/>
            <a:ext cx="3049705"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22" name="Espace réservé du texte 4"/>
          <p:cNvSpPr>
            <a:spLocks noGrp="1"/>
          </p:cNvSpPr>
          <p:nvPr>
            <p:ph type="body" sz="quarter" idx="3"/>
          </p:nvPr>
        </p:nvSpPr>
        <p:spPr>
          <a:xfrm>
            <a:off x="3945471" y="4297503"/>
            <a:ext cx="3063240"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3" name="Espace réservé d’image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4" name="Espace réservé du texte 3"/>
          <p:cNvSpPr>
            <a:spLocks noGrp="1"/>
          </p:cNvSpPr>
          <p:nvPr>
            <p:ph type="body" sz="half" idx="19"/>
          </p:nvPr>
        </p:nvSpPr>
        <p:spPr>
          <a:xfrm>
            <a:off x="3944117" y="4873764"/>
            <a:ext cx="3067297"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25" name="Espace réservé du texte 4"/>
          <p:cNvSpPr>
            <a:spLocks noGrp="1"/>
          </p:cNvSpPr>
          <p:nvPr>
            <p:ph type="body" sz="quarter" idx="13"/>
          </p:nvPr>
        </p:nvSpPr>
        <p:spPr>
          <a:xfrm>
            <a:off x="7230678" y="4297503"/>
            <a:ext cx="3063505" cy="576262"/>
          </a:xfrm>
        </p:spPr>
        <p:txBody>
          <a:bodyPr anchor="b">
            <a:noAutofit/>
          </a:bodyPr>
          <a:lstStyle>
            <a:lvl1pPr marL="0" indent="0" latinLnBrk="0">
              <a:buNone/>
              <a:defRPr lang="fr-FR" sz="2400" b="0">
                <a:solidFill>
                  <a:schemeClr val="tx1"/>
                </a:solidFill>
              </a:defRPr>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26" name="Espace réservé d’image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latinLnBrk="0">
              <a:buNone/>
              <a:defRPr lang="fr-FR" sz="1600"/>
            </a:lvl1pPr>
            <a:lvl2pPr marL="457200" indent="0" latinLnBrk="0">
              <a:buNone/>
              <a:defRPr lang="fr-FR" sz="1600"/>
            </a:lvl2pPr>
            <a:lvl3pPr marL="914400" indent="0" latinLnBrk="0">
              <a:buNone/>
              <a:defRPr lang="fr-FR" sz="1600"/>
            </a:lvl3pPr>
            <a:lvl4pPr marL="1371600" indent="0" latinLnBrk="0">
              <a:buNone/>
              <a:defRPr lang="fr-FR" sz="1600"/>
            </a:lvl4pPr>
            <a:lvl5pPr marL="1828800" indent="0" latinLnBrk="0">
              <a:buNone/>
              <a:defRPr lang="fr-FR" sz="1600"/>
            </a:lvl5pPr>
            <a:lvl6pPr marL="2286000" indent="0" latinLnBrk="0">
              <a:buNone/>
              <a:defRPr lang="fr-FR" sz="1600"/>
            </a:lvl6pPr>
            <a:lvl7pPr marL="2743200" indent="0" latinLnBrk="0">
              <a:buNone/>
              <a:defRPr lang="fr-FR" sz="1600"/>
            </a:lvl7pPr>
            <a:lvl8pPr marL="3200400" indent="0" latinLnBrk="0">
              <a:buNone/>
              <a:defRPr lang="fr-FR" sz="1600"/>
            </a:lvl8pPr>
            <a:lvl9pPr marL="3657600" indent="0" latinLnBrk="0">
              <a:buNone/>
              <a:defRPr lang="fr-FR" sz="1600"/>
            </a:lvl9pPr>
          </a:lstStyle>
          <a:p>
            <a:r>
              <a:rPr lang="fr-FR" dirty="0"/>
              <a:t>Cliquez sur l’icône pour ajouter une image</a:t>
            </a:r>
          </a:p>
        </p:txBody>
      </p:sp>
      <p:sp>
        <p:nvSpPr>
          <p:cNvPr id="27" name="Espace réservé du texte 3"/>
          <p:cNvSpPr>
            <a:spLocks noGrp="1"/>
          </p:cNvSpPr>
          <p:nvPr>
            <p:ph type="body" sz="half" idx="20"/>
          </p:nvPr>
        </p:nvSpPr>
        <p:spPr>
          <a:xfrm>
            <a:off x="7230553" y="4873762"/>
            <a:ext cx="3067563" cy="1062422"/>
          </a:xfrm>
        </p:spPr>
        <p:txBody>
          <a:bodyPr anchor="t">
            <a:normAutofit/>
          </a:bodyPr>
          <a:lstStyle>
            <a:lvl1pPr marL="0" indent="0" latinLnBrk="0">
              <a:buNone/>
              <a:defRPr lang="fr-FR" sz="1400"/>
            </a:lvl1pPr>
            <a:lvl2pPr marL="457200" indent="0" latinLnBrk="0">
              <a:buNone/>
              <a:defRPr lang="fr-FR" sz="1200"/>
            </a:lvl2pPr>
            <a:lvl3pPr marL="914400" indent="0" latinLnBrk="0">
              <a:buNone/>
              <a:defRPr lang="fr-FR" sz="1000"/>
            </a:lvl3pPr>
            <a:lvl4pPr marL="1371600" indent="0" latinLnBrk="0">
              <a:buNone/>
              <a:defRPr lang="fr-FR" sz="900"/>
            </a:lvl4pPr>
            <a:lvl5pPr marL="1828800" indent="0" latinLnBrk="0">
              <a:buNone/>
              <a:defRPr lang="fr-FR" sz="900"/>
            </a:lvl5pPr>
            <a:lvl6pPr marL="2286000" indent="0" latinLnBrk="0">
              <a:buNone/>
              <a:defRPr lang="fr-FR" sz="900"/>
            </a:lvl6pPr>
            <a:lvl7pPr marL="2743200" indent="0" latinLnBrk="0">
              <a:buNone/>
              <a:defRPr lang="fr-FR" sz="900"/>
            </a:lvl7pPr>
            <a:lvl8pPr marL="3200400" indent="0" latinLnBrk="0">
              <a:buNone/>
              <a:defRPr lang="fr-FR" sz="900"/>
            </a:lvl8pPr>
            <a:lvl9pPr marL="3657600" indent="0" latinLnBrk="0">
              <a:buNone/>
              <a:defRPr lang="fr-FR" sz="900"/>
            </a:lvl9pPr>
          </a:lstStyle>
          <a:p>
            <a:pPr lvl="0"/>
            <a:r>
              <a:rPr lang="fr-FR" dirty="0"/>
              <a:t>Modifiez les styles du texte du masque</a:t>
            </a:r>
          </a:p>
        </p:txBody>
      </p:sp>
      <p:sp>
        <p:nvSpPr>
          <p:cNvPr id="3" name="Espace réservé de la date 2"/>
          <p:cNvSpPr>
            <a:spLocks noGrp="1"/>
          </p:cNvSpPr>
          <p:nvPr>
            <p:ph type="dt" sz="half" idx="10"/>
          </p:nvPr>
        </p:nvSpPr>
        <p:spPr/>
        <p:txBody>
          <a:bodyPr/>
          <a:lstStyle/>
          <a:p>
            <a:fld id="{3CBBBB78-C96F-47B7-AB17-D852CA960AC9}" type="datetimeFigureOut">
              <a:rPr lang="en-US"/>
              <a:pPr/>
              <a:t>5/16/2026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lvl1pPr algn="r" latinLnBrk="0">
              <a:defRPr lang="fr-FR"/>
            </a:lvl1pPr>
          </a:lstStyle>
          <a:p>
            <a:r>
              <a:rPr lang="fr-FR" dirty="0"/>
              <a:t>Modifiez le style du titre</a:t>
            </a:r>
          </a:p>
        </p:txBody>
      </p:sp>
      <p:sp>
        <p:nvSpPr>
          <p:cNvPr id="3" name="Espace réservé du texte vertical 2"/>
          <p:cNvSpPr>
            <a:spLocks noGrp="1"/>
          </p:cNvSpPr>
          <p:nvPr>
            <p:ph type="body" orient="vert" idx="1"/>
          </p:nvPr>
        </p:nvSpPr>
        <p:spPr/>
        <p:txBody>
          <a:bodyPr vert="eaVert"/>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1FA3F48C-C7C6-4055-9F49-3777875E72AE}" type="datetimeFigureOut">
              <a:rPr lang="en-US"/>
              <a:pPr/>
              <a:t>5/16/2026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vertical 1"/>
          <p:cNvSpPr>
            <a:spLocks noGrp="1"/>
          </p:cNvSpPr>
          <p:nvPr>
            <p:ph type="title" orient="vert"/>
          </p:nvPr>
        </p:nvSpPr>
        <p:spPr>
          <a:xfrm>
            <a:off x="10129231" y="609597"/>
            <a:ext cx="1073802" cy="4353760"/>
          </a:xfrm>
        </p:spPr>
        <p:txBody>
          <a:bodyPr vert="eaVert"/>
          <a:lstStyle/>
          <a:p>
            <a:r>
              <a:rPr lang="fr-FR" dirty="0"/>
              <a:t>Modifiez le style du titre</a:t>
            </a:r>
          </a:p>
        </p:txBody>
      </p:sp>
      <p:sp>
        <p:nvSpPr>
          <p:cNvPr id="3" name="Espace réservé du texte vertical 2"/>
          <p:cNvSpPr>
            <a:spLocks noGrp="1"/>
          </p:cNvSpPr>
          <p:nvPr>
            <p:ph type="body" orient="vert" idx="1"/>
          </p:nvPr>
        </p:nvSpPr>
        <p:spPr>
          <a:xfrm>
            <a:off x="680322" y="609597"/>
            <a:ext cx="8870004" cy="5326589"/>
          </a:xfrm>
        </p:spPr>
        <p:txBody>
          <a:bodyPr vert="eaVert"/>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6807126" y="5936187"/>
            <a:ext cx="2743200" cy="365125"/>
          </a:xfrm>
        </p:spPr>
        <p:txBody>
          <a:bodyPr/>
          <a:lstStyle/>
          <a:p>
            <a:fld id="{6178E61D-D431-422C-9764-11DAFE33AB63}" type="datetimeFigureOut">
              <a:rPr lang="en-US"/>
              <a:pPr/>
              <a:t>5/16/2026</a:t>
            </a:fld>
            <a:endParaRPr lang="fr-FR"/>
          </a:p>
        </p:txBody>
      </p:sp>
      <p:sp>
        <p:nvSpPr>
          <p:cNvPr id="5" name="Espace réservé du pied de page 4"/>
          <p:cNvSpPr>
            <a:spLocks noGrp="1"/>
          </p:cNvSpPr>
          <p:nvPr>
            <p:ph type="ftr" sz="quarter" idx="11"/>
          </p:nvPr>
        </p:nvSpPr>
        <p:spPr>
          <a:xfrm>
            <a:off x="680321" y="5936188"/>
            <a:ext cx="6126805" cy="365125"/>
          </a:xfrm>
        </p:spPr>
        <p:txBody>
          <a:bodyPr/>
          <a:lstStyle/>
          <a:p>
            <a:endParaRPr lang="fr-FR"/>
          </a:p>
        </p:txBody>
      </p:sp>
      <p:sp>
        <p:nvSpPr>
          <p:cNvPr id="6" name="Espace réservé du numéro de diapositive 5"/>
          <p:cNvSpPr>
            <a:spLocks noGrp="1"/>
          </p:cNvSpPr>
          <p:nvPr>
            <p:ph type="sldNum" sz="quarter" idx="12"/>
          </p:nvPr>
        </p:nvSpPr>
        <p:spPr>
          <a:xfrm>
            <a:off x="10097550" y="5398633"/>
            <a:ext cx="1154151" cy="1090789"/>
          </a:xfrm>
        </p:spPr>
        <p:txBody>
          <a:bodyPr anchor="t"/>
          <a:lstStyle>
            <a:lvl1pPr algn="ctr" latinLnBrk="0">
              <a:defRPr lang="fr-FR"/>
            </a:lvl1pPr>
          </a:lstStyle>
          <a:p>
            <a:fld id="{6D22F896-40B5-4ADD-8801-0D06FADFA095}" type="slidenum">
              <a:rPr/>
              <a:pPr/>
              <a:t>‹N°›</a:t>
            </a:fld>
            <a:endParaRPr lang="fr-FR"/>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Imag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mplacement réservé de contenu 2"/>
          <p:cNvSpPr>
            <a:spLocks noGrp="1"/>
          </p:cNvSpPr>
          <p:nvPr>
            <p:ph idx="1"/>
          </p:nvPr>
        </p:nvSpPr>
        <p:spPr/>
        <p:txBody>
          <a:bodyPr>
            <a:normAutofit/>
          </a:bodyPr>
          <a:lstStyle>
            <a:lvl1pPr latinLnBrk="0">
              <a:defRPr lang="fr-FR" sz="2400"/>
            </a:lvl1pPr>
            <a:lvl2pPr latinLnBrk="0">
              <a:defRPr lang="fr-FR" sz="2000"/>
            </a:lvl2pPr>
            <a:lvl3pPr latinLnBrk="0">
              <a:defRPr lang="fr-FR" sz="1800"/>
            </a:lvl3pPr>
            <a:lvl4pPr latinLnBrk="0">
              <a:defRPr lang="fr-FR" sz="1600"/>
            </a:lvl4pPr>
            <a:lvl5pPr latinLnBrk="0">
              <a:defRPr lang="fr-FR" sz="1600"/>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fld id="{12DE42F4-6EEF-4EF7-8ED4-2208F0F89A08}" type="datetimeFigureOut">
              <a:rPr lang="en-US"/>
              <a:pPr/>
              <a:t>5/16/2026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pic>
        <p:nvPicPr>
          <p:cNvPr id="7" name="Imag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Imag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2" y="2869895"/>
            <a:ext cx="9613860" cy="1090788"/>
          </a:xfrm>
        </p:spPr>
        <p:txBody>
          <a:bodyPr anchor="ctr">
            <a:normAutofit/>
          </a:bodyPr>
          <a:lstStyle>
            <a:lvl1pPr algn="r" latinLnBrk="0">
              <a:defRPr lang="fr-FR" sz="3600"/>
            </a:lvl1pPr>
          </a:lstStyle>
          <a:p>
            <a:r>
              <a:rPr lang="fr-FR" dirty="0"/>
              <a:t>Modifiez le style du titre</a:t>
            </a:r>
          </a:p>
        </p:txBody>
      </p:sp>
      <p:sp>
        <p:nvSpPr>
          <p:cNvPr id="3" name="Espace réservé du texte 2"/>
          <p:cNvSpPr>
            <a:spLocks noGrp="1"/>
          </p:cNvSpPr>
          <p:nvPr>
            <p:ph type="body" idx="1"/>
          </p:nvPr>
        </p:nvSpPr>
        <p:spPr>
          <a:xfrm>
            <a:off x="680322" y="4232171"/>
            <a:ext cx="9613860" cy="1704017"/>
          </a:xfrm>
        </p:spPr>
        <p:txBody>
          <a:bodyPr>
            <a:normAutofit/>
          </a:bodyPr>
          <a:lstStyle>
            <a:lvl1pPr marL="0" indent="0" algn="r" latinLnBrk="0">
              <a:buNone/>
              <a:defRPr lang="fr-FR" sz="2000">
                <a:solidFill>
                  <a:schemeClr val="tx1">
                    <a:tint val="75000"/>
                  </a:schemeClr>
                </a:solidFill>
              </a:defRPr>
            </a:lvl1pPr>
            <a:lvl2pPr marL="457200" indent="0" latinLnBrk="0">
              <a:buNone/>
              <a:defRPr lang="fr-FR" sz="2000">
                <a:solidFill>
                  <a:schemeClr val="tx1">
                    <a:tint val="75000"/>
                  </a:schemeClr>
                </a:solidFill>
              </a:defRPr>
            </a:lvl2pPr>
            <a:lvl3pPr marL="914400" indent="0" latinLnBrk="0">
              <a:buNone/>
              <a:defRPr lang="fr-FR" sz="1800">
                <a:solidFill>
                  <a:schemeClr val="tx1">
                    <a:tint val="75000"/>
                  </a:schemeClr>
                </a:solidFill>
              </a:defRPr>
            </a:lvl3pPr>
            <a:lvl4pPr marL="1371600" indent="0" latinLnBrk="0">
              <a:buNone/>
              <a:defRPr lang="fr-FR" sz="1600">
                <a:solidFill>
                  <a:schemeClr val="tx1">
                    <a:tint val="75000"/>
                  </a:schemeClr>
                </a:solidFill>
              </a:defRPr>
            </a:lvl4pPr>
            <a:lvl5pPr marL="1828800" indent="0" latinLnBrk="0">
              <a:buNone/>
              <a:defRPr lang="fr-FR" sz="1600">
                <a:solidFill>
                  <a:schemeClr val="tx1">
                    <a:tint val="75000"/>
                  </a:schemeClr>
                </a:solidFill>
              </a:defRPr>
            </a:lvl5pPr>
            <a:lvl6pPr marL="2286000" indent="0" latinLnBrk="0">
              <a:buNone/>
              <a:defRPr lang="fr-FR" sz="1600">
                <a:solidFill>
                  <a:schemeClr val="tx1">
                    <a:tint val="75000"/>
                  </a:schemeClr>
                </a:solidFill>
              </a:defRPr>
            </a:lvl6pPr>
            <a:lvl7pPr marL="2743200" indent="0" latinLnBrk="0">
              <a:buNone/>
              <a:defRPr lang="fr-FR" sz="1600">
                <a:solidFill>
                  <a:schemeClr val="tx1">
                    <a:tint val="75000"/>
                  </a:schemeClr>
                </a:solidFill>
              </a:defRPr>
            </a:lvl7pPr>
            <a:lvl8pPr marL="3200400" indent="0" latinLnBrk="0">
              <a:buNone/>
              <a:defRPr lang="fr-FR" sz="1600">
                <a:solidFill>
                  <a:schemeClr val="tx1">
                    <a:tint val="75000"/>
                  </a:schemeClr>
                </a:solidFill>
              </a:defRPr>
            </a:lvl8pPr>
            <a:lvl9pPr marL="3657600" indent="0" latinLnBrk="0">
              <a:buNone/>
              <a:defRPr lang="fr-FR" sz="1600">
                <a:solidFill>
                  <a:schemeClr val="tx1">
                    <a:tint val="75000"/>
                  </a:schemeClr>
                </a:solidFill>
              </a:defRPr>
            </a:lvl9pPr>
          </a:lstStyle>
          <a:p>
            <a:pPr lvl="0"/>
            <a:r>
              <a:rPr lang="fr-FR" dirty="0"/>
              <a:t>Modifiez les styles du texte du masque</a:t>
            </a:r>
          </a:p>
        </p:txBody>
      </p:sp>
      <p:sp>
        <p:nvSpPr>
          <p:cNvPr id="4" name="Espace réservé de la date 3"/>
          <p:cNvSpPr>
            <a:spLocks noGrp="1"/>
          </p:cNvSpPr>
          <p:nvPr>
            <p:ph type="dt" sz="half" idx="10"/>
          </p:nvPr>
        </p:nvSpPr>
        <p:spPr/>
        <p:txBody>
          <a:bodyPr/>
          <a:lstStyle/>
          <a:p>
            <a:fld id="{30578ACC-22D6-47C1-A373-4FD133E34F3C}" type="datetimeFigureOut">
              <a:rPr lang="en-US"/>
              <a:pPr/>
              <a:t>5/16/2026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10729455" y="2869895"/>
            <a:ext cx="1154151" cy="1090789"/>
          </a:xfrm>
        </p:spPr>
        <p:txBody>
          <a:bodyPr/>
          <a:lstStyle/>
          <a:p>
            <a:fld id="{6D22F896-40B5-4ADD-8801-0D06FADFA095}" type="slidenum">
              <a:rPr/>
              <a:pPr/>
              <a:t>‹N°›</a:t>
            </a:fld>
            <a:endParaRPr lang="fr-FR"/>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mplacement réservé de contenu 2"/>
          <p:cNvSpPr>
            <a:spLocks noGrp="1"/>
          </p:cNvSpPr>
          <p:nvPr>
            <p:ph sz="half" idx="1"/>
          </p:nvPr>
        </p:nvSpPr>
        <p:spPr>
          <a:xfrm>
            <a:off x="680320" y="2336873"/>
            <a:ext cx="4698358" cy="3599316"/>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mplacement réservé de contenu 3"/>
          <p:cNvSpPr>
            <a:spLocks noGrp="1"/>
          </p:cNvSpPr>
          <p:nvPr>
            <p:ph sz="half" idx="2"/>
          </p:nvPr>
        </p:nvSpPr>
        <p:spPr>
          <a:xfrm>
            <a:off x="5594123" y="2336873"/>
            <a:ext cx="4700058" cy="3599316"/>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e la date 4"/>
          <p:cNvSpPr>
            <a:spLocks noGrp="1"/>
          </p:cNvSpPr>
          <p:nvPr>
            <p:ph type="dt" sz="half" idx="10"/>
          </p:nvPr>
        </p:nvSpPr>
        <p:spPr/>
        <p:txBody>
          <a:bodyPr/>
          <a:lstStyle/>
          <a:p>
            <a:fld id="{4E5A6C69-6797-4E8A-BF37-F2C3751466E9}"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Imag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Imag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19" y="753229"/>
            <a:ext cx="9613863" cy="1080937"/>
          </a:xfrm>
        </p:spPr>
        <p:txBody>
          <a:bodyPr/>
          <a:lstStyle/>
          <a:p>
            <a:r>
              <a:rPr lang="fr-FR" dirty="0"/>
              <a:t>Modifiez le style du titre</a:t>
            </a:r>
          </a:p>
        </p:txBody>
      </p:sp>
      <p:sp>
        <p:nvSpPr>
          <p:cNvPr id="3" name="Espace réservé du texte 2"/>
          <p:cNvSpPr>
            <a:spLocks noGrp="1"/>
          </p:cNvSpPr>
          <p:nvPr>
            <p:ph type="body" idx="1"/>
          </p:nvPr>
        </p:nvSpPr>
        <p:spPr>
          <a:xfrm>
            <a:off x="906350" y="2336873"/>
            <a:ext cx="4472327" cy="693135"/>
          </a:xfrm>
        </p:spPr>
        <p:txBody>
          <a:bodyPr anchor="b"/>
          <a:lstStyle>
            <a:lvl1pPr marL="0" indent="0" latinLnBrk="0">
              <a:buNone/>
              <a:defRPr lang="fr-FR" sz="2400" b="1"/>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4" name="Emplacement réservé de contenu 3"/>
          <p:cNvSpPr>
            <a:spLocks noGrp="1"/>
          </p:cNvSpPr>
          <p:nvPr>
            <p:ph sz="half" idx="2"/>
          </p:nvPr>
        </p:nvSpPr>
        <p:spPr>
          <a:xfrm>
            <a:off x="680322" y="3030008"/>
            <a:ext cx="4698355" cy="2906179"/>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p:cNvSpPr>
            <a:spLocks noGrp="1"/>
          </p:cNvSpPr>
          <p:nvPr>
            <p:ph type="body" sz="quarter" idx="3"/>
          </p:nvPr>
        </p:nvSpPr>
        <p:spPr>
          <a:xfrm>
            <a:off x="5820154" y="2336873"/>
            <a:ext cx="4474028" cy="692076"/>
          </a:xfrm>
        </p:spPr>
        <p:txBody>
          <a:bodyPr anchor="b"/>
          <a:lstStyle>
            <a:lvl1pPr marL="0" indent="0" latinLnBrk="0">
              <a:buNone/>
              <a:defRPr lang="fr-FR" sz="2400" b="1"/>
            </a:lvl1pPr>
            <a:lvl2pPr marL="457200" indent="0" latinLnBrk="0">
              <a:buNone/>
              <a:defRPr lang="fr-FR" sz="2000" b="1"/>
            </a:lvl2pPr>
            <a:lvl3pPr marL="914400" indent="0" latinLnBrk="0">
              <a:buNone/>
              <a:defRPr lang="fr-FR" sz="1800" b="1"/>
            </a:lvl3pPr>
            <a:lvl4pPr marL="1371600" indent="0" latinLnBrk="0">
              <a:buNone/>
              <a:defRPr lang="fr-FR" sz="1600" b="1"/>
            </a:lvl4pPr>
            <a:lvl5pPr marL="1828800" indent="0" latinLnBrk="0">
              <a:buNone/>
              <a:defRPr lang="fr-FR" sz="1600" b="1"/>
            </a:lvl5pPr>
            <a:lvl6pPr marL="2286000" indent="0" latinLnBrk="0">
              <a:buNone/>
              <a:defRPr lang="fr-FR" sz="1600" b="1"/>
            </a:lvl6pPr>
            <a:lvl7pPr marL="2743200" indent="0" latinLnBrk="0">
              <a:buNone/>
              <a:defRPr lang="fr-FR" sz="1600" b="1"/>
            </a:lvl7pPr>
            <a:lvl8pPr marL="3200400" indent="0" latinLnBrk="0">
              <a:buNone/>
              <a:defRPr lang="fr-FR" sz="1600" b="1"/>
            </a:lvl8pPr>
            <a:lvl9pPr marL="3657600" indent="0" latinLnBrk="0">
              <a:buNone/>
              <a:defRPr lang="fr-FR" sz="1600" b="1"/>
            </a:lvl9pPr>
          </a:lstStyle>
          <a:p>
            <a:pPr lvl="0"/>
            <a:r>
              <a:rPr lang="fr-FR" dirty="0"/>
              <a:t>Modifiez les styles du texte du masque</a:t>
            </a:r>
          </a:p>
        </p:txBody>
      </p:sp>
      <p:sp>
        <p:nvSpPr>
          <p:cNvPr id="6" name="Emplacement réservé de contenu 5"/>
          <p:cNvSpPr>
            <a:spLocks noGrp="1"/>
          </p:cNvSpPr>
          <p:nvPr>
            <p:ph sz="quarter" idx="4"/>
          </p:nvPr>
        </p:nvSpPr>
        <p:spPr>
          <a:xfrm>
            <a:off x="5594123" y="3030008"/>
            <a:ext cx="4700059" cy="2906179"/>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p:cNvSpPr>
            <a:spLocks noGrp="1"/>
          </p:cNvSpPr>
          <p:nvPr>
            <p:ph type="dt" sz="half" idx="10"/>
          </p:nvPr>
        </p:nvSpPr>
        <p:spPr/>
        <p:txBody>
          <a:bodyPr/>
          <a:lstStyle/>
          <a:p>
            <a:fld id="{D82014A1-A632-4878-A0D3-F52BA7563730}" type="datetimeFigureOut">
              <a:rPr lang="en-US"/>
              <a:pPr/>
              <a:t>5/16/2026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Imag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Imag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p:txBody>
          <a:bodyPr/>
          <a:lstStyle/>
          <a:p>
            <a:r>
              <a:rPr lang="fr-FR" dirty="0"/>
              <a:t>Modifiez le style du titre</a:t>
            </a:r>
          </a:p>
        </p:txBody>
      </p:sp>
      <p:sp>
        <p:nvSpPr>
          <p:cNvPr id="3" name="Espace réservé de la date 2"/>
          <p:cNvSpPr>
            <a:spLocks noGrp="1"/>
          </p:cNvSpPr>
          <p:nvPr>
            <p:ph type="dt" sz="half" idx="10"/>
          </p:nvPr>
        </p:nvSpPr>
        <p:spPr/>
        <p:txBody>
          <a:bodyPr/>
          <a:lstStyle/>
          <a:p>
            <a:fld id="{CE99F462-093F-4566-844B-4C71F2739DA5}" type="datetimeFigureOut">
              <a:rPr lang="en-US"/>
              <a:pPr/>
              <a:t>5/16/2026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Imag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Espace réservé de la date 1"/>
          <p:cNvSpPr>
            <a:spLocks noGrp="1"/>
          </p:cNvSpPr>
          <p:nvPr>
            <p:ph type="dt" sz="half" idx="10"/>
          </p:nvPr>
        </p:nvSpPr>
        <p:spPr/>
        <p:txBody>
          <a:bodyPr/>
          <a:lstStyle/>
          <a:p>
            <a:fld id="{3D24A7AC-904D-4781-85BA-7D10C17ED021}" type="datetimeFigureOut">
              <a:rPr lang="en-US"/>
              <a:pPr/>
              <a:t>5/16/2026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1" y="753227"/>
            <a:ext cx="9613859" cy="1080940"/>
          </a:xfrm>
        </p:spPr>
        <p:txBody>
          <a:bodyPr anchor="ctr">
            <a:normAutofit/>
          </a:bodyPr>
          <a:lstStyle>
            <a:lvl1pPr latinLnBrk="0">
              <a:defRPr lang="fr-FR" sz="3600"/>
            </a:lvl1pPr>
          </a:lstStyle>
          <a:p>
            <a:r>
              <a:rPr lang="fr-FR" dirty="0"/>
              <a:t>Modifiez le style du titre</a:t>
            </a:r>
          </a:p>
        </p:txBody>
      </p:sp>
      <p:sp>
        <p:nvSpPr>
          <p:cNvPr id="3" name="Emplacement réservé de contenu 2"/>
          <p:cNvSpPr>
            <a:spLocks noGrp="1"/>
          </p:cNvSpPr>
          <p:nvPr>
            <p:ph idx="1"/>
          </p:nvPr>
        </p:nvSpPr>
        <p:spPr>
          <a:xfrm>
            <a:off x="4685846" y="2336873"/>
            <a:ext cx="5608336" cy="3599313"/>
          </a:xfrm>
        </p:spPr>
        <p:txBody>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p:cNvSpPr>
            <a:spLocks noGrp="1"/>
          </p:cNvSpPr>
          <p:nvPr>
            <p:ph type="body" sz="half" idx="2"/>
          </p:nvPr>
        </p:nvSpPr>
        <p:spPr>
          <a:xfrm>
            <a:off x="680322" y="2336872"/>
            <a:ext cx="3790078" cy="3599317"/>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E331444B-B92B-4E27-8C94-BB93EAF5CB18}"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Imag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re 1"/>
          <p:cNvSpPr>
            <a:spLocks noGrp="1"/>
          </p:cNvSpPr>
          <p:nvPr>
            <p:ph type="title"/>
          </p:nvPr>
        </p:nvSpPr>
        <p:spPr>
          <a:xfrm>
            <a:off x="680323" y="753228"/>
            <a:ext cx="9613857" cy="1080938"/>
          </a:xfrm>
        </p:spPr>
        <p:txBody>
          <a:bodyPr anchor="ctr">
            <a:normAutofit/>
          </a:bodyPr>
          <a:lstStyle>
            <a:lvl1pPr latinLnBrk="0">
              <a:defRPr lang="fr-FR" sz="3600"/>
            </a:lvl1pPr>
          </a:lstStyle>
          <a:p>
            <a:r>
              <a:rPr lang="fr-FR" dirty="0"/>
              <a:t>Modifiez le style du titre</a:t>
            </a:r>
          </a:p>
        </p:txBody>
      </p:sp>
      <p:sp>
        <p:nvSpPr>
          <p:cNvPr id="3" name="Espace réservé d’image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latinLnBrk="0">
              <a:buNone/>
              <a:defRPr lang="fr-FR" sz="3200"/>
            </a:lvl1pPr>
            <a:lvl2pPr marL="457200" indent="0" latinLnBrk="0">
              <a:buNone/>
              <a:defRPr lang="fr-FR" sz="2800"/>
            </a:lvl2pPr>
            <a:lvl3pPr marL="914400" indent="0" latinLnBrk="0">
              <a:buNone/>
              <a:defRPr lang="fr-FR" sz="2400"/>
            </a:lvl3pPr>
            <a:lvl4pPr marL="1371600" indent="0" latinLnBrk="0">
              <a:buNone/>
              <a:defRPr lang="fr-FR" sz="2000"/>
            </a:lvl4pPr>
            <a:lvl5pPr marL="1828800" indent="0" latinLnBrk="0">
              <a:buNone/>
              <a:defRPr lang="fr-FR" sz="2000"/>
            </a:lvl5pPr>
            <a:lvl6pPr marL="2286000" indent="0" latinLnBrk="0">
              <a:buNone/>
              <a:defRPr lang="fr-FR" sz="2000"/>
            </a:lvl6pPr>
            <a:lvl7pPr marL="2743200" indent="0" latinLnBrk="0">
              <a:buNone/>
              <a:defRPr lang="fr-FR" sz="2000"/>
            </a:lvl7pPr>
            <a:lvl8pPr marL="3200400" indent="0" latinLnBrk="0">
              <a:buNone/>
              <a:defRPr lang="fr-FR" sz="2000"/>
            </a:lvl8pPr>
            <a:lvl9pPr marL="3657600" indent="0" latinLnBrk="0">
              <a:buNone/>
              <a:defRPr lang="fr-FR" sz="2000"/>
            </a:lvl9pPr>
          </a:lstStyle>
          <a:p>
            <a:r>
              <a:rPr lang="fr-FR" dirty="0"/>
              <a:t>Cliquez sur l’icône pour ajouter une image</a:t>
            </a:r>
          </a:p>
        </p:txBody>
      </p:sp>
      <p:sp>
        <p:nvSpPr>
          <p:cNvPr id="4" name="Espace réservé du texte 3"/>
          <p:cNvSpPr>
            <a:spLocks noGrp="1"/>
          </p:cNvSpPr>
          <p:nvPr>
            <p:ph type="body" sz="half" idx="2"/>
          </p:nvPr>
        </p:nvSpPr>
        <p:spPr>
          <a:xfrm>
            <a:off x="680323" y="2336873"/>
            <a:ext cx="3876256" cy="3599315"/>
          </a:xfrm>
        </p:spPr>
        <p:txBody>
          <a:bodyPr anchor="ctr"/>
          <a:lstStyle>
            <a:lvl1pPr marL="0" indent="0" latinLnBrk="0">
              <a:buNone/>
              <a:defRPr lang="fr-FR" sz="1600"/>
            </a:lvl1pPr>
            <a:lvl2pPr marL="457200" indent="0" latinLnBrk="0">
              <a:buNone/>
              <a:defRPr lang="fr-FR" sz="1400"/>
            </a:lvl2pPr>
            <a:lvl3pPr marL="914400" indent="0" latinLnBrk="0">
              <a:buNone/>
              <a:defRPr lang="fr-FR" sz="1200"/>
            </a:lvl3pPr>
            <a:lvl4pPr marL="1371600" indent="0" latinLnBrk="0">
              <a:buNone/>
              <a:defRPr lang="fr-FR" sz="1000"/>
            </a:lvl4pPr>
            <a:lvl5pPr marL="1828800" indent="0" latinLnBrk="0">
              <a:buNone/>
              <a:defRPr lang="fr-FR" sz="1000"/>
            </a:lvl5pPr>
            <a:lvl6pPr marL="2286000" indent="0" latinLnBrk="0">
              <a:buNone/>
              <a:defRPr lang="fr-FR" sz="1000"/>
            </a:lvl6pPr>
            <a:lvl7pPr marL="2743200" indent="0" latinLnBrk="0">
              <a:buNone/>
              <a:defRPr lang="fr-FR" sz="1000"/>
            </a:lvl7pPr>
            <a:lvl8pPr marL="3200400" indent="0" latinLnBrk="0">
              <a:buNone/>
              <a:defRPr lang="fr-FR" sz="1000"/>
            </a:lvl8pPr>
            <a:lvl9pPr marL="3657600" indent="0" latinLnBrk="0">
              <a:buNone/>
              <a:defRPr lang="fr-FR" sz="1000"/>
            </a:lvl9pPr>
          </a:lstStyle>
          <a:p>
            <a:pPr lvl="0"/>
            <a:r>
              <a:rPr lang="fr-FR" dirty="0"/>
              <a:t>Modifiez les styles du texte du masque</a:t>
            </a:r>
          </a:p>
        </p:txBody>
      </p:sp>
      <p:sp>
        <p:nvSpPr>
          <p:cNvPr id="5" name="Espace réservé de la date 4"/>
          <p:cNvSpPr>
            <a:spLocks noGrp="1"/>
          </p:cNvSpPr>
          <p:nvPr>
            <p:ph type="dt" sz="half" idx="10"/>
          </p:nvPr>
        </p:nvSpPr>
        <p:spPr/>
        <p:txBody>
          <a:bodyPr/>
          <a:lstStyle/>
          <a:p>
            <a:fld id="{363EFA5E-FA76-400D-B3DC-F0BA90E6D107}" type="datetimeFigureOut">
              <a:rPr lang="en-US"/>
              <a:pPr/>
              <a:t>5/16/2026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D22F896-40B5-4ADD-8801-0D06FADFA095}" type="slidenum">
              <a:rPr/>
              <a:pPr/>
              <a:t>‹N°›</a:t>
            </a:fld>
            <a:endParaRPr lang="fr-FR"/>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Espace réservé du titre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dirty="0"/>
              <a:t>Modifiez le style du titre</a:t>
            </a:r>
          </a:p>
        </p:txBody>
      </p:sp>
      <p:sp>
        <p:nvSpPr>
          <p:cNvPr id="3" name="Espace réservé du texte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latinLnBrk="0">
              <a:defRPr lang="fr-FR" sz="1050">
                <a:solidFill>
                  <a:schemeClr val="tx1">
                    <a:tint val="75000"/>
                  </a:schemeClr>
                </a:solidFill>
              </a:defRPr>
            </a:lvl1pPr>
          </a:lstStyle>
          <a:p>
            <a:fld id="{9D6E9DEC-419B-4CC5-A080-3B06BD5A8291}" type="datetimeFigureOut">
              <a:rPr lang="en-US"/>
              <a:pPr/>
              <a:t>5/16/2026</a:t>
            </a:fld>
            <a:endParaRPr lang="fr-FR"/>
          </a:p>
        </p:txBody>
      </p:sp>
      <p:sp>
        <p:nvSpPr>
          <p:cNvPr id="5" name="Espace réservé du pied de page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latinLnBrk="0">
              <a:defRPr lang="fr-FR" sz="105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latinLnBrk="0">
              <a:defRPr lang="fr-FR" sz="3600">
                <a:solidFill>
                  <a:schemeClr val="tx1">
                    <a:tint val="75000"/>
                  </a:schemeClr>
                </a:solidFill>
              </a:defRPr>
            </a:lvl1pPr>
          </a:lstStyle>
          <a:p>
            <a:fld id="{6D22F896-40B5-4ADD-8801-0D06FADFA095}" type="slidenum">
              <a:rPr/>
              <a:pPr/>
              <a:t>‹N°›</a:t>
            </a:fld>
            <a:endParaRPr lang="fr-FR"/>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lang="fr-F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p:bodyStyle>
    <p:otherStyle>
      <a:defPPr>
        <a:defRPr lang="fr-FR"/>
      </a:defPPr>
      <a:lvl1pPr marL="0" algn="l" defTabSz="914400" rtl="0" eaLnBrk="1" latinLnBrk="0" hangingPunct="1">
        <a:defRPr lang="fr-FR" sz="1800" kern="1200">
          <a:solidFill>
            <a:schemeClr val="tx1"/>
          </a:solidFill>
          <a:latin typeface="+mn-lt"/>
          <a:ea typeface="+mn-ea"/>
          <a:cs typeface="+mn-cs"/>
        </a:defRPr>
      </a:lvl1pPr>
      <a:lvl2pPr marL="457200" algn="l" defTabSz="914400" rtl="0" eaLnBrk="1" latinLnBrk="0" hangingPunct="1">
        <a:defRPr lang="fr-FR" sz="1800" kern="1200">
          <a:solidFill>
            <a:schemeClr val="tx1"/>
          </a:solidFill>
          <a:latin typeface="+mn-lt"/>
          <a:ea typeface="+mn-ea"/>
          <a:cs typeface="+mn-cs"/>
        </a:defRPr>
      </a:lvl2pPr>
      <a:lvl3pPr marL="914400" algn="l" defTabSz="914400" rtl="0" eaLnBrk="1" latinLnBrk="0" hangingPunct="1">
        <a:defRPr lang="fr-FR" sz="1800" kern="1200">
          <a:solidFill>
            <a:schemeClr val="tx1"/>
          </a:solidFill>
          <a:latin typeface="+mn-lt"/>
          <a:ea typeface="+mn-ea"/>
          <a:cs typeface="+mn-cs"/>
        </a:defRPr>
      </a:lvl3pPr>
      <a:lvl4pPr marL="1371600" algn="l" defTabSz="914400" rtl="0" eaLnBrk="1" latinLnBrk="0" hangingPunct="1">
        <a:defRPr lang="fr-FR" sz="1800" kern="1200">
          <a:solidFill>
            <a:schemeClr val="tx1"/>
          </a:solidFill>
          <a:latin typeface="+mn-lt"/>
          <a:ea typeface="+mn-ea"/>
          <a:cs typeface="+mn-cs"/>
        </a:defRPr>
      </a:lvl4pPr>
      <a:lvl5pPr marL="1828800" algn="l" defTabSz="914400" rtl="0" eaLnBrk="1" latinLnBrk="0" hangingPunct="1">
        <a:defRPr lang="fr-FR" sz="1800" kern="1200">
          <a:solidFill>
            <a:schemeClr val="tx1"/>
          </a:solidFill>
          <a:latin typeface="+mn-lt"/>
          <a:ea typeface="+mn-ea"/>
          <a:cs typeface="+mn-cs"/>
        </a:defRPr>
      </a:lvl5pPr>
      <a:lvl6pPr marL="2286000" algn="l" defTabSz="914400" rtl="0" eaLnBrk="1" latinLnBrk="0" hangingPunct="1">
        <a:defRPr lang="fr-FR" sz="1800" kern="1200">
          <a:solidFill>
            <a:schemeClr val="tx1"/>
          </a:solidFill>
          <a:latin typeface="+mn-lt"/>
          <a:ea typeface="+mn-ea"/>
          <a:cs typeface="+mn-cs"/>
        </a:defRPr>
      </a:lvl6pPr>
      <a:lvl7pPr marL="2743200" algn="l" defTabSz="914400" rtl="0" eaLnBrk="1" latinLnBrk="0" hangingPunct="1">
        <a:defRPr lang="fr-FR" sz="1800" kern="1200">
          <a:solidFill>
            <a:schemeClr val="tx1"/>
          </a:solidFill>
          <a:latin typeface="+mn-lt"/>
          <a:ea typeface="+mn-ea"/>
          <a:cs typeface="+mn-cs"/>
        </a:defRPr>
      </a:lvl7pPr>
      <a:lvl8pPr marL="3200400" algn="l" defTabSz="914400" rtl="0" eaLnBrk="1" latinLnBrk="0" hangingPunct="1">
        <a:defRPr lang="fr-FR" sz="1800" kern="1200">
          <a:solidFill>
            <a:schemeClr val="tx1"/>
          </a:solidFill>
          <a:latin typeface="+mn-lt"/>
          <a:ea typeface="+mn-ea"/>
          <a:cs typeface="+mn-cs"/>
        </a:defRPr>
      </a:lvl8pPr>
      <a:lvl9pPr marL="3657600" algn="l" defTabSz="914400" rtl="0" eaLnBrk="1" latinLnBrk="0" hangingPunct="1">
        <a:defRPr lang="fr-F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933734"/>
            <a:ext cx="8144134" cy="1373070"/>
          </a:xfrm>
        </p:spPr>
        <p:txBody>
          <a:bodyPr/>
          <a:lstStyle/>
          <a:p>
            <a:pPr algn="ctr"/>
            <a:br>
              <a:rPr lang="fr-FR" dirty="0"/>
            </a:br>
            <a:br>
              <a:rPr lang="fr-FR" dirty="0"/>
            </a:br>
            <a:r>
              <a:rPr lang="fr-FR" sz="4000" dirty="0"/>
              <a:t>Cours de Chimie Minérale</a:t>
            </a:r>
            <a:br>
              <a:rPr lang="fr-FR" dirty="0"/>
            </a:br>
            <a:r>
              <a:rPr lang="en-US" sz="4000" dirty="0">
                <a:solidFill>
                  <a:srgbClr val="FFC000"/>
                </a:solidFill>
              </a:rPr>
              <a:t>Inorganic Chemistry Courses</a:t>
            </a:r>
            <a:br>
              <a:rPr lang="en-US" sz="4000" dirty="0">
                <a:solidFill>
                  <a:srgbClr val="FFC000"/>
                </a:solidFill>
              </a:rPr>
            </a:br>
            <a:r>
              <a:rPr lang="en-US" sz="4000" dirty="0" err="1">
                <a:solidFill>
                  <a:srgbClr val="FFC000"/>
                </a:solidFill>
              </a:rPr>
              <a:t>Cours</a:t>
            </a:r>
            <a:r>
              <a:rPr lang="en-US" sz="4000" dirty="0">
                <a:solidFill>
                  <a:srgbClr val="FFC000"/>
                </a:solidFill>
              </a:rPr>
              <a:t> N</a:t>
            </a:r>
            <a:r>
              <a:rPr lang="ar-DZ" sz="4000" dirty="0">
                <a:solidFill>
                  <a:srgbClr val="FFC000"/>
                </a:solidFill>
              </a:rPr>
              <a:t>°</a:t>
            </a:r>
            <a:r>
              <a:rPr lang="en-US" sz="4000" dirty="0">
                <a:solidFill>
                  <a:srgbClr val="FFC000"/>
                </a:solidFill>
              </a:rPr>
              <a:t> 01</a:t>
            </a:r>
            <a:endParaRPr lang="fr-FR" sz="4000" dirty="0">
              <a:solidFill>
                <a:srgbClr val="FFC000"/>
              </a:solidFill>
            </a:endParaRPr>
          </a:p>
        </p:txBody>
      </p:sp>
      <p:sp>
        <p:nvSpPr>
          <p:cNvPr id="3" name="Sous-titre 2"/>
          <p:cNvSpPr>
            <a:spLocks noGrp="1"/>
          </p:cNvSpPr>
          <p:nvPr>
            <p:ph type="subTitle" idx="1"/>
          </p:nvPr>
        </p:nvSpPr>
        <p:spPr/>
        <p:txBody>
          <a:bodyPr>
            <a:normAutofit/>
          </a:bodyPr>
          <a:lstStyle/>
          <a:p>
            <a:r>
              <a:rPr lang="fr-FR" dirty="0" err="1"/>
              <a:t>Presented</a:t>
            </a:r>
            <a:r>
              <a:rPr lang="fr-FR" dirty="0"/>
              <a:t> by par M. AISSAT</a:t>
            </a:r>
          </a:p>
          <a:p>
            <a:r>
              <a:rPr lang="fr-FR" dirty="0" err="1"/>
              <a:t>Year</a:t>
            </a:r>
            <a:r>
              <a:rPr lang="fr-FR" dirty="0"/>
              <a:t> : 2025/2026</a:t>
            </a:r>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79423"/>
            <a:ext cx="5765084" cy="4770782"/>
          </a:xfrm>
          <a:solidFill>
            <a:schemeClr val="accent1"/>
          </a:solidFill>
        </p:spPr>
        <p:txBody>
          <a:bodyPr>
            <a:normAutofit fontScale="92500" lnSpcReduction="20000"/>
          </a:bodyPr>
          <a:lstStyle/>
          <a:p>
            <a:r>
              <a:rPr lang="en-US" b="1" dirty="0">
                <a:effectLst/>
              </a:rPr>
              <a:t> </a:t>
            </a:r>
            <a:r>
              <a:rPr lang="en-US" sz="1900" b="1" dirty="0" err="1">
                <a:solidFill>
                  <a:schemeClr val="bg1"/>
                </a:solidFill>
                <a:effectLst/>
              </a:rPr>
              <a:t>Densité</a:t>
            </a:r>
            <a:r>
              <a:rPr lang="en-US" sz="1900" b="1" dirty="0">
                <a:solidFill>
                  <a:schemeClr val="bg1"/>
                </a:solidFill>
                <a:effectLst/>
              </a:rPr>
              <a:t> (</a:t>
            </a:r>
            <a:r>
              <a:rPr lang="en-US" sz="1900" b="1" i="1" dirty="0">
                <a:solidFill>
                  <a:schemeClr val="bg1"/>
                </a:solidFill>
                <a:effectLst/>
              </a:rPr>
              <a:t>d</a:t>
            </a:r>
            <a:r>
              <a:rPr lang="en-US" sz="1900" b="1" dirty="0">
                <a:solidFill>
                  <a:schemeClr val="bg1"/>
                </a:solidFill>
                <a:effectLst/>
              </a:rPr>
              <a:t> - sans </a:t>
            </a:r>
            <a:r>
              <a:rPr lang="en-US" sz="1900" b="1" dirty="0" err="1">
                <a:solidFill>
                  <a:schemeClr val="bg1"/>
                </a:solidFill>
                <a:effectLst/>
              </a:rPr>
              <a:t>unité</a:t>
            </a:r>
            <a:r>
              <a:rPr lang="en-US" sz="1900" b="1" dirty="0">
                <a:solidFill>
                  <a:schemeClr val="bg1"/>
                </a:solidFill>
                <a:effectLst/>
              </a:rPr>
              <a:t>)</a:t>
            </a:r>
          </a:p>
          <a:p>
            <a:r>
              <a:rPr lang="en-US" sz="1900" dirty="0">
                <a:solidFill>
                  <a:schemeClr val="bg1"/>
                </a:solidFill>
                <a:effectLst/>
              </a:rPr>
              <a:t>La </a:t>
            </a:r>
            <a:r>
              <a:rPr lang="en-US" sz="1900" dirty="0" err="1">
                <a:solidFill>
                  <a:schemeClr val="bg1"/>
                </a:solidFill>
                <a:effectLst/>
              </a:rPr>
              <a:t>densité</a:t>
            </a:r>
            <a:r>
              <a:rPr lang="en-US" sz="1900" dirty="0">
                <a:solidFill>
                  <a:schemeClr val="bg1"/>
                </a:solidFill>
                <a:effectLst/>
              </a:rPr>
              <a:t> (</a:t>
            </a:r>
            <a:r>
              <a:rPr lang="en-US" sz="1900" dirty="0" err="1">
                <a:solidFill>
                  <a:schemeClr val="bg1"/>
                </a:solidFill>
                <a:effectLst/>
              </a:rPr>
              <a:t>ou</a:t>
            </a:r>
            <a:r>
              <a:rPr lang="en-US" sz="1900" dirty="0">
                <a:solidFill>
                  <a:schemeClr val="bg1"/>
                </a:solidFill>
                <a:effectLst/>
              </a:rPr>
              <a:t> </a:t>
            </a:r>
            <a:r>
              <a:rPr lang="en-US" sz="1900" dirty="0" err="1">
                <a:solidFill>
                  <a:schemeClr val="bg1"/>
                </a:solidFill>
                <a:effectLst/>
              </a:rPr>
              <a:t>densité</a:t>
            </a:r>
            <a:r>
              <a:rPr lang="en-US" sz="1900" dirty="0">
                <a:solidFill>
                  <a:schemeClr val="bg1"/>
                </a:solidFill>
                <a:effectLst/>
              </a:rPr>
              <a:t> relative) </a:t>
            </a:r>
            <a:r>
              <a:rPr lang="en-US" sz="1900" dirty="0" err="1">
                <a:solidFill>
                  <a:schemeClr val="bg1"/>
                </a:solidFill>
                <a:effectLst/>
              </a:rPr>
              <a:t>d'une</a:t>
            </a:r>
            <a:r>
              <a:rPr lang="en-US" sz="1900" dirty="0">
                <a:solidFill>
                  <a:schemeClr val="bg1"/>
                </a:solidFill>
                <a:effectLst/>
              </a:rPr>
              <a:t> substance </a:t>
            </a:r>
            <a:r>
              <a:rPr lang="en-US" sz="1900" dirty="0" err="1">
                <a:solidFill>
                  <a:schemeClr val="bg1"/>
                </a:solidFill>
                <a:effectLst/>
              </a:rPr>
              <a:t>est</a:t>
            </a:r>
            <a:r>
              <a:rPr lang="en-US" sz="1900" dirty="0">
                <a:solidFill>
                  <a:schemeClr val="bg1"/>
                </a:solidFill>
                <a:effectLst/>
              </a:rPr>
              <a:t> le rapport de </a:t>
            </a:r>
            <a:r>
              <a:rPr lang="en-US" sz="1900" dirty="0" err="1">
                <a:solidFill>
                  <a:schemeClr val="bg1"/>
                </a:solidFill>
                <a:effectLst/>
              </a:rPr>
              <a:t>sa</a:t>
            </a:r>
            <a:r>
              <a:rPr lang="en-US" sz="1900" dirty="0">
                <a:solidFill>
                  <a:schemeClr val="bg1"/>
                </a:solidFill>
                <a:effectLst/>
              </a:rPr>
              <a:t> masse </a:t>
            </a:r>
            <a:r>
              <a:rPr lang="en-US" sz="1900" dirty="0" err="1">
                <a:solidFill>
                  <a:schemeClr val="bg1"/>
                </a:solidFill>
                <a:effectLst/>
              </a:rPr>
              <a:t>volumique</a:t>
            </a:r>
            <a:r>
              <a:rPr lang="en-US" sz="1900" dirty="0">
                <a:solidFill>
                  <a:schemeClr val="bg1"/>
                </a:solidFill>
                <a:effectLst/>
              </a:rPr>
              <a:t> </a:t>
            </a:r>
            <a:r>
              <a:rPr lang="en-US" sz="1900" dirty="0" err="1">
                <a:solidFill>
                  <a:schemeClr val="bg1"/>
                </a:solidFill>
                <a:effectLst/>
              </a:rPr>
              <a:t>à</a:t>
            </a:r>
            <a:r>
              <a:rPr lang="en-US" sz="1900" dirty="0">
                <a:solidFill>
                  <a:schemeClr val="bg1"/>
                </a:solidFill>
                <a:effectLst/>
              </a:rPr>
              <a:t> la masse </a:t>
            </a:r>
            <a:r>
              <a:rPr lang="en-US" sz="1900" dirty="0" err="1">
                <a:solidFill>
                  <a:schemeClr val="bg1"/>
                </a:solidFill>
                <a:effectLst/>
              </a:rPr>
              <a:t>volumique</a:t>
            </a:r>
            <a:r>
              <a:rPr lang="en-US" sz="1900" dirty="0">
                <a:solidFill>
                  <a:schemeClr val="bg1"/>
                </a:solidFill>
                <a:effectLst/>
              </a:rPr>
              <a:t> </a:t>
            </a:r>
            <a:r>
              <a:rPr lang="en-US" sz="1900" dirty="0" err="1">
                <a:solidFill>
                  <a:schemeClr val="bg1"/>
                </a:solidFill>
                <a:effectLst/>
              </a:rPr>
              <a:t>d'une</a:t>
            </a:r>
            <a:r>
              <a:rPr lang="en-US" sz="1900" dirty="0">
                <a:solidFill>
                  <a:schemeClr val="bg1"/>
                </a:solidFill>
                <a:effectLst/>
              </a:rPr>
              <a:t> substance de </a:t>
            </a:r>
            <a:r>
              <a:rPr lang="en-US" sz="1900" dirty="0" err="1">
                <a:solidFill>
                  <a:schemeClr val="bg1"/>
                </a:solidFill>
                <a:effectLst/>
              </a:rPr>
              <a:t>référence</a:t>
            </a:r>
            <a:r>
              <a:rPr lang="en-US" sz="1900" dirty="0">
                <a:solidFill>
                  <a:schemeClr val="bg1"/>
                </a:solidFill>
                <a:effectLst/>
              </a:rPr>
              <a:t>, </a:t>
            </a:r>
            <a:r>
              <a:rPr lang="en-US" sz="1900" dirty="0" err="1">
                <a:solidFill>
                  <a:schemeClr val="bg1"/>
                </a:solidFill>
                <a:effectLst/>
              </a:rPr>
              <a:t>prises</a:t>
            </a:r>
            <a:r>
              <a:rPr lang="en-US" sz="1900" dirty="0">
                <a:solidFill>
                  <a:schemeClr val="bg1"/>
                </a:solidFill>
                <a:effectLst/>
              </a:rPr>
              <a:t> </a:t>
            </a:r>
            <a:r>
              <a:rPr lang="en-US" sz="1900" dirty="0" err="1">
                <a:solidFill>
                  <a:schemeClr val="bg1"/>
                </a:solidFill>
                <a:effectLst/>
              </a:rPr>
              <a:t>dans</a:t>
            </a:r>
            <a:r>
              <a:rPr lang="en-US" sz="1900" dirty="0">
                <a:solidFill>
                  <a:schemeClr val="bg1"/>
                </a:solidFill>
                <a:effectLst/>
              </a:rPr>
              <a:t> les </a:t>
            </a:r>
            <a:r>
              <a:rPr lang="en-US" sz="1900" dirty="0" err="1">
                <a:solidFill>
                  <a:schemeClr val="bg1"/>
                </a:solidFill>
                <a:effectLst/>
              </a:rPr>
              <a:t>mêmes</a:t>
            </a:r>
            <a:r>
              <a:rPr lang="en-US" sz="1900" dirty="0">
                <a:solidFill>
                  <a:schemeClr val="bg1"/>
                </a:solidFill>
                <a:effectLst/>
              </a:rPr>
              <a:t> conditions de </a:t>
            </a:r>
            <a:r>
              <a:rPr lang="en-US" sz="1900" dirty="0" err="1">
                <a:solidFill>
                  <a:schemeClr val="bg1"/>
                </a:solidFill>
                <a:effectLst/>
              </a:rPr>
              <a:t>température</a:t>
            </a:r>
            <a:r>
              <a:rPr lang="en-US" sz="1900" dirty="0">
                <a:solidFill>
                  <a:schemeClr val="bg1"/>
                </a:solidFill>
                <a:effectLst/>
              </a:rPr>
              <a:t> et de pression. Pour les </a:t>
            </a:r>
            <a:r>
              <a:rPr lang="en-US" sz="1900" dirty="0" err="1">
                <a:solidFill>
                  <a:schemeClr val="bg1"/>
                </a:solidFill>
                <a:effectLst/>
              </a:rPr>
              <a:t>liquides</a:t>
            </a:r>
            <a:r>
              <a:rPr lang="en-US" sz="1900" dirty="0">
                <a:solidFill>
                  <a:schemeClr val="bg1"/>
                </a:solidFill>
                <a:effectLst/>
              </a:rPr>
              <a:t> et les </a:t>
            </a:r>
            <a:r>
              <a:rPr lang="en-US" sz="1900" dirty="0" err="1">
                <a:solidFill>
                  <a:schemeClr val="bg1"/>
                </a:solidFill>
                <a:effectLst/>
              </a:rPr>
              <a:t>solides</a:t>
            </a:r>
            <a:r>
              <a:rPr lang="en-US" sz="1900" dirty="0">
                <a:solidFill>
                  <a:schemeClr val="bg1"/>
                </a:solidFill>
                <a:effectLst/>
              </a:rPr>
              <a:t>, la substance de </a:t>
            </a:r>
            <a:r>
              <a:rPr lang="en-US" sz="1900" dirty="0" err="1">
                <a:solidFill>
                  <a:schemeClr val="bg1"/>
                </a:solidFill>
                <a:effectLst/>
              </a:rPr>
              <a:t>référence</a:t>
            </a:r>
            <a:r>
              <a:rPr lang="en-US" sz="1900" dirty="0">
                <a:solidFill>
                  <a:schemeClr val="bg1"/>
                </a:solidFill>
                <a:effectLst/>
              </a:rPr>
              <a:t> </a:t>
            </a:r>
            <a:r>
              <a:rPr lang="en-US" sz="1900" dirty="0" err="1">
                <a:solidFill>
                  <a:schemeClr val="bg1"/>
                </a:solidFill>
                <a:effectLst/>
              </a:rPr>
              <a:t>est</a:t>
            </a:r>
            <a:r>
              <a:rPr lang="en-US" sz="1900" dirty="0">
                <a:solidFill>
                  <a:schemeClr val="bg1"/>
                </a:solidFill>
                <a:effectLst/>
              </a:rPr>
              <a:t> </a:t>
            </a:r>
            <a:r>
              <a:rPr lang="en-US" sz="1900" dirty="0" err="1">
                <a:solidFill>
                  <a:schemeClr val="bg1"/>
                </a:solidFill>
                <a:effectLst/>
              </a:rPr>
              <a:t>généralement</a:t>
            </a:r>
            <a:r>
              <a:rPr lang="en-US" sz="1900" dirty="0">
                <a:solidFill>
                  <a:schemeClr val="bg1"/>
                </a:solidFill>
                <a:effectLst/>
              </a:rPr>
              <a:t> </a:t>
            </a:r>
            <a:r>
              <a:rPr lang="en-US" sz="1900" dirty="0" err="1">
                <a:solidFill>
                  <a:schemeClr val="bg1"/>
                </a:solidFill>
                <a:effectLst/>
              </a:rPr>
              <a:t>l'eau</a:t>
            </a:r>
            <a:r>
              <a:rPr lang="en-US" sz="1900" dirty="0">
                <a:solidFill>
                  <a:schemeClr val="bg1"/>
                </a:solidFill>
                <a:effectLst/>
              </a:rPr>
              <a:t>. Pour les </a:t>
            </a:r>
            <a:r>
              <a:rPr lang="en-US" sz="1900" dirty="0" err="1">
                <a:solidFill>
                  <a:schemeClr val="bg1"/>
                </a:solidFill>
                <a:effectLst/>
              </a:rPr>
              <a:t>gaz</a:t>
            </a:r>
            <a:r>
              <a:rPr lang="en-US" sz="1900" dirty="0">
                <a:solidFill>
                  <a:schemeClr val="bg1"/>
                </a:solidFill>
                <a:effectLst/>
              </a:rPr>
              <a:t>, </a:t>
            </a:r>
            <a:r>
              <a:rPr lang="en-US" sz="1900" dirty="0" err="1">
                <a:solidFill>
                  <a:schemeClr val="bg1"/>
                </a:solidFill>
                <a:effectLst/>
              </a:rPr>
              <a:t>c'est</a:t>
            </a:r>
            <a:r>
              <a:rPr lang="en-US" sz="1900" dirty="0">
                <a:solidFill>
                  <a:schemeClr val="bg1"/>
                </a:solidFill>
                <a:effectLst/>
              </a:rPr>
              <a:t> </a:t>
            </a:r>
            <a:r>
              <a:rPr lang="en-US" sz="1900" dirty="0" err="1">
                <a:solidFill>
                  <a:schemeClr val="bg1"/>
                </a:solidFill>
                <a:effectLst/>
              </a:rPr>
              <a:t>souvent</a:t>
            </a:r>
            <a:r>
              <a:rPr lang="en-US" sz="1900" dirty="0">
                <a:solidFill>
                  <a:schemeClr val="bg1"/>
                </a:solidFill>
                <a:effectLst/>
              </a:rPr>
              <a:t> </a:t>
            </a:r>
            <a:r>
              <a:rPr lang="en-US" sz="1900" dirty="0" err="1">
                <a:solidFill>
                  <a:schemeClr val="bg1"/>
                </a:solidFill>
                <a:effectLst/>
              </a:rPr>
              <a:t>l'air</a:t>
            </a:r>
            <a:r>
              <a:rPr lang="en-US" sz="1900" dirty="0">
                <a:solidFill>
                  <a:schemeClr val="bg1"/>
                </a:solidFill>
                <a:effectLst/>
              </a:rPr>
              <a:t>. La </a:t>
            </a:r>
            <a:r>
              <a:rPr lang="en-US" sz="1900" dirty="0" err="1">
                <a:solidFill>
                  <a:schemeClr val="bg1"/>
                </a:solidFill>
                <a:effectLst/>
              </a:rPr>
              <a:t>densité</a:t>
            </a:r>
            <a:r>
              <a:rPr lang="en-US" sz="1900" dirty="0">
                <a:solidFill>
                  <a:schemeClr val="bg1"/>
                </a:solidFill>
                <a:effectLst/>
              </a:rPr>
              <a:t> </a:t>
            </a:r>
            <a:r>
              <a:rPr lang="en-US" sz="1900" dirty="0" err="1">
                <a:solidFill>
                  <a:schemeClr val="bg1"/>
                </a:solidFill>
                <a:effectLst/>
              </a:rPr>
              <a:t>est</a:t>
            </a:r>
            <a:r>
              <a:rPr lang="en-US" sz="1900" dirty="0">
                <a:solidFill>
                  <a:schemeClr val="bg1"/>
                </a:solidFill>
                <a:effectLst/>
              </a:rPr>
              <a:t> </a:t>
            </a:r>
            <a:r>
              <a:rPr lang="en-US" sz="1900" dirty="0" err="1">
                <a:solidFill>
                  <a:schemeClr val="bg1"/>
                </a:solidFill>
                <a:effectLst/>
              </a:rPr>
              <a:t>une</a:t>
            </a:r>
            <a:r>
              <a:rPr lang="en-US" sz="1900" dirty="0">
                <a:solidFill>
                  <a:schemeClr val="bg1"/>
                </a:solidFill>
                <a:effectLst/>
              </a:rPr>
              <a:t> grandeur sans </a:t>
            </a:r>
            <a:r>
              <a:rPr lang="en-US" sz="1900" dirty="0" err="1">
                <a:solidFill>
                  <a:schemeClr val="bg1"/>
                </a:solidFill>
                <a:effectLst/>
              </a:rPr>
              <a:t>unité</a:t>
            </a:r>
            <a:r>
              <a:rPr lang="en-US" sz="1900" dirty="0">
                <a:solidFill>
                  <a:schemeClr val="bg1"/>
                </a:solidFill>
                <a:effectLst/>
              </a:rPr>
              <a:t>.</a:t>
            </a:r>
          </a:p>
          <a:p>
            <a:r>
              <a:rPr lang="en-US" sz="1900" i="1" dirty="0">
                <a:solidFill>
                  <a:schemeClr val="bg1"/>
                </a:solidFill>
                <a:effectLst/>
              </a:rPr>
              <a:t>d</a:t>
            </a:r>
            <a:r>
              <a:rPr lang="en-US" sz="1900" dirty="0">
                <a:solidFill>
                  <a:schemeClr val="bg1"/>
                </a:solidFill>
                <a:effectLst/>
              </a:rPr>
              <a:t>=</a:t>
            </a:r>
            <a:r>
              <a:rPr lang="el-GR" sz="1900" i="1" dirty="0">
                <a:solidFill>
                  <a:schemeClr val="bg1"/>
                </a:solidFill>
                <a:effectLst/>
              </a:rPr>
              <a:t>ρ</a:t>
            </a:r>
            <a:r>
              <a:rPr lang="en-US" sz="1900" i="1" baseline="-25000" dirty="0">
                <a:solidFill>
                  <a:schemeClr val="bg1"/>
                </a:solidFill>
                <a:effectLst/>
              </a:rPr>
              <a:t> substance /</a:t>
            </a:r>
            <a:r>
              <a:rPr lang="en-US" sz="1900" dirty="0">
                <a:solidFill>
                  <a:schemeClr val="bg1"/>
                </a:solidFill>
                <a:effectLst/>
              </a:rPr>
              <a:t>​</a:t>
            </a:r>
            <a:r>
              <a:rPr lang="el-GR" sz="1900" i="1" dirty="0">
                <a:solidFill>
                  <a:schemeClr val="bg1"/>
                </a:solidFill>
                <a:effectLst/>
              </a:rPr>
              <a:t>ρ</a:t>
            </a:r>
            <a:r>
              <a:rPr lang="en-US" sz="1900" i="1" baseline="-25000" dirty="0">
                <a:solidFill>
                  <a:schemeClr val="bg1"/>
                </a:solidFill>
                <a:effectLst/>
              </a:rPr>
              <a:t> reference </a:t>
            </a:r>
            <a:r>
              <a:rPr lang="en-US" sz="1900" dirty="0">
                <a:solidFill>
                  <a:schemeClr val="bg1"/>
                </a:solidFill>
                <a:effectLst/>
              </a:rPr>
              <a:t>​​</a:t>
            </a:r>
          </a:p>
          <a:p>
            <a:r>
              <a:rPr lang="en-US" sz="1600" b="1" dirty="0" err="1">
                <a:solidFill>
                  <a:schemeClr val="bg1"/>
                </a:solidFill>
                <a:effectLst/>
              </a:rPr>
              <a:t>Exemples</a:t>
            </a:r>
            <a:r>
              <a:rPr lang="en-US" sz="1600" b="1" dirty="0">
                <a:solidFill>
                  <a:schemeClr val="bg1"/>
                </a:solidFill>
                <a:effectLst/>
              </a:rPr>
              <a:t> :</a:t>
            </a:r>
            <a:endParaRPr lang="en-US" sz="1600" dirty="0">
              <a:solidFill>
                <a:schemeClr val="bg1"/>
              </a:solidFill>
              <a:effectLst/>
            </a:endParaRPr>
          </a:p>
          <a:p>
            <a:r>
              <a:rPr lang="en-US" sz="1600" b="1" dirty="0" err="1">
                <a:solidFill>
                  <a:schemeClr val="bg1"/>
                </a:solidFill>
                <a:effectLst/>
              </a:rPr>
              <a:t>Exemple</a:t>
            </a:r>
            <a:r>
              <a:rPr lang="en-US" sz="1600" b="1" dirty="0">
                <a:solidFill>
                  <a:schemeClr val="bg1"/>
                </a:solidFill>
                <a:effectLst/>
              </a:rPr>
              <a:t> 1 :</a:t>
            </a:r>
            <a:r>
              <a:rPr lang="en-US" sz="1600" dirty="0">
                <a:solidFill>
                  <a:schemeClr val="bg1"/>
                </a:solidFill>
                <a:effectLst/>
              </a:rPr>
              <a:t> </a:t>
            </a:r>
            <a:r>
              <a:rPr lang="en-US" sz="1600" dirty="0" err="1">
                <a:solidFill>
                  <a:schemeClr val="bg1"/>
                </a:solidFill>
                <a:effectLst/>
              </a:rPr>
              <a:t>L'huile</a:t>
            </a:r>
            <a:r>
              <a:rPr lang="en-US" sz="1600" dirty="0">
                <a:solidFill>
                  <a:schemeClr val="bg1"/>
                </a:solidFill>
                <a:effectLst/>
              </a:rPr>
              <a:t> </a:t>
            </a:r>
            <a:r>
              <a:rPr lang="en-US" sz="1600" dirty="0" err="1">
                <a:solidFill>
                  <a:schemeClr val="bg1"/>
                </a:solidFill>
                <a:effectLst/>
              </a:rPr>
              <a:t>d'olive</a:t>
            </a:r>
            <a:r>
              <a:rPr lang="en-US" sz="1600" dirty="0">
                <a:solidFill>
                  <a:schemeClr val="bg1"/>
                </a:solidFill>
                <a:effectLst/>
              </a:rPr>
              <a:t> a </a:t>
            </a:r>
            <a:r>
              <a:rPr lang="en-US" sz="1600" dirty="0" err="1">
                <a:solidFill>
                  <a:schemeClr val="bg1"/>
                </a:solidFill>
                <a:effectLst/>
              </a:rPr>
              <a:t>une</a:t>
            </a:r>
            <a:r>
              <a:rPr lang="en-US" sz="1600" dirty="0">
                <a:solidFill>
                  <a:schemeClr val="bg1"/>
                </a:solidFill>
                <a:effectLst/>
              </a:rPr>
              <a:t> masse </a:t>
            </a:r>
            <a:r>
              <a:rPr lang="en-US" sz="1600" dirty="0" err="1">
                <a:solidFill>
                  <a:schemeClr val="bg1"/>
                </a:solidFill>
                <a:effectLst/>
              </a:rPr>
              <a:t>volumique</a:t>
            </a:r>
            <a:r>
              <a:rPr lang="en-US" sz="1600" dirty="0">
                <a:solidFill>
                  <a:schemeClr val="bg1"/>
                </a:solidFill>
                <a:effectLst/>
              </a:rPr>
              <a:t> </a:t>
            </a:r>
            <a:r>
              <a:rPr lang="en-US" sz="1600" dirty="0" err="1">
                <a:solidFill>
                  <a:schemeClr val="bg1"/>
                </a:solidFill>
                <a:effectLst/>
              </a:rPr>
              <a:t>d'environ</a:t>
            </a:r>
            <a:r>
              <a:rPr lang="en-US" sz="1600" dirty="0">
                <a:solidFill>
                  <a:schemeClr val="bg1"/>
                </a:solidFill>
                <a:effectLst/>
              </a:rPr>
              <a:t> 0,92 g/</a:t>
            </a:r>
            <a:r>
              <a:rPr lang="en-US" sz="1600" dirty="0" err="1">
                <a:solidFill>
                  <a:schemeClr val="bg1"/>
                </a:solidFill>
                <a:effectLst/>
              </a:rPr>
              <a:t>mL.</a:t>
            </a:r>
            <a:br>
              <a:rPr lang="en-US" sz="1600" dirty="0">
                <a:solidFill>
                  <a:schemeClr val="bg1"/>
                </a:solidFill>
                <a:effectLst/>
              </a:rPr>
            </a:br>
            <a:endParaRPr lang="en-US" sz="1600" dirty="0">
              <a:solidFill>
                <a:schemeClr val="bg1"/>
              </a:solidFill>
              <a:effectLst/>
            </a:endParaRPr>
          </a:p>
          <a:p>
            <a:r>
              <a:rPr lang="en-US" sz="1600" i="1" dirty="0" err="1">
                <a:solidFill>
                  <a:schemeClr val="bg1"/>
                </a:solidFill>
                <a:effectLst/>
              </a:rPr>
              <a:t>d</a:t>
            </a:r>
            <a:r>
              <a:rPr lang="en-US" sz="1600" i="1" baseline="-25000" dirty="0" err="1">
                <a:solidFill>
                  <a:schemeClr val="bg1"/>
                </a:solidFill>
                <a:effectLst/>
              </a:rPr>
              <a:t>huile</a:t>
            </a:r>
            <a:r>
              <a:rPr lang="en-US" sz="1600" dirty="0">
                <a:solidFill>
                  <a:schemeClr val="bg1"/>
                </a:solidFill>
                <a:effectLst/>
              </a:rPr>
              <a:t>​=0,92 g/mL / 1,00 g/mL (</a:t>
            </a:r>
            <a:r>
              <a:rPr lang="en-US" sz="1600" dirty="0" err="1">
                <a:solidFill>
                  <a:schemeClr val="bg1"/>
                </a:solidFill>
                <a:effectLst/>
              </a:rPr>
              <a:t>eau</a:t>
            </a:r>
            <a:r>
              <a:rPr lang="en-US" sz="1600" dirty="0">
                <a:solidFill>
                  <a:schemeClr val="bg1"/>
                </a:solidFill>
                <a:effectLst/>
              </a:rPr>
              <a:t>) =0,92. </a:t>
            </a:r>
            <a:r>
              <a:rPr lang="en-US" sz="1600" dirty="0" err="1">
                <a:solidFill>
                  <a:schemeClr val="bg1"/>
                </a:solidFill>
                <a:effectLst/>
              </a:rPr>
              <a:t>L'huile</a:t>
            </a:r>
            <a:r>
              <a:rPr lang="en-US" sz="1600" dirty="0">
                <a:solidFill>
                  <a:schemeClr val="bg1"/>
                </a:solidFill>
                <a:effectLst/>
              </a:rPr>
              <a:t> </a:t>
            </a:r>
            <a:r>
              <a:rPr lang="en-US" sz="1600" dirty="0" err="1">
                <a:solidFill>
                  <a:schemeClr val="bg1"/>
                </a:solidFill>
                <a:effectLst/>
              </a:rPr>
              <a:t>flotte</a:t>
            </a:r>
            <a:r>
              <a:rPr lang="en-US" sz="1600" dirty="0">
                <a:solidFill>
                  <a:schemeClr val="bg1"/>
                </a:solidFill>
                <a:effectLst/>
              </a:rPr>
              <a:t> sur </a:t>
            </a:r>
            <a:r>
              <a:rPr lang="en-US" sz="1600" dirty="0" err="1">
                <a:solidFill>
                  <a:schemeClr val="bg1"/>
                </a:solidFill>
                <a:effectLst/>
              </a:rPr>
              <a:t>l'eau</a:t>
            </a:r>
            <a:r>
              <a:rPr lang="en-US" sz="1600" dirty="0">
                <a:solidFill>
                  <a:schemeClr val="bg1"/>
                </a:solidFill>
                <a:effectLst/>
              </a:rPr>
              <a:t>.</a:t>
            </a:r>
          </a:p>
          <a:p>
            <a:r>
              <a:rPr lang="en-US" sz="1600" b="1" dirty="0" err="1">
                <a:solidFill>
                  <a:schemeClr val="bg1"/>
                </a:solidFill>
                <a:effectLst/>
              </a:rPr>
              <a:t>Exemple</a:t>
            </a:r>
            <a:r>
              <a:rPr lang="en-US" sz="1600" b="1" dirty="0">
                <a:solidFill>
                  <a:schemeClr val="bg1"/>
                </a:solidFill>
                <a:effectLst/>
              </a:rPr>
              <a:t> 2 :</a:t>
            </a:r>
            <a:r>
              <a:rPr lang="en-US" sz="1600" dirty="0">
                <a:solidFill>
                  <a:schemeClr val="bg1"/>
                </a:solidFill>
                <a:effectLst/>
              </a:rPr>
              <a:t> Le </a:t>
            </a:r>
            <a:r>
              <a:rPr lang="en-US" sz="1600" dirty="0" err="1">
                <a:solidFill>
                  <a:schemeClr val="bg1"/>
                </a:solidFill>
                <a:effectLst/>
              </a:rPr>
              <a:t>dioxyde</a:t>
            </a:r>
            <a:r>
              <a:rPr lang="en-US" sz="1600" dirty="0">
                <a:solidFill>
                  <a:schemeClr val="bg1"/>
                </a:solidFill>
                <a:effectLst/>
              </a:rPr>
              <a:t> de </a:t>
            </a:r>
            <a:r>
              <a:rPr lang="en-US" sz="1600" dirty="0" err="1">
                <a:solidFill>
                  <a:schemeClr val="bg1"/>
                </a:solidFill>
                <a:effectLst/>
              </a:rPr>
              <a:t>carbone</a:t>
            </a:r>
            <a:r>
              <a:rPr lang="en-US" sz="1600" dirty="0">
                <a:solidFill>
                  <a:schemeClr val="bg1"/>
                </a:solidFill>
                <a:effectLst/>
              </a:rPr>
              <a:t> (</a:t>
            </a:r>
            <a:r>
              <a:rPr lang="en-US" sz="1600" i="1" dirty="0">
                <a:solidFill>
                  <a:schemeClr val="bg1"/>
                </a:solidFill>
                <a:effectLst/>
              </a:rPr>
              <a:t>CO</a:t>
            </a:r>
            <a:r>
              <a:rPr lang="en-US" sz="1600" baseline="-25000" dirty="0">
                <a:solidFill>
                  <a:schemeClr val="bg1"/>
                </a:solidFill>
                <a:effectLst/>
              </a:rPr>
              <a:t>2</a:t>
            </a:r>
            <a:r>
              <a:rPr lang="en-US" sz="1600" dirty="0">
                <a:solidFill>
                  <a:schemeClr val="bg1"/>
                </a:solidFill>
                <a:effectLst/>
              </a:rPr>
              <a:t>​) a </a:t>
            </a:r>
            <a:r>
              <a:rPr lang="en-US" sz="1600" dirty="0" err="1">
                <a:solidFill>
                  <a:schemeClr val="bg1"/>
                </a:solidFill>
                <a:effectLst/>
              </a:rPr>
              <a:t>une</a:t>
            </a:r>
            <a:r>
              <a:rPr lang="en-US" sz="1600" dirty="0">
                <a:solidFill>
                  <a:schemeClr val="bg1"/>
                </a:solidFill>
                <a:effectLst/>
              </a:rPr>
              <a:t> masse </a:t>
            </a:r>
            <a:r>
              <a:rPr lang="en-US" sz="1600" dirty="0" err="1">
                <a:solidFill>
                  <a:schemeClr val="bg1"/>
                </a:solidFill>
                <a:effectLst/>
              </a:rPr>
              <a:t>molaire</a:t>
            </a:r>
            <a:r>
              <a:rPr lang="en-US" sz="1600" dirty="0">
                <a:solidFill>
                  <a:schemeClr val="bg1"/>
                </a:solidFill>
                <a:effectLst/>
              </a:rPr>
              <a:t> de 44 g/</a:t>
            </a:r>
            <a:r>
              <a:rPr lang="en-US" sz="1600" dirty="0" err="1">
                <a:solidFill>
                  <a:schemeClr val="bg1"/>
                </a:solidFill>
                <a:effectLst/>
              </a:rPr>
              <a:t>mol</a:t>
            </a:r>
            <a:r>
              <a:rPr lang="en-US" sz="1600" dirty="0">
                <a:solidFill>
                  <a:schemeClr val="bg1"/>
                </a:solidFill>
                <a:effectLst/>
              </a:rPr>
              <a:t> . </a:t>
            </a:r>
            <a:r>
              <a:rPr lang="en-US" sz="1600" dirty="0" err="1">
                <a:solidFill>
                  <a:schemeClr val="bg1"/>
                </a:solidFill>
                <a:effectLst/>
              </a:rPr>
              <a:t>L'air</a:t>
            </a:r>
            <a:r>
              <a:rPr lang="en-US" sz="1600" dirty="0">
                <a:solidFill>
                  <a:schemeClr val="bg1"/>
                </a:solidFill>
                <a:effectLst/>
              </a:rPr>
              <a:t> a </a:t>
            </a:r>
            <a:r>
              <a:rPr lang="en-US" sz="1600" dirty="0" err="1">
                <a:solidFill>
                  <a:schemeClr val="bg1"/>
                </a:solidFill>
                <a:effectLst/>
              </a:rPr>
              <a:t>une</a:t>
            </a:r>
            <a:r>
              <a:rPr lang="en-US" sz="1600" dirty="0">
                <a:solidFill>
                  <a:schemeClr val="bg1"/>
                </a:solidFill>
                <a:effectLst/>
              </a:rPr>
              <a:t> masse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moyenne</a:t>
            </a:r>
            <a:r>
              <a:rPr lang="en-US" sz="1600" dirty="0">
                <a:solidFill>
                  <a:schemeClr val="bg1"/>
                </a:solidFill>
                <a:effectLst/>
              </a:rPr>
              <a:t> </a:t>
            </a:r>
            <a:r>
              <a:rPr lang="en-US" sz="1600" dirty="0" err="1">
                <a:solidFill>
                  <a:schemeClr val="bg1"/>
                </a:solidFill>
                <a:effectLst/>
              </a:rPr>
              <a:t>d'environ</a:t>
            </a:r>
            <a:r>
              <a:rPr lang="en-US" sz="1600" dirty="0">
                <a:solidFill>
                  <a:schemeClr val="bg1"/>
                </a:solidFill>
                <a:effectLst/>
              </a:rPr>
              <a:t> 29 g/</a:t>
            </a:r>
            <a:r>
              <a:rPr lang="en-US" sz="1600" dirty="0" err="1">
                <a:solidFill>
                  <a:schemeClr val="bg1"/>
                </a:solidFill>
                <a:effectLst/>
              </a:rPr>
              <a:t>mol</a:t>
            </a:r>
            <a:r>
              <a:rPr lang="en-US" sz="1600" dirty="0">
                <a:solidFill>
                  <a:schemeClr val="bg1"/>
                </a:solidFill>
                <a:effectLst/>
              </a:rPr>
              <a:t> . </a:t>
            </a:r>
            <a:r>
              <a:rPr lang="en-US" sz="1600" i="1" dirty="0">
                <a:solidFill>
                  <a:schemeClr val="bg1"/>
                </a:solidFill>
                <a:effectLst/>
              </a:rPr>
              <a:t>dCO</a:t>
            </a:r>
            <a:r>
              <a:rPr lang="en-US" sz="1600" baseline="-25000" dirty="0">
                <a:solidFill>
                  <a:schemeClr val="bg1"/>
                </a:solidFill>
                <a:effectLst/>
              </a:rPr>
              <a:t>2</a:t>
            </a:r>
            <a:r>
              <a:rPr lang="en-US" sz="1600" dirty="0">
                <a:solidFill>
                  <a:schemeClr val="bg1"/>
                </a:solidFill>
                <a:effectLst/>
              </a:rPr>
              <a:t>​/</a:t>
            </a:r>
            <a:r>
              <a:rPr lang="en-US" sz="1600" i="1" dirty="0">
                <a:solidFill>
                  <a:schemeClr val="bg1"/>
                </a:solidFill>
                <a:effectLst/>
              </a:rPr>
              <a:t>air</a:t>
            </a:r>
            <a:r>
              <a:rPr lang="en-US" sz="1600" dirty="0">
                <a:solidFill>
                  <a:schemeClr val="bg1"/>
                </a:solidFill>
                <a:effectLst/>
              </a:rPr>
              <a:t>​=(</a:t>
            </a:r>
            <a:r>
              <a:rPr lang="en-US" sz="1600" i="1" dirty="0">
                <a:solidFill>
                  <a:schemeClr val="bg1"/>
                </a:solidFill>
                <a:effectLst/>
              </a:rPr>
              <a:t>MCO</a:t>
            </a:r>
            <a:r>
              <a:rPr lang="en-US" sz="1600" baseline="-25000" dirty="0">
                <a:solidFill>
                  <a:schemeClr val="bg1"/>
                </a:solidFill>
                <a:effectLst/>
              </a:rPr>
              <a:t>2</a:t>
            </a:r>
            <a:r>
              <a:rPr lang="en-US" sz="1600" dirty="0">
                <a:solidFill>
                  <a:schemeClr val="bg1"/>
                </a:solidFill>
                <a:effectLst/>
              </a:rPr>
              <a:t>​​/</a:t>
            </a:r>
            <a:r>
              <a:rPr lang="en-US" sz="1600" i="1" dirty="0" err="1">
                <a:solidFill>
                  <a:schemeClr val="bg1"/>
                </a:solidFill>
                <a:effectLst/>
              </a:rPr>
              <a:t>Vm</a:t>
            </a:r>
            <a:r>
              <a:rPr lang="en-US" sz="1600" dirty="0">
                <a:solidFill>
                  <a:schemeClr val="bg1"/>
                </a:solidFill>
                <a:effectLst/>
              </a:rPr>
              <a:t>​)/(</a:t>
            </a:r>
            <a:r>
              <a:rPr lang="en-US" sz="1600" i="1" dirty="0" err="1">
                <a:solidFill>
                  <a:schemeClr val="bg1"/>
                </a:solidFill>
                <a:effectLst/>
              </a:rPr>
              <a:t>M</a:t>
            </a:r>
            <a:r>
              <a:rPr lang="en-US" sz="1600" i="1" baseline="-25000" dirty="0" err="1">
                <a:solidFill>
                  <a:schemeClr val="bg1"/>
                </a:solidFill>
                <a:effectLst/>
              </a:rPr>
              <a:t>air</a:t>
            </a:r>
            <a:r>
              <a:rPr lang="en-US" sz="1600" dirty="0">
                <a:solidFill>
                  <a:schemeClr val="bg1"/>
                </a:solidFill>
                <a:effectLst/>
              </a:rPr>
              <a:t>​/</a:t>
            </a:r>
            <a:r>
              <a:rPr lang="en-US" sz="1600" i="1" dirty="0" err="1">
                <a:solidFill>
                  <a:schemeClr val="bg1"/>
                </a:solidFill>
                <a:effectLst/>
              </a:rPr>
              <a:t>Vm</a:t>
            </a:r>
            <a:r>
              <a:rPr lang="en-US" sz="1600" dirty="0">
                <a:solidFill>
                  <a:schemeClr val="bg1"/>
                </a:solidFill>
                <a:effectLst/>
              </a:rPr>
              <a:t>​)=</a:t>
            </a:r>
            <a:r>
              <a:rPr lang="en-US" sz="1600" i="1" dirty="0">
                <a:solidFill>
                  <a:schemeClr val="bg1"/>
                </a:solidFill>
                <a:effectLst/>
              </a:rPr>
              <a:t>MCO</a:t>
            </a:r>
            <a:r>
              <a:rPr lang="en-US" sz="1600" baseline="-25000" dirty="0">
                <a:solidFill>
                  <a:schemeClr val="bg1"/>
                </a:solidFill>
                <a:effectLst/>
              </a:rPr>
              <a:t>2</a:t>
            </a:r>
            <a:r>
              <a:rPr lang="en-US" sz="1600" dirty="0">
                <a:solidFill>
                  <a:schemeClr val="bg1"/>
                </a:solidFill>
                <a:effectLst/>
              </a:rPr>
              <a:t>​​/</a:t>
            </a:r>
            <a:r>
              <a:rPr lang="en-US" sz="1600" i="1" dirty="0" err="1">
                <a:solidFill>
                  <a:schemeClr val="bg1"/>
                </a:solidFill>
                <a:effectLst/>
              </a:rPr>
              <a:t>M</a:t>
            </a:r>
            <a:r>
              <a:rPr lang="en-US" sz="1600" i="1" baseline="-25000" dirty="0" err="1">
                <a:solidFill>
                  <a:schemeClr val="bg1"/>
                </a:solidFill>
                <a:effectLst/>
              </a:rPr>
              <a:t>air</a:t>
            </a:r>
            <a:r>
              <a:rPr lang="en-US" sz="1600" dirty="0">
                <a:solidFill>
                  <a:schemeClr val="bg1"/>
                </a:solidFill>
                <a:effectLst/>
              </a:rPr>
              <a:t>​=44/29≈1,52. Le </a:t>
            </a:r>
            <a:r>
              <a:rPr lang="en-US" sz="1600" i="1" dirty="0">
                <a:solidFill>
                  <a:schemeClr val="bg1"/>
                </a:solidFill>
                <a:effectLst/>
              </a:rPr>
              <a:t>CO</a:t>
            </a:r>
            <a:r>
              <a:rPr lang="en-US" sz="1600" baseline="-25000" dirty="0">
                <a:solidFill>
                  <a:schemeClr val="bg1"/>
                </a:solidFill>
                <a:effectLst/>
              </a:rPr>
              <a:t>2</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plus dense que </a:t>
            </a:r>
            <a:r>
              <a:rPr lang="en-US" sz="1600" dirty="0" err="1">
                <a:solidFill>
                  <a:schemeClr val="bg1"/>
                </a:solidFill>
                <a:effectLst/>
              </a:rPr>
              <a:t>l'air</a:t>
            </a:r>
            <a:r>
              <a:rPr lang="en-US" sz="1600" dirty="0">
                <a:solidFill>
                  <a:schemeClr val="bg1"/>
                </a:solidFill>
                <a:effectLst/>
              </a:rPr>
              <a:t>.</a:t>
            </a:r>
          </a:p>
          <a:p>
            <a:pPr marL="0" indent="0">
              <a:buNone/>
            </a:pPr>
            <a:endParaRPr lang="fr-FR" dirty="0"/>
          </a:p>
        </p:txBody>
      </p:sp>
      <p:sp>
        <p:nvSpPr>
          <p:cNvPr id="4" name="Rectangle 3">
            <a:extLst>
              <a:ext uri="{FF2B5EF4-FFF2-40B4-BE49-F238E27FC236}">
                <a16:creationId xmlns:a16="http://schemas.microsoft.com/office/drawing/2014/main" id="{81464B0C-D33C-8B4A-96A4-09261C6AFCE2}"/>
              </a:ext>
            </a:extLst>
          </p:cNvPr>
          <p:cNvSpPr/>
          <p:nvPr/>
        </p:nvSpPr>
        <p:spPr>
          <a:xfrm>
            <a:off x="5765084" y="2056686"/>
            <a:ext cx="6426916" cy="4801314"/>
          </a:xfrm>
          <a:prstGeom prst="rect">
            <a:avLst/>
          </a:prstGeom>
        </p:spPr>
        <p:txBody>
          <a:bodyPr wrap="square">
            <a:spAutoFit/>
          </a:bodyPr>
          <a:lstStyle/>
          <a:p>
            <a:r>
              <a:rPr lang="en-US" b="1" dirty="0">
                <a:solidFill>
                  <a:srgbClr val="000000"/>
                </a:solidFill>
                <a:latin typeface="Inter"/>
              </a:rPr>
              <a:t>Density (d - unitless)</a:t>
            </a:r>
            <a:endParaRPr lang="en-US" dirty="0">
              <a:solidFill>
                <a:srgbClr val="000000"/>
              </a:solidFill>
              <a:latin typeface="Inter"/>
            </a:endParaRPr>
          </a:p>
          <a:p>
            <a:pPr>
              <a:buFont typeface="Arial" panose="020B0604020202020204" pitchFamily="34" charset="0"/>
              <a:buChar char="•"/>
            </a:pPr>
            <a:r>
              <a:rPr lang="en-US" dirty="0">
                <a:solidFill>
                  <a:srgbClr val="000000"/>
                </a:solidFill>
                <a:latin typeface="Inter"/>
              </a:rPr>
              <a:t>The density (or relative density) of a substance is the ratio of its density to the density of a reference substance, taken under the same temperature and pressure conditions. For liquids and solids, the reference substance is generally water. For gases, it is often air. Density is a unitless quantity.</a:t>
            </a:r>
          </a:p>
          <a:p>
            <a:pPr>
              <a:buFont typeface="Arial" panose="020B0604020202020204" pitchFamily="34" charset="0"/>
              <a:buChar char="•"/>
            </a:pPr>
            <a:r>
              <a:rPr lang="en-US" dirty="0">
                <a:solidFill>
                  <a:srgbClr val="000000"/>
                </a:solidFill>
                <a:latin typeface="Inter"/>
              </a:rPr>
              <a:t>d = </a:t>
            </a:r>
            <a:r>
              <a:rPr lang="el-GR" dirty="0">
                <a:solidFill>
                  <a:srgbClr val="000000"/>
                </a:solidFill>
                <a:latin typeface="Inter"/>
              </a:rPr>
              <a:t>ρ</a:t>
            </a:r>
            <a:r>
              <a:rPr lang="en-US" dirty="0">
                <a:solidFill>
                  <a:srgbClr val="000000"/>
                </a:solidFill>
                <a:latin typeface="Inter"/>
              </a:rPr>
              <a:t>substance / </a:t>
            </a:r>
            <a:r>
              <a:rPr lang="el-GR" dirty="0">
                <a:solidFill>
                  <a:srgbClr val="000000"/>
                </a:solidFill>
                <a:latin typeface="Inter"/>
              </a:rPr>
              <a:t>ρ</a:t>
            </a:r>
            <a:r>
              <a:rPr lang="en-US" dirty="0">
                <a:solidFill>
                  <a:srgbClr val="000000"/>
                </a:solidFill>
                <a:latin typeface="Inter"/>
              </a:rPr>
              <a:t>reference</a:t>
            </a:r>
          </a:p>
          <a:p>
            <a:pPr>
              <a:buFont typeface="Arial" panose="020B0604020202020204" pitchFamily="34" charset="0"/>
              <a:buChar char="•"/>
            </a:pPr>
            <a:r>
              <a:rPr lang="en-US" dirty="0">
                <a:solidFill>
                  <a:srgbClr val="000000"/>
                </a:solidFill>
                <a:latin typeface="Inter"/>
              </a:rPr>
              <a:t>Examples:</a:t>
            </a:r>
          </a:p>
          <a:p>
            <a:pPr marL="742950" lvl="1" indent="-285750">
              <a:buFont typeface="Arial" panose="020B0604020202020204" pitchFamily="34" charset="0"/>
              <a:buChar char="•"/>
            </a:pPr>
            <a:r>
              <a:rPr lang="en-US" dirty="0">
                <a:solidFill>
                  <a:srgbClr val="000000"/>
                </a:solidFill>
                <a:latin typeface="Inter"/>
              </a:rPr>
              <a:t>Example 1: Olive oil has a density of approximately 0.92 g/</a:t>
            </a:r>
            <a:r>
              <a:rPr lang="en-US" dirty="0" err="1">
                <a:solidFill>
                  <a:srgbClr val="000000"/>
                </a:solidFill>
                <a:latin typeface="Inter"/>
              </a:rPr>
              <a:t>mL.</a:t>
            </a:r>
            <a:endParaRPr lang="en-US" dirty="0">
              <a:solidFill>
                <a:srgbClr val="000000"/>
              </a:solidFill>
              <a:latin typeface="Inter"/>
            </a:endParaRPr>
          </a:p>
          <a:p>
            <a:pPr marL="1143000" lvl="2" indent="-228600">
              <a:buFont typeface="Arial" panose="020B0604020202020204" pitchFamily="34" charset="0"/>
              <a:buChar char="•"/>
            </a:pPr>
            <a:r>
              <a:rPr lang="en-US" dirty="0" err="1">
                <a:solidFill>
                  <a:srgbClr val="000000"/>
                </a:solidFill>
                <a:latin typeface="Inter"/>
              </a:rPr>
              <a:t>d</a:t>
            </a:r>
            <a:r>
              <a:rPr lang="en-US" baseline="-25000" dirty="0" err="1">
                <a:solidFill>
                  <a:srgbClr val="000000"/>
                </a:solidFill>
                <a:latin typeface="Inter"/>
              </a:rPr>
              <a:t>olive</a:t>
            </a:r>
            <a:r>
              <a:rPr lang="en-US" baseline="-25000" dirty="0">
                <a:solidFill>
                  <a:srgbClr val="000000"/>
                </a:solidFill>
                <a:latin typeface="Inter"/>
              </a:rPr>
              <a:t> oil </a:t>
            </a:r>
            <a:r>
              <a:rPr lang="en-US" dirty="0">
                <a:solidFill>
                  <a:srgbClr val="000000"/>
                </a:solidFill>
                <a:latin typeface="Inter"/>
              </a:rPr>
              <a:t>= 0.92 g/mL / 1.00 g/mL (water) = 0.92. Oil floats on water.</a:t>
            </a:r>
          </a:p>
          <a:p>
            <a:pPr marL="742950" lvl="1" indent="-285750">
              <a:buFont typeface="Arial" panose="020B0604020202020204" pitchFamily="34" charset="0"/>
              <a:buChar char="•"/>
            </a:pPr>
            <a:r>
              <a:rPr lang="en-US" dirty="0">
                <a:solidFill>
                  <a:srgbClr val="000000"/>
                </a:solidFill>
                <a:latin typeface="Inter"/>
              </a:rPr>
              <a:t>Example 2: Carbon dioxide (CO</a:t>
            </a:r>
            <a:r>
              <a:rPr lang="en-US" baseline="-25000" dirty="0">
                <a:solidFill>
                  <a:srgbClr val="000000"/>
                </a:solidFill>
                <a:latin typeface="Inter"/>
              </a:rPr>
              <a:t>2</a:t>
            </a:r>
            <a:r>
              <a:rPr lang="en-US" dirty="0">
                <a:solidFill>
                  <a:srgbClr val="000000"/>
                </a:solidFill>
                <a:latin typeface="Inter"/>
              </a:rPr>
              <a:t>) has a molar mass of 44 g/</a:t>
            </a:r>
            <a:r>
              <a:rPr lang="en-US" dirty="0" err="1">
                <a:solidFill>
                  <a:srgbClr val="000000"/>
                </a:solidFill>
                <a:latin typeface="Inter"/>
              </a:rPr>
              <a:t>mol</a:t>
            </a:r>
            <a:r>
              <a:rPr lang="en-US" dirty="0">
                <a:solidFill>
                  <a:srgbClr val="000000"/>
                </a:solidFill>
                <a:latin typeface="Inter"/>
              </a:rPr>
              <a:t> . Air has an average molar mass of approximately 29 g/</a:t>
            </a:r>
            <a:r>
              <a:rPr lang="en-US" dirty="0" err="1">
                <a:solidFill>
                  <a:srgbClr val="000000"/>
                </a:solidFill>
                <a:latin typeface="Inter"/>
              </a:rPr>
              <a:t>mol</a:t>
            </a:r>
            <a:r>
              <a:rPr lang="en-US" dirty="0">
                <a:solidFill>
                  <a:srgbClr val="000000"/>
                </a:solidFill>
                <a:latin typeface="Inter"/>
              </a:rPr>
              <a:t> . dCO</a:t>
            </a:r>
            <a:r>
              <a:rPr lang="en-US" baseline="-25000" dirty="0">
                <a:solidFill>
                  <a:srgbClr val="000000"/>
                </a:solidFill>
                <a:latin typeface="Inter"/>
              </a:rPr>
              <a:t>2</a:t>
            </a:r>
            <a:r>
              <a:rPr lang="en-US" dirty="0">
                <a:solidFill>
                  <a:srgbClr val="000000"/>
                </a:solidFill>
                <a:latin typeface="Inter"/>
              </a:rPr>
              <a:t>/air = (MCO</a:t>
            </a:r>
            <a:r>
              <a:rPr lang="en-US" baseline="-25000" dirty="0">
                <a:solidFill>
                  <a:srgbClr val="000000"/>
                </a:solidFill>
                <a:latin typeface="Inter"/>
              </a:rPr>
              <a:t>2</a:t>
            </a:r>
            <a:r>
              <a:rPr lang="en-US" dirty="0">
                <a:solidFill>
                  <a:srgbClr val="000000"/>
                </a:solidFill>
                <a:latin typeface="Inter"/>
              </a:rPr>
              <a:t>/</a:t>
            </a:r>
            <a:r>
              <a:rPr lang="en-US" dirty="0" err="1">
                <a:solidFill>
                  <a:srgbClr val="000000"/>
                </a:solidFill>
                <a:latin typeface="Inter"/>
              </a:rPr>
              <a:t>V</a:t>
            </a:r>
            <a:r>
              <a:rPr lang="en-US" baseline="-25000" dirty="0" err="1">
                <a:solidFill>
                  <a:srgbClr val="000000"/>
                </a:solidFill>
                <a:latin typeface="Inter"/>
              </a:rPr>
              <a:t>m</a:t>
            </a:r>
            <a:r>
              <a:rPr lang="en-US" dirty="0">
                <a:solidFill>
                  <a:srgbClr val="000000"/>
                </a:solidFill>
                <a:latin typeface="Inter"/>
              </a:rPr>
              <a:t>) / (</a:t>
            </a:r>
            <a:r>
              <a:rPr lang="en-US" dirty="0" err="1">
                <a:solidFill>
                  <a:srgbClr val="000000"/>
                </a:solidFill>
                <a:latin typeface="Inter"/>
              </a:rPr>
              <a:t>M</a:t>
            </a:r>
            <a:r>
              <a:rPr lang="en-US" baseline="-25000" dirty="0" err="1">
                <a:solidFill>
                  <a:srgbClr val="000000"/>
                </a:solidFill>
                <a:latin typeface="Inter"/>
              </a:rPr>
              <a:t>air</a:t>
            </a:r>
            <a:r>
              <a:rPr lang="en-US" dirty="0">
                <a:solidFill>
                  <a:srgbClr val="000000"/>
                </a:solidFill>
                <a:latin typeface="Inter"/>
              </a:rPr>
              <a:t>/</a:t>
            </a:r>
            <a:r>
              <a:rPr lang="en-US" dirty="0" err="1">
                <a:solidFill>
                  <a:srgbClr val="000000"/>
                </a:solidFill>
                <a:latin typeface="Inter"/>
              </a:rPr>
              <a:t>V</a:t>
            </a:r>
            <a:r>
              <a:rPr lang="en-US" baseline="-25000" dirty="0" err="1">
                <a:solidFill>
                  <a:srgbClr val="000000"/>
                </a:solidFill>
                <a:latin typeface="Inter"/>
              </a:rPr>
              <a:t>m</a:t>
            </a:r>
            <a:r>
              <a:rPr lang="en-US" dirty="0">
                <a:solidFill>
                  <a:srgbClr val="000000"/>
                </a:solidFill>
                <a:latin typeface="Inter"/>
              </a:rPr>
              <a:t>) = M</a:t>
            </a:r>
            <a:r>
              <a:rPr lang="en-US" baseline="-25000" dirty="0">
                <a:solidFill>
                  <a:srgbClr val="000000"/>
                </a:solidFill>
                <a:latin typeface="Inter"/>
              </a:rPr>
              <a:t>CO2</a:t>
            </a:r>
            <a:r>
              <a:rPr lang="en-US" dirty="0">
                <a:solidFill>
                  <a:srgbClr val="000000"/>
                </a:solidFill>
                <a:latin typeface="Inter"/>
              </a:rPr>
              <a:t> / </a:t>
            </a:r>
            <a:r>
              <a:rPr lang="en-US" dirty="0" err="1">
                <a:solidFill>
                  <a:srgbClr val="000000"/>
                </a:solidFill>
                <a:latin typeface="Inter"/>
              </a:rPr>
              <a:t>M</a:t>
            </a:r>
            <a:r>
              <a:rPr lang="en-US" baseline="-25000" dirty="0" err="1">
                <a:solidFill>
                  <a:srgbClr val="000000"/>
                </a:solidFill>
                <a:latin typeface="Inter"/>
              </a:rPr>
              <a:t>air</a:t>
            </a:r>
            <a:r>
              <a:rPr lang="en-US" dirty="0">
                <a:solidFill>
                  <a:srgbClr val="000000"/>
                </a:solidFill>
                <a:latin typeface="Inter"/>
              </a:rPr>
              <a:t> = 44 / 29 ≈ 1.52. </a:t>
            </a:r>
          </a:p>
          <a:p>
            <a:pPr marL="742950" lvl="1" indent="-285750">
              <a:buFont typeface="Arial" panose="020B0604020202020204" pitchFamily="34" charset="0"/>
              <a:buChar char="•"/>
            </a:pPr>
            <a:r>
              <a:rPr lang="en-US" dirty="0">
                <a:solidFill>
                  <a:srgbClr val="000000"/>
                </a:solidFill>
                <a:latin typeface="Inter"/>
              </a:rPr>
              <a:t>CO</a:t>
            </a:r>
            <a:r>
              <a:rPr lang="en-US" baseline="-25000" dirty="0">
                <a:solidFill>
                  <a:srgbClr val="000000"/>
                </a:solidFill>
                <a:latin typeface="Inter"/>
              </a:rPr>
              <a:t>2</a:t>
            </a:r>
            <a:r>
              <a:rPr lang="en-US" dirty="0">
                <a:solidFill>
                  <a:srgbClr val="000000"/>
                </a:solidFill>
                <a:latin typeface="Inter"/>
              </a:rPr>
              <a:t> is denser than air.</a:t>
            </a:r>
            <a:endParaRPr lang="en-US" b="0" i="0" dirty="0">
              <a:solidFill>
                <a:srgbClr val="000000"/>
              </a:solidFill>
              <a:effectLst/>
              <a:latin typeface="Inter"/>
            </a:endParaRPr>
          </a:p>
        </p:txBody>
      </p:sp>
    </p:spTree>
    <p:extLst>
      <p:ext uri="{BB962C8B-B14F-4D97-AF65-F5344CB8AC3E}">
        <p14:creationId xmlns:p14="http://schemas.microsoft.com/office/powerpoint/2010/main" val="1349146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1" y="1923667"/>
            <a:ext cx="6188928" cy="4770782"/>
          </a:xfrm>
          <a:solidFill>
            <a:schemeClr val="accent1"/>
          </a:solidFill>
        </p:spPr>
        <p:txBody>
          <a:bodyPr>
            <a:normAutofit fontScale="25000" lnSpcReduction="20000"/>
          </a:bodyPr>
          <a:lstStyle/>
          <a:p>
            <a:r>
              <a:rPr lang="en-US" sz="4000" b="1" dirty="0" err="1">
                <a:solidFill>
                  <a:schemeClr val="bg1"/>
                </a:solidFill>
                <a:effectLst/>
              </a:rPr>
              <a:t>Bilan</a:t>
            </a:r>
            <a:r>
              <a:rPr lang="en-US" sz="4000" b="1" dirty="0">
                <a:solidFill>
                  <a:schemeClr val="bg1"/>
                </a:solidFill>
                <a:effectLst/>
              </a:rPr>
              <a:t> de </a:t>
            </a:r>
            <a:r>
              <a:rPr lang="en-US" sz="4000" b="1" dirty="0" err="1">
                <a:solidFill>
                  <a:schemeClr val="bg1"/>
                </a:solidFill>
                <a:effectLst/>
              </a:rPr>
              <a:t>Matière</a:t>
            </a:r>
            <a:endParaRPr lang="en-US" sz="4000" b="1" dirty="0">
              <a:solidFill>
                <a:schemeClr val="bg1"/>
              </a:solidFill>
              <a:effectLst/>
            </a:endParaRPr>
          </a:p>
          <a:p>
            <a:r>
              <a:rPr lang="en-US" sz="4000" dirty="0">
                <a:solidFill>
                  <a:schemeClr val="bg1"/>
                </a:solidFill>
                <a:effectLst/>
              </a:rPr>
              <a:t>Un </a:t>
            </a:r>
            <a:r>
              <a:rPr lang="en-US" sz="4000" dirty="0" err="1">
                <a:solidFill>
                  <a:schemeClr val="bg1"/>
                </a:solidFill>
                <a:effectLst/>
              </a:rPr>
              <a:t>bilan</a:t>
            </a:r>
            <a:r>
              <a:rPr lang="en-US" sz="4000" dirty="0">
                <a:solidFill>
                  <a:schemeClr val="bg1"/>
                </a:solidFill>
                <a:effectLst/>
              </a:rPr>
              <a:t> de </a:t>
            </a:r>
            <a:r>
              <a:rPr lang="en-US" sz="4000" dirty="0" err="1">
                <a:solidFill>
                  <a:schemeClr val="bg1"/>
                </a:solidFill>
                <a:effectLst/>
              </a:rPr>
              <a:t>matière</a:t>
            </a:r>
            <a:r>
              <a:rPr lang="en-US" sz="4000" dirty="0">
                <a:solidFill>
                  <a:schemeClr val="bg1"/>
                </a:solidFill>
                <a:effectLst/>
              </a:rPr>
              <a:t> </a:t>
            </a:r>
            <a:r>
              <a:rPr lang="en-US" sz="4000" dirty="0" err="1">
                <a:solidFill>
                  <a:schemeClr val="bg1"/>
                </a:solidFill>
                <a:effectLst/>
              </a:rPr>
              <a:t>consiste</a:t>
            </a:r>
            <a:r>
              <a:rPr lang="en-US" sz="4000" dirty="0">
                <a:solidFill>
                  <a:schemeClr val="bg1"/>
                </a:solidFill>
                <a:effectLst/>
              </a:rPr>
              <a:t> </a:t>
            </a:r>
            <a:r>
              <a:rPr lang="en-US" sz="4000" dirty="0" err="1">
                <a:solidFill>
                  <a:schemeClr val="bg1"/>
                </a:solidFill>
                <a:effectLst/>
              </a:rPr>
              <a:t>à</a:t>
            </a:r>
            <a:r>
              <a:rPr lang="en-US" sz="4000" dirty="0">
                <a:solidFill>
                  <a:schemeClr val="bg1"/>
                </a:solidFill>
                <a:effectLst/>
              </a:rPr>
              <a:t> </a:t>
            </a:r>
            <a:r>
              <a:rPr lang="en-US" sz="4000" dirty="0" err="1">
                <a:solidFill>
                  <a:schemeClr val="bg1"/>
                </a:solidFill>
                <a:effectLst/>
              </a:rPr>
              <a:t>suivre</a:t>
            </a:r>
            <a:r>
              <a:rPr lang="en-US" sz="4000" dirty="0">
                <a:solidFill>
                  <a:schemeClr val="bg1"/>
                </a:solidFill>
                <a:effectLst/>
              </a:rPr>
              <a:t> la </a:t>
            </a:r>
            <a:r>
              <a:rPr lang="en-US" sz="4000" dirty="0" err="1">
                <a:solidFill>
                  <a:schemeClr val="bg1"/>
                </a:solidFill>
                <a:effectLst/>
              </a:rPr>
              <a:t>quantité</a:t>
            </a:r>
            <a:r>
              <a:rPr lang="en-US" sz="4000" dirty="0">
                <a:solidFill>
                  <a:schemeClr val="bg1"/>
                </a:solidFill>
                <a:effectLst/>
              </a:rPr>
              <a:t> de </a:t>
            </a:r>
            <a:r>
              <a:rPr lang="en-US" sz="4000" dirty="0" err="1">
                <a:solidFill>
                  <a:schemeClr val="bg1"/>
                </a:solidFill>
                <a:effectLst/>
              </a:rPr>
              <a:t>chaque</a:t>
            </a:r>
            <a:r>
              <a:rPr lang="en-US" sz="4000" dirty="0">
                <a:solidFill>
                  <a:schemeClr val="bg1"/>
                </a:solidFill>
                <a:effectLst/>
              </a:rPr>
              <a:t> substance qui entre et qui sort d'un </a:t>
            </a:r>
            <a:r>
              <a:rPr lang="en-US" sz="4000" dirty="0" err="1">
                <a:solidFill>
                  <a:schemeClr val="bg1"/>
                </a:solidFill>
                <a:effectLst/>
              </a:rPr>
              <a:t>système</a:t>
            </a:r>
            <a:r>
              <a:rPr lang="en-US" sz="4000" dirty="0">
                <a:solidFill>
                  <a:schemeClr val="bg1"/>
                </a:solidFill>
                <a:effectLst/>
              </a:rPr>
              <a:t> (</a:t>
            </a:r>
            <a:r>
              <a:rPr lang="en-US" sz="4000" dirty="0" err="1">
                <a:solidFill>
                  <a:schemeClr val="bg1"/>
                </a:solidFill>
                <a:effectLst/>
              </a:rPr>
              <a:t>réacteur</a:t>
            </a:r>
            <a:r>
              <a:rPr lang="en-US" sz="4000" dirty="0">
                <a:solidFill>
                  <a:schemeClr val="bg1"/>
                </a:solidFill>
                <a:effectLst/>
              </a:rPr>
              <a:t>, </a:t>
            </a:r>
            <a:r>
              <a:rPr lang="en-US" sz="4000" dirty="0" err="1">
                <a:solidFill>
                  <a:schemeClr val="bg1"/>
                </a:solidFill>
                <a:effectLst/>
              </a:rPr>
              <a:t>colonne</a:t>
            </a:r>
            <a:r>
              <a:rPr lang="en-US" sz="4000" dirty="0">
                <a:solidFill>
                  <a:schemeClr val="bg1"/>
                </a:solidFill>
                <a:effectLst/>
              </a:rPr>
              <a:t> de distillation, etc.) </a:t>
            </a:r>
            <a:r>
              <a:rPr lang="en-US" sz="4000" dirty="0" err="1">
                <a:solidFill>
                  <a:schemeClr val="bg1"/>
                </a:solidFill>
                <a:effectLst/>
              </a:rPr>
              <a:t>ou</a:t>
            </a:r>
            <a:r>
              <a:rPr lang="en-US" sz="4000" dirty="0">
                <a:solidFill>
                  <a:schemeClr val="bg1"/>
                </a:solidFill>
                <a:effectLst/>
              </a:rPr>
              <a:t> qui </a:t>
            </a:r>
            <a:r>
              <a:rPr lang="en-US" sz="4000" dirty="0" err="1">
                <a:solidFill>
                  <a:schemeClr val="bg1"/>
                </a:solidFill>
                <a:effectLst/>
              </a:rPr>
              <a:t>est</a:t>
            </a:r>
            <a:r>
              <a:rPr lang="en-US" sz="4000" dirty="0">
                <a:solidFill>
                  <a:schemeClr val="bg1"/>
                </a:solidFill>
                <a:effectLst/>
              </a:rPr>
              <a:t> </a:t>
            </a:r>
            <a:r>
              <a:rPr lang="en-US" sz="4000" dirty="0" err="1">
                <a:solidFill>
                  <a:schemeClr val="bg1"/>
                </a:solidFill>
                <a:effectLst/>
              </a:rPr>
              <a:t>consommée</a:t>
            </a:r>
            <a:r>
              <a:rPr lang="en-US" sz="4000" dirty="0">
                <a:solidFill>
                  <a:schemeClr val="bg1"/>
                </a:solidFill>
                <a:effectLst/>
              </a:rPr>
              <a:t>/</a:t>
            </a:r>
            <a:r>
              <a:rPr lang="en-US" sz="4000" dirty="0" err="1">
                <a:solidFill>
                  <a:schemeClr val="bg1"/>
                </a:solidFill>
                <a:effectLst/>
              </a:rPr>
              <a:t>produite</a:t>
            </a:r>
            <a:r>
              <a:rPr lang="en-US" sz="4000" dirty="0">
                <a:solidFill>
                  <a:schemeClr val="bg1"/>
                </a:solidFill>
                <a:effectLst/>
              </a:rPr>
              <a:t> </a:t>
            </a:r>
            <a:r>
              <a:rPr lang="en-US" sz="4000" dirty="0" err="1">
                <a:solidFill>
                  <a:schemeClr val="bg1"/>
                </a:solidFill>
                <a:effectLst/>
              </a:rPr>
              <a:t>lors</a:t>
            </a:r>
            <a:r>
              <a:rPr lang="en-US" sz="4000" dirty="0">
                <a:solidFill>
                  <a:schemeClr val="bg1"/>
                </a:solidFill>
                <a:effectLst/>
              </a:rPr>
              <a:t> </a:t>
            </a:r>
            <a:r>
              <a:rPr lang="en-US" sz="4000" dirty="0" err="1">
                <a:solidFill>
                  <a:schemeClr val="bg1"/>
                </a:solidFill>
                <a:effectLst/>
              </a:rPr>
              <a:t>d'une</a:t>
            </a:r>
            <a:r>
              <a:rPr lang="en-US" sz="4000" dirty="0">
                <a:solidFill>
                  <a:schemeClr val="bg1"/>
                </a:solidFill>
                <a:effectLst/>
              </a:rPr>
              <a:t> </a:t>
            </a:r>
            <a:r>
              <a:rPr lang="en-US" sz="4000" dirty="0" err="1">
                <a:solidFill>
                  <a:schemeClr val="bg1"/>
                </a:solidFill>
                <a:effectLst/>
              </a:rPr>
              <a:t>réaction</a:t>
            </a:r>
            <a:r>
              <a:rPr lang="en-US" sz="4000" dirty="0">
                <a:solidFill>
                  <a:schemeClr val="bg1"/>
                </a:solidFill>
                <a:effectLst/>
              </a:rPr>
              <a:t> </a:t>
            </a:r>
            <a:r>
              <a:rPr lang="en-US" sz="4000" dirty="0" err="1">
                <a:solidFill>
                  <a:schemeClr val="bg1"/>
                </a:solidFill>
                <a:effectLst/>
              </a:rPr>
              <a:t>chimique</a:t>
            </a:r>
            <a:r>
              <a:rPr lang="en-US" sz="4000" dirty="0">
                <a:solidFill>
                  <a:schemeClr val="bg1"/>
                </a:solidFill>
                <a:effectLst/>
              </a:rPr>
              <a:t>. Il </a:t>
            </a:r>
            <a:r>
              <a:rPr lang="en-US" sz="4000" dirty="0" err="1">
                <a:solidFill>
                  <a:schemeClr val="bg1"/>
                </a:solidFill>
                <a:effectLst/>
              </a:rPr>
              <a:t>est</a:t>
            </a:r>
            <a:r>
              <a:rPr lang="en-US" sz="4000" dirty="0">
                <a:solidFill>
                  <a:schemeClr val="bg1"/>
                </a:solidFill>
                <a:effectLst/>
              </a:rPr>
              <a:t> </a:t>
            </a:r>
            <a:r>
              <a:rPr lang="en-US" sz="4000" dirty="0" err="1">
                <a:solidFill>
                  <a:schemeClr val="bg1"/>
                </a:solidFill>
                <a:effectLst/>
              </a:rPr>
              <a:t>basé</a:t>
            </a:r>
            <a:r>
              <a:rPr lang="en-US" sz="4000" dirty="0">
                <a:solidFill>
                  <a:schemeClr val="bg1"/>
                </a:solidFill>
                <a:effectLst/>
              </a:rPr>
              <a:t> sur le </a:t>
            </a:r>
            <a:r>
              <a:rPr lang="en-US" sz="4000" dirty="0" err="1">
                <a:solidFill>
                  <a:schemeClr val="bg1"/>
                </a:solidFill>
                <a:effectLst/>
              </a:rPr>
              <a:t>principe</a:t>
            </a:r>
            <a:r>
              <a:rPr lang="en-US" sz="4000" dirty="0">
                <a:solidFill>
                  <a:schemeClr val="bg1"/>
                </a:solidFill>
                <a:effectLst/>
              </a:rPr>
              <a:t> de conservation de la masse : "</a:t>
            </a:r>
            <a:r>
              <a:rPr lang="en-US" sz="4000" dirty="0" err="1">
                <a:solidFill>
                  <a:schemeClr val="bg1"/>
                </a:solidFill>
                <a:effectLst/>
              </a:rPr>
              <a:t>Rien</a:t>
            </a:r>
            <a:r>
              <a:rPr lang="en-US" sz="4000" dirty="0">
                <a:solidFill>
                  <a:schemeClr val="bg1"/>
                </a:solidFill>
                <a:effectLst/>
              </a:rPr>
              <a:t> ne se </a:t>
            </a:r>
            <a:r>
              <a:rPr lang="en-US" sz="4000" dirty="0" err="1">
                <a:solidFill>
                  <a:schemeClr val="bg1"/>
                </a:solidFill>
                <a:effectLst/>
              </a:rPr>
              <a:t>perd</a:t>
            </a:r>
            <a:r>
              <a:rPr lang="en-US" sz="4000" dirty="0">
                <a:solidFill>
                  <a:schemeClr val="bg1"/>
                </a:solidFill>
                <a:effectLst/>
              </a:rPr>
              <a:t>, </a:t>
            </a:r>
            <a:r>
              <a:rPr lang="en-US" sz="4000" dirty="0" err="1">
                <a:solidFill>
                  <a:schemeClr val="bg1"/>
                </a:solidFill>
                <a:effectLst/>
              </a:rPr>
              <a:t>rien</a:t>
            </a:r>
            <a:r>
              <a:rPr lang="en-US" sz="4000" dirty="0">
                <a:solidFill>
                  <a:schemeClr val="bg1"/>
                </a:solidFill>
                <a:effectLst/>
              </a:rPr>
              <a:t> ne se </a:t>
            </a:r>
            <a:r>
              <a:rPr lang="en-US" sz="4000" dirty="0" err="1">
                <a:solidFill>
                  <a:schemeClr val="bg1"/>
                </a:solidFill>
                <a:effectLst/>
              </a:rPr>
              <a:t>crée</a:t>
            </a:r>
            <a:r>
              <a:rPr lang="en-US" sz="4000" dirty="0">
                <a:solidFill>
                  <a:schemeClr val="bg1"/>
                </a:solidFill>
                <a:effectLst/>
              </a:rPr>
              <a:t>, tout se </a:t>
            </a:r>
            <a:r>
              <a:rPr lang="en-US" sz="4000" dirty="0" err="1">
                <a:solidFill>
                  <a:schemeClr val="bg1"/>
                </a:solidFill>
                <a:effectLst/>
              </a:rPr>
              <a:t>transforme</a:t>
            </a:r>
            <a:r>
              <a:rPr lang="en-US" sz="4000" dirty="0">
                <a:solidFill>
                  <a:schemeClr val="bg1"/>
                </a:solidFill>
                <a:effectLst/>
              </a:rPr>
              <a:t>".</a:t>
            </a:r>
          </a:p>
          <a:p>
            <a:r>
              <a:rPr lang="en-US" sz="4000" dirty="0">
                <a:solidFill>
                  <a:schemeClr val="bg1"/>
                </a:solidFill>
                <a:effectLst/>
              </a:rPr>
              <a:t>Pour un </a:t>
            </a:r>
            <a:r>
              <a:rPr lang="en-US" sz="4000" dirty="0" err="1">
                <a:solidFill>
                  <a:schemeClr val="bg1"/>
                </a:solidFill>
                <a:effectLst/>
              </a:rPr>
              <a:t>constituant</a:t>
            </a:r>
            <a:r>
              <a:rPr lang="en-US" sz="4000" dirty="0">
                <a:solidFill>
                  <a:schemeClr val="bg1"/>
                </a:solidFill>
                <a:effectLst/>
              </a:rPr>
              <a:t> </a:t>
            </a:r>
            <a:r>
              <a:rPr lang="en-US" sz="4000" dirty="0" err="1">
                <a:solidFill>
                  <a:schemeClr val="bg1"/>
                </a:solidFill>
                <a:effectLst/>
              </a:rPr>
              <a:t>donné</a:t>
            </a:r>
            <a:r>
              <a:rPr lang="en-US" sz="4000" dirty="0">
                <a:solidFill>
                  <a:schemeClr val="bg1"/>
                </a:solidFill>
                <a:effectLst/>
              </a:rPr>
              <a:t> :</a:t>
            </a:r>
            <a:br>
              <a:rPr lang="en-US" sz="4000" dirty="0">
                <a:solidFill>
                  <a:schemeClr val="bg1"/>
                </a:solidFill>
                <a:effectLst/>
              </a:rPr>
            </a:br>
            <a:endParaRPr lang="en-US" sz="4000" dirty="0">
              <a:solidFill>
                <a:schemeClr val="bg1"/>
              </a:solidFill>
              <a:effectLst/>
            </a:endParaRPr>
          </a:p>
          <a:p>
            <a:r>
              <a:rPr lang="en-US" sz="4000" i="1" dirty="0" err="1">
                <a:solidFill>
                  <a:schemeClr val="bg1"/>
                </a:solidFill>
                <a:effectLst/>
              </a:rPr>
              <a:t>Quantite</a:t>
            </a:r>
            <a:r>
              <a:rPr lang="en-US" sz="4000" dirty="0">
                <a:solidFill>
                  <a:schemeClr val="bg1"/>
                </a:solidFill>
                <a:effectLst/>
              </a:rPr>
              <a:t> </a:t>
            </a:r>
            <a:r>
              <a:rPr lang="en-US" sz="4000" i="1" baseline="-25000" dirty="0">
                <a:solidFill>
                  <a:schemeClr val="bg1"/>
                </a:solidFill>
                <a:effectLst/>
              </a:rPr>
              <a:t>entree</a:t>
            </a:r>
            <a:r>
              <a:rPr lang="en-US" sz="4000" dirty="0">
                <a:solidFill>
                  <a:schemeClr val="bg1"/>
                </a:solidFill>
                <a:effectLst/>
              </a:rPr>
              <a:t>​+</a:t>
            </a:r>
            <a:r>
              <a:rPr lang="en-US" sz="4000" i="1" dirty="0" err="1">
                <a:solidFill>
                  <a:schemeClr val="bg1"/>
                </a:solidFill>
                <a:effectLst/>
              </a:rPr>
              <a:t>Quantite</a:t>
            </a:r>
            <a:r>
              <a:rPr lang="en-US" sz="4000" dirty="0">
                <a:solidFill>
                  <a:schemeClr val="bg1"/>
                </a:solidFill>
                <a:effectLst/>
              </a:rPr>
              <a:t> </a:t>
            </a:r>
            <a:r>
              <a:rPr lang="en-US" sz="4000" i="1" baseline="-25000" dirty="0" err="1">
                <a:solidFill>
                  <a:schemeClr val="bg1"/>
                </a:solidFill>
                <a:effectLst/>
              </a:rPr>
              <a:t>generee</a:t>
            </a:r>
            <a:r>
              <a:rPr lang="en-US" sz="4000" dirty="0">
                <a:solidFill>
                  <a:schemeClr val="bg1"/>
                </a:solidFill>
                <a:effectLst/>
              </a:rPr>
              <a:t>​=</a:t>
            </a:r>
            <a:r>
              <a:rPr lang="en-US" sz="4000" i="1" dirty="0" err="1">
                <a:solidFill>
                  <a:schemeClr val="bg1"/>
                </a:solidFill>
                <a:effectLst/>
              </a:rPr>
              <a:t>Quantite</a:t>
            </a:r>
            <a:r>
              <a:rPr lang="en-US" sz="4000" dirty="0" err="1">
                <a:solidFill>
                  <a:schemeClr val="bg1"/>
                </a:solidFill>
                <a:effectLst/>
              </a:rPr>
              <a:t>ˊ</a:t>
            </a:r>
            <a:r>
              <a:rPr lang="en-US" sz="4000" i="1" baseline="-25000" dirty="0" err="1">
                <a:solidFill>
                  <a:schemeClr val="bg1"/>
                </a:solidFill>
                <a:effectLst/>
              </a:rPr>
              <a:t>sortie</a:t>
            </a:r>
            <a:r>
              <a:rPr lang="en-US" sz="4000" baseline="-25000" dirty="0">
                <a:solidFill>
                  <a:schemeClr val="bg1"/>
                </a:solidFill>
                <a:effectLst/>
              </a:rPr>
              <a:t>​</a:t>
            </a:r>
            <a:r>
              <a:rPr lang="en-US" sz="4000" dirty="0">
                <a:solidFill>
                  <a:schemeClr val="bg1"/>
                </a:solidFill>
                <a:effectLst/>
              </a:rPr>
              <a:t>+</a:t>
            </a:r>
            <a:r>
              <a:rPr lang="en-US" sz="4000" i="1" dirty="0" err="1">
                <a:solidFill>
                  <a:schemeClr val="bg1"/>
                </a:solidFill>
                <a:effectLst/>
              </a:rPr>
              <a:t>Quantite</a:t>
            </a:r>
            <a:r>
              <a:rPr lang="en-US" sz="4000" dirty="0" err="1">
                <a:solidFill>
                  <a:schemeClr val="bg1"/>
                </a:solidFill>
                <a:effectLst/>
              </a:rPr>
              <a:t>ˊ</a:t>
            </a:r>
            <a:r>
              <a:rPr lang="en-US" sz="4000" i="1" baseline="-25000" dirty="0" err="1">
                <a:solidFill>
                  <a:schemeClr val="bg1"/>
                </a:solidFill>
                <a:effectLst/>
              </a:rPr>
              <a:t>consommee</a:t>
            </a:r>
            <a:r>
              <a:rPr lang="en-US" sz="4000" dirty="0">
                <a:solidFill>
                  <a:schemeClr val="bg1"/>
                </a:solidFill>
                <a:effectLst/>
              </a:rPr>
              <a:t>​+</a:t>
            </a:r>
            <a:r>
              <a:rPr lang="en-US" sz="4000" i="1" dirty="0" err="1">
                <a:solidFill>
                  <a:schemeClr val="bg1"/>
                </a:solidFill>
                <a:effectLst/>
              </a:rPr>
              <a:t>Quantite</a:t>
            </a:r>
            <a:r>
              <a:rPr lang="en-US" sz="4000" dirty="0" err="1">
                <a:solidFill>
                  <a:schemeClr val="bg1"/>
                </a:solidFill>
                <a:effectLst/>
              </a:rPr>
              <a:t>ˊ</a:t>
            </a:r>
            <a:r>
              <a:rPr lang="en-US" sz="4000" i="1" baseline="-25000" dirty="0" err="1">
                <a:solidFill>
                  <a:schemeClr val="bg1"/>
                </a:solidFill>
                <a:effectLst/>
              </a:rPr>
              <a:t>accumulee</a:t>
            </a:r>
            <a:r>
              <a:rPr lang="en-US" sz="4000" dirty="0">
                <a:solidFill>
                  <a:schemeClr val="bg1"/>
                </a:solidFill>
                <a:effectLst/>
              </a:rPr>
              <a:t>​ </a:t>
            </a:r>
          </a:p>
          <a:p>
            <a:r>
              <a:rPr lang="en-US" sz="4000" dirty="0" err="1">
                <a:solidFill>
                  <a:schemeClr val="bg1"/>
                </a:solidFill>
                <a:effectLst/>
              </a:rPr>
              <a:t>En</a:t>
            </a:r>
            <a:r>
              <a:rPr lang="en-US" sz="4000" dirty="0">
                <a:solidFill>
                  <a:schemeClr val="bg1"/>
                </a:solidFill>
                <a:effectLst/>
              </a:rPr>
              <a:t> régime </a:t>
            </a:r>
            <a:r>
              <a:rPr lang="en-US" sz="4000" dirty="0" err="1">
                <a:solidFill>
                  <a:schemeClr val="bg1"/>
                </a:solidFill>
                <a:effectLst/>
              </a:rPr>
              <a:t>stationnaire</a:t>
            </a:r>
            <a:r>
              <a:rPr lang="en-US" sz="4000" dirty="0">
                <a:solidFill>
                  <a:schemeClr val="bg1"/>
                </a:solidFill>
                <a:effectLst/>
              </a:rPr>
              <a:t> et sans accumulation :</a:t>
            </a:r>
            <a:br>
              <a:rPr lang="en-US" sz="4000" dirty="0">
                <a:solidFill>
                  <a:schemeClr val="bg1"/>
                </a:solidFill>
                <a:effectLst/>
              </a:rPr>
            </a:br>
            <a:endParaRPr lang="en-US" sz="4000" dirty="0">
              <a:solidFill>
                <a:schemeClr val="bg1"/>
              </a:solidFill>
              <a:effectLst/>
            </a:endParaRPr>
          </a:p>
          <a:p>
            <a:pPr marL="0" indent="0">
              <a:buNone/>
            </a:pPr>
            <a:r>
              <a:rPr lang="en-US" sz="4000" i="1" dirty="0" err="1">
                <a:solidFill>
                  <a:schemeClr val="bg1"/>
                </a:solidFill>
                <a:effectLst/>
              </a:rPr>
              <a:t>Quantite</a:t>
            </a:r>
            <a:r>
              <a:rPr lang="en-US" sz="4000" dirty="0">
                <a:solidFill>
                  <a:schemeClr val="bg1"/>
                </a:solidFill>
                <a:effectLst/>
              </a:rPr>
              <a:t> </a:t>
            </a:r>
            <a:r>
              <a:rPr lang="en-US" sz="4000" i="1" baseline="-25000" dirty="0">
                <a:solidFill>
                  <a:schemeClr val="bg1"/>
                </a:solidFill>
                <a:effectLst/>
              </a:rPr>
              <a:t>entree</a:t>
            </a:r>
            <a:r>
              <a:rPr lang="en-US" sz="4000" dirty="0">
                <a:solidFill>
                  <a:schemeClr val="bg1"/>
                </a:solidFill>
                <a:effectLst/>
              </a:rPr>
              <a:t>​+</a:t>
            </a:r>
            <a:r>
              <a:rPr lang="en-US" sz="4000" i="1" dirty="0" err="1">
                <a:solidFill>
                  <a:schemeClr val="bg1"/>
                </a:solidFill>
                <a:effectLst/>
              </a:rPr>
              <a:t>Quantite</a:t>
            </a:r>
            <a:r>
              <a:rPr lang="en-US" sz="4000" dirty="0">
                <a:solidFill>
                  <a:schemeClr val="bg1"/>
                </a:solidFill>
                <a:effectLst/>
              </a:rPr>
              <a:t> </a:t>
            </a:r>
            <a:r>
              <a:rPr lang="en-US" sz="4000" i="1" dirty="0" err="1">
                <a:solidFill>
                  <a:schemeClr val="bg1"/>
                </a:solidFill>
                <a:effectLst/>
              </a:rPr>
              <a:t>generee</a:t>
            </a:r>
            <a:r>
              <a:rPr lang="en-US" sz="4000" dirty="0">
                <a:solidFill>
                  <a:schemeClr val="bg1"/>
                </a:solidFill>
                <a:effectLst/>
              </a:rPr>
              <a:t>​=</a:t>
            </a:r>
            <a:r>
              <a:rPr lang="en-US" sz="4000" i="1" dirty="0" err="1">
                <a:solidFill>
                  <a:schemeClr val="bg1"/>
                </a:solidFill>
                <a:effectLst/>
              </a:rPr>
              <a:t>Quantite</a:t>
            </a:r>
            <a:r>
              <a:rPr lang="en-US" sz="4000" dirty="0" err="1">
                <a:solidFill>
                  <a:schemeClr val="bg1"/>
                </a:solidFill>
                <a:effectLst/>
              </a:rPr>
              <a:t>ˊ</a:t>
            </a:r>
            <a:r>
              <a:rPr lang="en-US" sz="4000" i="1" baseline="-25000" dirty="0" err="1">
                <a:solidFill>
                  <a:schemeClr val="bg1"/>
                </a:solidFill>
                <a:effectLst/>
              </a:rPr>
              <a:t>sortie</a:t>
            </a:r>
            <a:r>
              <a:rPr lang="en-US" sz="4000" baseline="-25000" dirty="0">
                <a:solidFill>
                  <a:schemeClr val="bg1"/>
                </a:solidFill>
                <a:effectLst/>
              </a:rPr>
              <a:t>​</a:t>
            </a:r>
            <a:r>
              <a:rPr lang="en-US" sz="4000" dirty="0">
                <a:solidFill>
                  <a:schemeClr val="bg1"/>
                </a:solidFill>
                <a:effectLst/>
              </a:rPr>
              <a:t>+</a:t>
            </a:r>
            <a:r>
              <a:rPr lang="en-US" sz="4000" i="1" dirty="0" err="1">
                <a:solidFill>
                  <a:schemeClr val="bg1"/>
                </a:solidFill>
                <a:effectLst/>
              </a:rPr>
              <a:t>Quantite</a:t>
            </a:r>
            <a:r>
              <a:rPr lang="en-US" sz="4000" dirty="0">
                <a:solidFill>
                  <a:schemeClr val="bg1"/>
                </a:solidFill>
                <a:effectLst/>
              </a:rPr>
              <a:t> ​</a:t>
            </a:r>
            <a:r>
              <a:rPr lang="en-US" sz="4000" i="1" baseline="-25000" dirty="0" err="1">
                <a:solidFill>
                  <a:schemeClr val="bg1"/>
                </a:solidFill>
                <a:effectLst/>
              </a:rPr>
              <a:t>consommee</a:t>
            </a:r>
            <a:endParaRPr lang="en-US" sz="4000" i="1" baseline="-25000" dirty="0">
              <a:solidFill>
                <a:schemeClr val="bg1"/>
              </a:solidFill>
              <a:effectLst/>
            </a:endParaRPr>
          </a:p>
          <a:p>
            <a:pPr marL="0" indent="0">
              <a:buNone/>
            </a:pPr>
            <a:r>
              <a:rPr lang="en-US" sz="4000" b="1" dirty="0" err="1">
                <a:solidFill>
                  <a:schemeClr val="bg1"/>
                </a:solidFill>
                <a:effectLst/>
              </a:rPr>
              <a:t>Exemples</a:t>
            </a:r>
            <a:r>
              <a:rPr lang="en-US" sz="4000" b="1" dirty="0">
                <a:solidFill>
                  <a:schemeClr val="bg1"/>
                </a:solidFill>
                <a:effectLst/>
              </a:rPr>
              <a:t> :</a:t>
            </a:r>
            <a:endParaRPr lang="en-US" sz="4000" dirty="0">
              <a:solidFill>
                <a:schemeClr val="bg1"/>
              </a:solidFill>
              <a:effectLst/>
            </a:endParaRPr>
          </a:p>
          <a:p>
            <a:r>
              <a:rPr lang="en-US" sz="4000" b="1" dirty="0" err="1">
                <a:solidFill>
                  <a:schemeClr val="bg1"/>
                </a:solidFill>
                <a:effectLst/>
              </a:rPr>
              <a:t>Exemple</a:t>
            </a:r>
            <a:r>
              <a:rPr lang="en-US" sz="4000" b="1" dirty="0">
                <a:solidFill>
                  <a:schemeClr val="bg1"/>
                </a:solidFill>
                <a:effectLst/>
              </a:rPr>
              <a:t> 1 (Sans </a:t>
            </a:r>
            <a:r>
              <a:rPr lang="en-US" sz="4000" b="1" dirty="0" err="1">
                <a:solidFill>
                  <a:schemeClr val="bg1"/>
                </a:solidFill>
                <a:effectLst/>
              </a:rPr>
              <a:t>réaction</a:t>
            </a:r>
            <a:r>
              <a:rPr lang="en-US" sz="4000" b="1" dirty="0">
                <a:solidFill>
                  <a:schemeClr val="bg1"/>
                </a:solidFill>
                <a:effectLst/>
              </a:rPr>
              <a:t>) :</a:t>
            </a:r>
            <a:r>
              <a:rPr lang="en-US" sz="4000" dirty="0">
                <a:solidFill>
                  <a:schemeClr val="bg1"/>
                </a:solidFill>
                <a:effectLst/>
              </a:rPr>
              <a:t> Un </a:t>
            </a:r>
            <a:r>
              <a:rPr lang="en-US" sz="4000" dirty="0" err="1">
                <a:solidFill>
                  <a:schemeClr val="bg1"/>
                </a:solidFill>
                <a:effectLst/>
              </a:rPr>
              <a:t>réservoir</a:t>
            </a:r>
            <a:r>
              <a:rPr lang="en-US" sz="4000" dirty="0">
                <a:solidFill>
                  <a:schemeClr val="bg1"/>
                </a:solidFill>
                <a:effectLst/>
              </a:rPr>
              <a:t> </a:t>
            </a:r>
            <a:r>
              <a:rPr lang="en-US" sz="4000" dirty="0" err="1">
                <a:solidFill>
                  <a:schemeClr val="bg1"/>
                </a:solidFill>
                <a:effectLst/>
              </a:rPr>
              <a:t>d'eau</a:t>
            </a:r>
            <a:r>
              <a:rPr lang="en-US" sz="4000" dirty="0">
                <a:solidFill>
                  <a:schemeClr val="bg1"/>
                </a:solidFill>
                <a:effectLst/>
              </a:rPr>
              <a:t> </a:t>
            </a:r>
            <a:r>
              <a:rPr lang="en-US" sz="4000" dirty="0" err="1">
                <a:solidFill>
                  <a:schemeClr val="bg1"/>
                </a:solidFill>
                <a:effectLst/>
              </a:rPr>
              <a:t>est</a:t>
            </a:r>
            <a:r>
              <a:rPr lang="en-US" sz="4000" dirty="0">
                <a:solidFill>
                  <a:schemeClr val="bg1"/>
                </a:solidFill>
                <a:effectLst/>
              </a:rPr>
              <a:t> </a:t>
            </a:r>
            <a:r>
              <a:rPr lang="en-US" sz="4000" dirty="0" err="1">
                <a:solidFill>
                  <a:schemeClr val="bg1"/>
                </a:solidFill>
                <a:effectLst/>
              </a:rPr>
              <a:t>alimenté</a:t>
            </a:r>
            <a:r>
              <a:rPr lang="en-US" sz="4000" dirty="0">
                <a:solidFill>
                  <a:schemeClr val="bg1"/>
                </a:solidFill>
                <a:effectLst/>
              </a:rPr>
              <a:t> par un </a:t>
            </a:r>
            <a:r>
              <a:rPr lang="en-US" sz="4000" dirty="0" err="1">
                <a:solidFill>
                  <a:schemeClr val="bg1"/>
                </a:solidFill>
                <a:effectLst/>
              </a:rPr>
              <a:t>tuyau</a:t>
            </a:r>
            <a:r>
              <a:rPr lang="en-US" sz="4000" dirty="0">
                <a:solidFill>
                  <a:schemeClr val="bg1"/>
                </a:solidFill>
                <a:effectLst/>
              </a:rPr>
              <a:t> </a:t>
            </a:r>
            <a:r>
              <a:rPr lang="en-US" sz="4000" dirty="0" err="1">
                <a:solidFill>
                  <a:schemeClr val="bg1"/>
                </a:solidFill>
                <a:effectLst/>
              </a:rPr>
              <a:t>à</a:t>
            </a:r>
            <a:r>
              <a:rPr lang="en-US" sz="4000" dirty="0">
                <a:solidFill>
                  <a:schemeClr val="bg1"/>
                </a:solidFill>
                <a:effectLst/>
              </a:rPr>
              <a:t> 10 L/min et </a:t>
            </a:r>
            <a:r>
              <a:rPr lang="en-US" sz="4000" dirty="0" err="1">
                <a:solidFill>
                  <a:schemeClr val="bg1"/>
                </a:solidFill>
                <a:effectLst/>
              </a:rPr>
              <a:t>vidé</a:t>
            </a:r>
            <a:r>
              <a:rPr lang="en-US" sz="4000" dirty="0">
                <a:solidFill>
                  <a:schemeClr val="bg1"/>
                </a:solidFill>
                <a:effectLst/>
              </a:rPr>
              <a:t> par un </a:t>
            </a:r>
            <a:r>
              <a:rPr lang="en-US" sz="4000" dirty="0" err="1">
                <a:solidFill>
                  <a:schemeClr val="bg1"/>
                </a:solidFill>
                <a:effectLst/>
              </a:rPr>
              <a:t>autre</a:t>
            </a:r>
            <a:r>
              <a:rPr lang="en-US" sz="4000" dirty="0">
                <a:solidFill>
                  <a:schemeClr val="bg1"/>
                </a:solidFill>
                <a:effectLst/>
              </a:rPr>
              <a:t> </a:t>
            </a:r>
            <a:r>
              <a:rPr lang="en-US" sz="4000" dirty="0" err="1">
                <a:solidFill>
                  <a:schemeClr val="bg1"/>
                </a:solidFill>
                <a:effectLst/>
              </a:rPr>
              <a:t>à</a:t>
            </a:r>
            <a:r>
              <a:rPr lang="en-US" sz="4000" dirty="0">
                <a:solidFill>
                  <a:schemeClr val="bg1"/>
                </a:solidFill>
                <a:effectLst/>
              </a:rPr>
              <a:t> 8 L/min. Après 5 minutes, le </a:t>
            </a:r>
            <a:r>
              <a:rPr lang="en-US" sz="4000" dirty="0" err="1">
                <a:solidFill>
                  <a:schemeClr val="bg1"/>
                </a:solidFill>
                <a:effectLst/>
              </a:rPr>
              <a:t>réservoir</a:t>
            </a:r>
            <a:r>
              <a:rPr lang="en-US" sz="4000" dirty="0">
                <a:solidFill>
                  <a:schemeClr val="bg1"/>
                </a:solidFill>
                <a:effectLst/>
              </a:rPr>
              <a:t> a </a:t>
            </a:r>
            <a:r>
              <a:rPr lang="en-US" sz="4000" dirty="0" err="1">
                <a:solidFill>
                  <a:schemeClr val="bg1"/>
                </a:solidFill>
                <a:effectLst/>
              </a:rPr>
              <a:t>accumulé</a:t>
            </a:r>
            <a:r>
              <a:rPr lang="en-US" sz="4000" dirty="0">
                <a:solidFill>
                  <a:schemeClr val="bg1"/>
                </a:solidFill>
                <a:effectLst/>
              </a:rPr>
              <a:t> :</a:t>
            </a:r>
            <a:br>
              <a:rPr lang="en-US" sz="4000" dirty="0">
                <a:solidFill>
                  <a:schemeClr val="bg1"/>
                </a:solidFill>
                <a:effectLst/>
              </a:rPr>
            </a:br>
            <a:endParaRPr lang="en-US" sz="4000" dirty="0">
              <a:solidFill>
                <a:schemeClr val="bg1"/>
              </a:solidFill>
              <a:effectLst/>
            </a:endParaRPr>
          </a:p>
          <a:p>
            <a:r>
              <a:rPr lang="en-US" sz="4000" dirty="0">
                <a:solidFill>
                  <a:schemeClr val="bg1"/>
                </a:solidFill>
                <a:effectLst/>
              </a:rPr>
              <a:t>(10 L/min−8 L/min)×5 min=2 L/min×5 min=10(10 L/min−8 L/min)×5 min=2 L/min×5 min=10 L </a:t>
            </a:r>
            <a:r>
              <a:rPr lang="en-US" sz="4000" dirty="0" err="1">
                <a:solidFill>
                  <a:schemeClr val="bg1"/>
                </a:solidFill>
                <a:effectLst/>
              </a:rPr>
              <a:t>d'eau</a:t>
            </a:r>
            <a:r>
              <a:rPr lang="en-US" sz="4000" dirty="0">
                <a:solidFill>
                  <a:schemeClr val="bg1"/>
                </a:solidFill>
                <a:effectLst/>
              </a:rPr>
              <a:t>.</a:t>
            </a:r>
          </a:p>
          <a:p>
            <a:r>
              <a:rPr lang="en-US" sz="4000" b="1" dirty="0" err="1">
                <a:solidFill>
                  <a:schemeClr val="bg1"/>
                </a:solidFill>
                <a:effectLst/>
              </a:rPr>
              <a:t>Exemple</a:t>
            </a:r>
            <a:r>
              <a:rPr lang="en-US" sz="4000" b="1" dirty="0">
                <a:solidFill>
                  <a:schemeClr val="bg1"/>
                </a:solidFill>
                <a:effectLst/>
              </a:rPr>
              <a:t> 2 (Avec </a:t>
            </a:r>
            <a:r>
              <a:rPr lang="en-US" sz="4000" b="1" dirty="0" err="1">
                <a:solidFill>
                  <a:schemeClr val="bg1"/>
                </a:solidFill>
                <a:effectLst/>
              </a:rPr>
              <a:t>réaction</a:t>
            </a:r>
            <a:r>
              <a:rPr lang="en-US" sz="4000" b="1" dirty="0">
                <a:solidFill>
                  <a:schemeClr val="bg1"/>
                </a:solidFill>
                <a:effectLst/>
              </a:rPr>
              <a:t>) :</a:t>
            </a:r>
            <a:r>
              <a:rPr lang="en-US" sz="4000" dirty="0">
                <a:solidFill>
                  <a:schemeClr val="bg1"/>
                </a:solidFill>
                <a:effectLst/>
              </a:rPr>
              <a:t> La combustion du </a:t>
            </a:r>
            <a:r>
              <a:rPr lang="en-US" sz="4000" dirty="0" err="1">
                <a:solidFill>
                  <a:schemeClr val="bg1"/>
                </a:solidFill>
                <a:effectLst/>
              </a:rPr>
              <a:t>méthane</a:t>
            </a:r>
            <a:r>
              <a:rPr lang="en-US" sz="4000" dirty="0">
                <a:solidFill>
                  <a:schemeClr val="bg1"/>
                </a:solidFill>
                <a:effectLst/>
              </a:rPr>
              <a:t> : </a:t>
            </a:r>
          </a:p>
          <a:p>
            <a:r>
              <a:rPr lang="en-US" sz="4000" i="1" dirty="0">
                <a:solidFill>
                  <a:schemeClr val="bg1"/>
                </a:solidFill>
                <a:effectLst/>
              </a:rPr>
              <a:t>CH</a:t>
            </a:r>
            <a:r>
              <a:rPr lang="en-US" sz="4000" dirty="0">
                <a:solidFill>
                  <a:schemeClr val="bg1"/>
                </a:solidFill>
                <a:effectLst/>
              </a:rPr>
              <a:t>4​+2</a:t>
            </a:r>
            <a:r>
              <a:rPr lang="en-US" sz="4000" i="1" dirty="0">
                <a:solidFill>
                  <a:schemeClr val="bg1"/>
                </a:solidFill>
                <a:effectLst/>
              </a:rPr>
              <a:t>O</a:t>
            </a:r>
            <a:r>
              <a:rPr lang="en-US" sz="4000" dirty="0">
                <a:solidFill>
                  <a:schemeClr val="bg1"/>
                </a:solidFill>
                <a:effectLst/>
              </a:rPr>
              <a:t>2​→</a:t>
            </a:r>
            <a:r>
              <a:rPr lang="en-US" sz="4000" i="1" dirty="0">
                <a:solidFill>
                  <a:schemeClr val="bg1"/>
                </a:solidFill>
                <a:effectLst/>
              </a:rPr>
              <a:t>CO</a:t>
            </a:r>
            <a:r>
              <a:rPr lang="en-US" sz="4000" dirty="0">
                <a:solidFill>
                  <a:schemeClr val="bg1"/>
                </a:solidFill>
                <a:effectLst/>
              </a:rPr>
              <a:t>2​+2</a:t>
            </a:r>
            <a:r>
              <a:rPr lang="en-US" sz="4000" i="1" dirty="0">
                <a:solidFill>
                  <a:schemeClr val="bg1"/>
                </a:solidFill>
                <a:effectLst/>
              </a:rPr>
              <a:t>H</a:t>
            </a:r>
            <a:r>
              <a:rPr lang="en-US" sz="4000" dirty="0">
                <a:solidFill>
                  <a:schemeClr val="bg1"/>
                </a:solidFill>
                <a:effectLst/>
              </a:rPr>
              <a:t>2​</a:t>
            </a:r>
            <a:r>
              <a:rPr lang="en-US" sz="4000" i="1" dirty="0">
                <a:solidFill>
                  <a:schemeClr val="bg1"/>
                </a:solidFill>
                <a:effectLst/>
              </a:rPr>
              <a:t>O</a:t>
            </a:r>
            <a:r>
              <a:rPr lang="en-US" sz="4000" dirty="0">
                <a:solidFill>
                  <a:schemeClr val="bg1"/>
                </a:solidFill>
                <a:effectLst/>
              </a:rPr>
              <a:t>.</a:t>
            </a:r>
            <a:br>
              <a:rPr lang="en-US" sz="4000" dirty="0">
                <a:solidFill>
                  <a:schemeClr val="bg1"/>
                </a:solidFill>
                <a:effectLst/>
              </a:rPr>
            </a:br>
            <a:r>
              <a:rPr lang="en-US" sz="4000" dirty="0">
                <a:solidFill>
                  <a:schemeClr val="bg1"/>
                </a:solidFill>
                <a:effectLst/>
              </a:rPr>
              <a:t>Si on </a:t>
            </a:r>
            <a:r>
              <a:rPr lang="en-US" sz="4000" dirty="0" err="1">
                <a:solidFill>
                  <a:schemeClr val="bg1"/>
                </a:solidFill>
                <a:effectLst/>
              </a:rPr>
              <a:t>introduit</a:t>
            </a:r>
            <a:r>
              <a:rPr lang="en-US" sz="4000" dirty="0">
                <a:solidFill>
                  <a:schemeClr val="bg1"/>
                </a:solidFill>
                <a:effectLst/>
              </a:rPr>
              <a:t> 1 mole de </a:t>
            </a:r>
            <a:r>
              <a:rPr lang="en-US" sz="4000" i="1" dirty="0">
                <a:solidFill>
                  <a:schemeClr val="bg1"/>
                </a:solidFill>
                <a:effectLst/>
              </a:rPr>
              <a:t>CH</a:t>
            </a:r>
            <a:r>
              <a:rPr lang="en-US" sz="4000" dirty="0">
                <a:solidFill>
                  <a:schemeClr val="bg1"/>
                </a:solidFill>
                <a:effectLst/>
              </a:rPr>
              <a:t>4​ et 2 moles de </a:t>
            </a:r>
            <a:r>
              <a:rPr lang="en-US" sz="4000" i="1" dirty="0">
                <a:solidFill>
                  <a:schemeClr val="bg1"/>
                </a:solidFill>
                <a:effectLst/>
              </a:rPr>
              <a:t>O</a:t>
            </a:r>
            <a:r>
              <a:rPr lang="en-US" sz="4000" dirty="0">
                <a:solidFill>
                  <a:schemeClr val="bg1"/>
                </a:solidFill>
                <a:effectLst/>
              </a:rPr>
              <a:t>2​ </a:t>
            </a:r>
            <a:r>
              <a:rPr lang="en-US" sz="4000" dirty="0" err="1">
                <a:solidFill>
                  <a:schemeClr val="bg1"/>
                </a:solidFill>
                <a:effectLst/>
              </a:rPr>
              <a:t>dans</a:t>
            </a:r>
            <a:r>
              <a:rPr lang="en-US" sz="4000" dirty="0">
                <a:solidFill>
                  <a:schemeClr val="bg1"/>
                </a:solidFill>
                <a:effectLst/>
              </a:rPr>
              <a:t> un </a:t>
            </a:r>
            <a:r>
              <a:rPr lang="en-US" sz="4000" dirty="0" err="1">
                <a:solidFill>
                  <a:schemeClr val="bg1"/>
                </a:solidFill>
                <a:effectLst/>
              </a:rPr>
              <a:t>réacteur</a:t>
            </a:r>
            <a:r>
              <a:rPr lang="en-US" sz="4000" dirty="0">
                <a:solidFill>
                  <a:schemeClr val="bg1"/>
                </a:solidFill>
                <a:effectLst/>
              </a:rPr>
              <a:t> et que la </a:t>
            </a:r>
            <a:r>
              <a:rPr lang="en-US" sz="4000" dirty="0" err="1">
                <a:solidFill>
                  <a:schemeClr val="bg1"/>
                </a:solidFill>
                <a:effectLst/>
              </a:rPr>
              <a:t>réaction</a:t>
            </a:r>
            <a:r>
              <a:rPr lang="en-US" sz="4000" dirty="0">
                <a:solidFill>
                  <a:schemeClr val="bg1"/>
                </a:solidFill>
                <a:effectLst/>
              </a:rPr>
              <a:t> </a:t>
            </a:r>
            <a:r>
              <a:rPr lang="en-US" sz="4000" dirty="0" err="1">
                <a:solidFill>
                  <a:schemeClr val="bg1"/>
                </a:solidFill>
                <a:effectLst/>
              </a:rPr>
              <a:t>est</a:t>
            </a:r>
            <a:r>
              <a:rPr lang="en-US" sz="4000" dirty="0">
                <a:solidFill>
                  <a:schemeClr val="bg1"/>
                </a:solidFill>
                <a:effectLst/>
              </a:rPr>
              <a:t> </a:t>
            </a:r>
            <a:r>
              <a:rPr lang="en-US" sz="4000" dirty="0" err="1">
                <a:solidFill>
                  <a:schemeClr val="bg1"/>
                </a:solidFill>
                <a:effectLst/>
              </a:rPr>
              <a:t>complète</a:t>
            </a:r>
            <a:r>
              <a:rPr lang="en-US" sz="4000" dirty="0">
                <a:solidFill>
                  <a:schemeClr val="bg1"/>
                </a:solidFill>
                <a:effectLst/>
              </a:rPr>
              <a:t> :</a:t>
            </a:r>
          </a:p>
          <a:p>
            <a:pPr lvl="1"/>
            <a:r>
              <a:rPr lang="en-US" sz="4000" dirty="0" err="1">
                <a:solidFill>
                  <a:schemeClr val="bg1"/>
                </a:solidFill>
                <a:effectLst/>
              </a:rPr>
              <a:t>Bilan</a:t>
            </a:r>
            <a:r>
              <a:rPr lang="en-US" sz="4000" dirty="0">
                <a:solidFill>
                  <a:schemeClr val="bg1"/>
                </a:solidFill>
                <a:effectLst/>
              </a:rPr>
              <a:t> pour </a:t>
            </a:r>
          </a:p>
          <a:p>
            <a:pPr lvl="1"/>
            <a:r>
              <a:rPr lang="en-US" sz="4000" i="1" dirty="0">
                <a:solidFill>
                  <a:schemeClr val="bg1"/>
                </a:solidFill>
                <a:effectLst/>
              </a:rPr>
              <a:t>CH</a:t>
            </a:r>
            <a:r>
              <a:rPr lang="en-US" sz="4000" dirty="0">
                <a:solidFill>
                  <a:schemeClr val="bg1"/>
                </a:solidFill>
                <a:effectLst/>
              </a:rPr>
              <a:t>4​ : 1 mole entrée - 1 mole </a:t>
            </a:r>
            <a:r>
              <a:rPr lang="en-US" sz="4000" dirty="0" err="1">
                <a:solidFill>
                  <a:schemeClr val="bg1"/>
                </a:solidFill>
                <a:effectLst/>
              </a:rPr>
              <a:t>consommée</a:t>
            </a:r>
            <a:r>
              <a:rPr lang="en-US" sz="4000" dirty="0">
                <a:solidFill>
                  <a:schemeClr val="bg1"/>
                </a:solidFill>
                <a:effectLst/>
              </a:rPr>
              <a:t> = 0 mole sortie.</a:t>
            </a:r>
          </a:p>
          <a:p>
            <a:pPr lvl="1"/>
            <a:r>
              <a:rPr lang="en-US" sz="4000" dirty="0" err="1">
                <a:solidFill>
                  <a:schemeClr val="bg1"/>
                </a:solidFill>
                <a:effectLst/>
              </a:rPr>
              <a:t>Bilan</a:t>
            </a:r>
            <a:r>
              <a:rPr lang="en-US" sz="4000" dirty="0">
                <a:solidFill>
                  <a:schemeClr val="bg1"/>
                </a:solidFill>
                <a:effectLst/>
              </a:rPr>
              <a:t> pour </a:t>
            </a:r>
          </a:p>
          <a:p>
            <a:pPr lvl="1"/>
            <a:r>
              <a:rPr lang="en-US" sz="4000" i="1" dirty="0">
                <a:solidFill>
                  <a:schemeClr val="bg1"/>
                </a:solidFill>
                <a:effectLst/>
              </a:rPr>
              <a:t>O</a:t>
            </a:r>
            <a:r>
              <a:rPr lang="en-US" sz="4000" dirty="0">
                <a:solidFill>
                  <a:schemeClr val="bg1"/>
                </a:solidFill>
                <a:effectLst/>
              </a:rPr>
              <a:t>2​ : 2 moles entrées - 2 moles </a:t>
            </a:r>
            <a:r>
              <a:rPr lang="en-US" sz="4000" dirty="0" err="1">
                <a:solidFill>
                  <a:schemeClr val="bg1"/>
                </a:solidFill>
                <a:effectLst/>
              </a:rPr>
              <a:t>consommées</a:t>
            </a:r>
            <a:r>
              <a:rPr lang="en-US" sz="4000" dirty="0">
                <a:solidFill>
                  <a:schemeClr val="bg1"/>
                </a:solidFill>
                <a:effectLst/>
              </a:rPr>
              <a:t> = 0 mole sortie.</a:t>
            </a:r>
          </a:p>
          <a:p>
            <a:pPr lvl="1"/>
            <a:r>
              <a:rPr lang="en-US" sz="4000" dirty="0" err="1">
                <a:solidFill>
                  <a:schemeClr val="bg1"/>
                </a:solidFill>
                <a:effectLst/>
              </a:rPr>
              <a:t>Bilan</a:t>
            </a:r>
            <a:r>
              <a:rPr lang="en-US" sz="4000" dirty="0">
                <a:solidFill>
                  <a:schemeClr val="bg1"/>
                </a:solidFill>
                <a:effectLst/>
              </a:rPr>
              <a:t> pour </a:t>
            </a:r>
          </a:p>
          <a:p>
            <a:pPr lvl="1"/>
            <a:r>
              <a:rPr lang="en-US" sz="4000" i="1" dirty="0">
                <a:solidFill>
                  <a:schemeClr val="bg1"/>
                </a:solidFill>
                <a:effectLst/>
              </a:rPr>
              <a:t>CO</a:t>
            </a:r>
            <a:r>
              <a:rPr lang="en-US" sz="4000" dirty="0">
                <a:solidFill>
                  <a:schemeClr val="bg1"/>
                </a:solidFill>
                <a:effectLst/>
              </a:rPr>
              <a:t>2​ : 0 mole entrée + 1 mole </a:t>
            </a:r>
            <a:r>
              <a:rPr lang="en-US" sz="4000" dirty="0" err="1">
                <a:solidFill>
                  <a:schemeClr val="bg1"/>
                </a:solidFill>
                <a:effectLst/>
              </a:rPr>
              <a:t>générée</a:t>
            </a:r>
            <a:r>
              <a:rPr lang="en-US" sz="4000" dirty="0">
                <a:solidFill>
                  <a:schemeClr val="bg1"/>
                </a:solidFill>
                <a:effectLst/>
              </a:rPr>
              <a:t> = 1 mole sortie.</a:t>
            </a:r>
          </a:p>
          <a:p>
            <a:pPr lvl="1"/>
            <a:r>
              <a:rPr lang="en-US" sz="4000" dirty="0" err="1">
                <a:solidFill>
                  <a:schemeClr val="bg1"/>
                </a:solidFill>
                <a:effectLst/>
              </a:rPr>
              <a:t>Bilan</a:t>
            </a:r>
            <a:r>
              <a:rPr lang="en-US" sz="4000" dirty="0">
                <a:solidFill>
                  <a:schemeClr val="bg1"/>
                </a:solidFill>
                <a:effectLst/>
              </a:rPr>
              <a:t> pour </a:t>
            </a:r>
          </a:p>
          <a:p>
            <a:pPr lvl="1"/>
            <a:r>
              <a:rPr lang="en-US" sz="4000" i="1" dirty="0">
                <a:solidFill>
                  <a:schemeClr val="bg1"/>
                </a:solidFill>
                <a:effectLst/>
              </a:rPr>
              <a:t>H</a:t>
            </a:r>
            <a:r>
              <a:rPr lang="en-US" sz="4000" dirty="0">
                <a:solidFill>
                  <a:schemeClr val="bg1"/>
                </a:solidFill>
                <a:effectLst/>
              </a:rPr>
              <a:t>2​</a:t>
            </a:r>
            <a:r>
              <a:rPr lang="en-US" sz="4000" i="1" dirty="0">
                <a:solidFill>
                  <a:schemeClr val="bg1"/>
                </a:solidFill>
                <a:effectLst/>
              </a:rPr>
              <a:t>O</a:t>
            </a:r>
            <a:r>
              <a:rPr lang="en-US" sz="4000" dirty="0">
                <a:solidFill>
                  <a:schemeClr val="bg1"/>
                </a:solidFill>
                <a:effectLst/>
              </a:rPr>
              <a:t> : 0 mole entrée + 2 moles </a:t>
            </a:r>
            <a:r>
              <a:rPr lang="en-US" sz="4000" dirty="0" err="1">
                <a:solidFill>
                  <a:schemeClr val="bg1"/>
                </a:solidFill>
                <a:effectLst/>
              </a:rPr>
              <a:t>générées</a:t>
            </a:r>
            <a:r>
              <a:rPr lang="en-US" sz="4000" dirty="0">
                <a:solidFill>
                  <a:schemeClr val="bg1"/>
                </a:solidFill>
                <a:effectLst/>
              </a:rPr>
              <a:t> = 2 moles sorties.</a:t>
            </a:r>
          </a:p>
          <a:p>
            <a:pPr marL="0" indent="0">
              <a:buNone/>
            </a:pPr>
            <a:endParaRPr lang="fr-FR" dirty="0"/>
          </a:p>
        </p:txBody>
      </p:sp>
      <p:sp>
        <p:nvSpPr>
          <p:cNvPr id="4" name="Rectangle 3">
            <a:extLst>
              <a:ext uri="{FF2B5EF4-FFF2-40B4-BE49-F238E27FC236}">
                <a16:creationId xmlns:a16="http://schemas.microsoft.com/office/drawing/2014/main" id="{6344D2D4-3D68-404B-B99E-FC4546CB6AC3}"/>
              </a:ext>
            </a:extLst>
          </p:cNvPr>
          <p:cNvSpPr/>
          <p:nvPr/>
        </p:nvSpPr>
        <p:spPr>
          <a:xfrm>
            <a:off x="6293005" y="2100181"/>
            <a:ext cx="5527287" cy="4493538"/>
          </a:xfrm>
          <a:prstGeom prst="rect">
            <a:avLst/>
          </a:prstGeom>
        </p:spPr>
        <p:txBody>
          <a:bodyPr wrap="square">
            <a:spAutoFit/>
          </a:bodyPr>
          <a:lstStyle/>
          <a:p>
            <a:r>
              <a:rPr lang="en-US" sz="1100" b="1" dirty="0">
                <a:solidFill>
                  <a:srgbClr val="000000"/>
                </a:solidFill>
                <a:latin typeface="Inter"/>
              </a:rPr>
              <a:t>Material Balance</a:t>
            </a:r>
            <a:endParaRPr lang="en-US" sz="1100" dirty="0">
              <a:solidFill>
                <a:srgbClr val="000000"/>
              </a:solidFill>
              <a:latin typeface="Inter"/>
            </a:endParaRPr>
          </a:p>
          <a:p>
            <a:pPr>
              <a:buFont typeface="Arial" panose="020B0604020202020204" pitchFamily="34" charset="0"/>
              <a:buChar char="•"/>
            </a:pPr>
            <a:r>
              <a:rPr lang="en-US" sz="1100" dirty="0">
                <a:solidFill>
                  <a:srgbClr val="000000"/>
                </a:solidFill>
                <a:latin typeface="Inter"/>
              </a:rPr>
              <a:t>A material balance involves tracking the quantity of each substance that enters and leaves a system (reactor, distillation column, etc.) or that is consumed/produced during a chemical reaction. It is based on the principle of conservation of mass: "Nothing is lost, nothing is created, everything is transformed."</a:t>
            </a:r>
          </a:p>
          <a:p>
            <a:pPr>
              <a:buFont typeface="Arial" panose="020B0604020202020204" pitchFamily="34" charset="0"/>
              <a:buChar char="•"/>
            </a:pPr>
            <a:r>
              <a:rPr lang="en-US" sz="1100" dirty="0">
                <a:solidFill>
                  <a:srgbClr val="000000"/>
                </a:solidFill>
                <a:latin typeface="Inter"/>
              </a:rPr>
              <a:t>For a given constituent:</a:t>
            </a:r>
          </a:p>
          <a:p>
            <a:pPr marL="742950" lvl="1" indent="-285750">
              <a:buFont typeface="Arial" panose="020B0604020202020204" pitchFamily="34" charset="0"/>
              <a:buChar char="•"/>
            </a:pPr>
            <a:r>
              <a:rPr lang="en-US" sz="1100" dirty="0">
                <a:solidFill>
                  <a:srgbClr val="000000"/>
                </a:solidFill>
                <a:latin typeface="Inter"/>
              </a:rPr>
              <a:t>Quantity Entered + Quantity Generated = Quantity Exited + Quantity Consumed + Quantity Accumulated</a:t>
            </a:r>
          </a:p>
          <a:p>
            <a:pPr>
              <a:buFont typeface="Arial" panose="020B0604020202020204" pitchFamily="34" charset="0"/>
              <a:buChar char="•"/>
            </a:pPr>
            <a:r>
              <a:rPr lang="en-US" sz="1100" dirty="0">
                <a:solidFill>
                  <a:srgbClr val="000000"/>
                </a:solidFill>
                <a:latin typeface="Inter"/>
              </a:rPr>
              <a:t>In steady-state operation and without accumulation:</a:t>
            </a:r>
          </a:p>
          <a:p>
            <a:pPr marL="742950" lvl="1" indent="-285750">
              <a:buFont typeface="Arial" panose="020B0604020202020204" pitchFamily="34" charset="0"/>
              <a:buChar char="•"/>
            </a:pPr>
            <a:r>
              <a:rPr lang="en-US" sz="1100" dirty="0">
                <a:solidFill>
                  <a:srgbClr val="000000"/>
                </a:solidFill>
                <a:latin typeface="Inter"/>
              </a:rPr>
              <a:t>Quantity Entered + Quantity Generated = Quantity Exited + Quantity Consumed</a:t>
            </a:r>
          </a:p>
          <a:p>
            <a:pPr>
              <a:buFont typeface="Arial" panose="020B0604020202020204" pitchFamily="34" charset="0"/>
              <a:buChar char="•"/>
            </a:pPr>
            <a:r>
              <a:rPr lang="en-US" sz="1100" dirty="0">
                <a:solidFill>
                  <a:srgbClr val="000000"/>
                </a:solidFill>
                <a:latin typeface="Inter"/>
              </a:rPr>
              <a:t>Examples:</a:t>
            </a:r>
          </a:p>
          <a:p>
            <a:pPr marL="742950" lvl="1" indent="-285750">
              <a:buFont typeface="Arial" panose="020B0604020202020204" pitchFamily="34" charset="0"/>
              <a:buChar char="•"/>
            </a:pPr>
            <a:r>
              <a:rPr lang="en-US" sz="1100" dirty="0">
                <a:solidFill>
                  <a:srgbClr val="000000"/>
                </a:solidFill>
                <a:latin typeface="Inter"/>
              </a:rPr>
              <a:t>Example 1 (No reaction): A water tank is filled by one pipe at 10 L/min and emptied by another at 8 L/min. After 5 minutes, the tank has accumulated:</a:t>
            </a:r>
          </a:p>
          <a:p>
            <a:pPr marL="1143000" lvl="2" indent="-228600">
              <a:buFont typeface="Arial" panose="020B0604020202020204" pitchFamily="34" charset="0"/>
              <a:buChar char="•"/>
            </a:pPr>
            <a:r>
              <a:rPr lang="en-US" sz="1100" dirty="0">
                <a:solidFill>
                  <a:srgbClr val="000000"/>
                </a:solidFill>
                <a:latin typeface="Inter"/>
              </a:rPr>
              <a:t>(10 L/min - 8 L/min) × 5 min = 2 L/min × 5 min = 10 L of water.</a:t>
            </a:r>
          </a:p>
          <a:p>
            <a:pPr marL="742950" lvl="1" indent="-285750">
              <a:buFont typeface="Arial" panose="020B0604020202020204" pitchFamily="34" charset="0"/>
              <a:buChar char="•"/>
            </a:pPr>
            <a:r>
              <a:rPr lang="en-US" sz="1100" dirty="0">
                <a:solidFill>
                  <a:srgbClr val="000000"/>
                </a:solidFill>
                <a:latin typeface="Inter"/>
              </a:rPr>
              <a:t>Example 2 (With reaction): The combustion of methane:</a:t>
            </a:r>
          </a:p>
          <a:p>
            <a:pPr marL="1143000" lvl="2" indent="-228600">
              <a:buFont typeface="Arial" panose="020B0604020202020204" pitchFamily="34" charset="0"/>
              <a:buChar char="•"/>
            </a:pPr>
            <a:r>
              <a:rPr lang="en-US" sz="1100" dirty="0">
                <a:solidFill>
                  <a:srgbClr val="000000"/>
                </a:solidFill>
                <a:latin typeface="Inter"/>
              </a:rPr>
              <a:t>CH4 + 2O2 → CO2 + 2H2O.</a:t>
            </a:r>
          </a:p>
          <a:p>
            <a:pPr marL="1143000" lvl="2" indent="-228600">
              <a:buFont typeface="Arial" panose="020B0604020202020204" pitchFamily="34" charset="0"/>
              <a:buChar char="•"/>
            </a:pPr>
            <a:r>
              <a:rPr lang="en-US" sz="1100" dirty="0">
                <a:solidFill>
                  <a:srgbClr val="000000"/>
                </a:solidFill>
                <a:latin typeface="Inter"/>
              </a:rPr>
              <a:t>If 1 mole of CH4 and 2 moles of O2 are introduced into a reactor and the reaction is complete:</a:t>
            </a:r>
          </a:p>
          <a:p>
            <a:pPr marL="1600200" lvl="3" indent="-228600">
              <a:buFont typeface="Arial" panose="020B0604020202020204" pitchFamily="34" charset="0"/>
              <a:buChar char="•"/>
            </a:pPr>
            <a:r>
              <a:rPr lang="en-US" sz="1100" dirty="0">
                <a:solidFill>
                  <a:srgbClr val="000000"/>
                </a:solidFill>
                <a:latin typeface="Inter"/>
              </a:rPr>
              <a:t>Balance for CH4: 1 mole entered - 1 mole consumed = 0 moles exited.</a:t>
            </a:r>
          </a:p>
          <a:p>
            <a:pPr marL="1600200" lvl="3" indent="-228600">
              <a:buFont typeface="Arial" panose="020B0604020202020204" pitchFamily="34" charset="0"/>
              <a:buChar char="•"/>
            </a:pPr>
            <a:r>
              <a:rPr lang="en-US" sz="1100" dirty="0">
                <a:solidFill>
                  <a:srgbClr val="000000"/>
                </a:solidFill>
                <a:latin typeface="Inter"/>
              </a:rPr>
              <a:t>Balance for O2: 2 moles entered - 2 moles consumed = 0 moles exited.</a:t>
            </a:r>
          </a:p>
          <a:p>
            <a:pPr marL="1600200" lvl="3" indent="-228600">
              <a:buFont typeface="Arial" panose="020B0604020202020204" pitchFamily="34" charset="0"/>
              <a:buChar char="•"/>
            </a:pPr>
            <a:r>
              <a:rPr lang="en-US" sz="1100" dirty="0">
                <a:solidFill>
                  <a:srgbClr val="000000"/>
                </a:solidFill>
                <a:latin typeface="Inter"/>
              </a:rPr>
              <a:t>Balance for CO2: 0 moles entered + 1 mole generated = 1 mole exited.</a:t>
            </a:r>
          </a:p>
          <a:p>
            <a:pPr marL="1600200" lvl="3" indent="-228600">
              <a:buFont typeface="Arial" panose="020B0604020202020204" pitchFamily="34" charset="0"/>
              <a:buChar char="•"/>
            </a:pPr>
            <a:r>
              <a:rPr lang="en-US" sz="1100" dirty="0">
                <a:solidFill>
                  <a:srgbClr val="000000"/>
                </a:solidFill>
                <a:latin typeface="Inter"/>
              </a:rPr>
              <a:t>Balance for H2O: 0 moles entered + 2 moles generated = 2 moles exited.</a:t>
            </a:r>
            <a:endParaRPr lang="en-US" sz="1100" b="0" i="0" dirty="0">
              <a:solidFill>
                <a:srgbClr val="000000"/>
              </a:solidFill>
              <a:effectLst/>
              <a:latin typeface="Inter"/>
            </a:endParaRPr>
          </a:p>
        </p:txBody>
      </p:sp>
    </p:spTree>
    <p:extLst>
      <p:ext uri="{BB962C8B-B14F-4D97-AF65-F5344CB8AC3E}">
        <p14:creationId xmlns:p14="http://schemas.microsoft.com/office/powerpoint/2010/main" val="39527063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7" end="7"/>
                                            </p:txEl>
                                          </p:spTgt>
                                        </p:tgtEl>
                                        <p:attrNameLst>
                                          <p:attrName>style.visibility</p:attrName>
                                        </p:attrNameLst>
                                      </p:cBhvr>
                                      <p:to>
                                        <p:strVal val="visible"/>
                                      </p:to>
                                    </p:set>
                                    <p:animEffect transition="in" filter="wipe(down)">
                                      <p:cBhvr>
                                        <p:cTn id="151" dur="580">
                                          <p:stCondLst>
                                            <p:cond delay="0"/>
                                          </p:stCondLst>
                                        </p:cTn>
                                        <p:tgtEl>
                                          <p:spTgt spid="3">
                                            <p:txEl>
                                              <p:pRg st="7" end="7"/>
                                            </p:txEl>
                                          </p:spTgt>
                                        </p:tgtEl>
                                      </p:cBhvr>
                                    </p:animEffect>
                                    <p:anim calcmode="lin" valueType="num">
                                      <p:cBhvr>
                                        <p:cTn id="15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7" end="7"/>
                                            </p:txEl>
                                          </p:spTgt>
                                        </p:tgtEl>
                                      </p:cBhvr>
                                      <p:to x="100000" y="60000"/>
                                    </p:animScale>
                                    <p:animScale>
                                      <p:cBhvr>
                                        <p:cTn id="158" dur="166" decel="50000">
                                          <p:stCondLst>
                                            <p:cond delay="676"/>
                                          </p:stCondLst>
                                        </p:cTn>
                                        <p:tgtEl>
                                          <p:spTgt spid="3">
                                            <p:txEl>
                                              <p:pRg st="7" end="7"/>
                                            </p:txEl>
                                          </p:spTgt>
                                        </p:tgtEl>
                                      </p:cBhvr>
                                      <p:to x="100000" y="100000"/>
                                    </p:animScale>
                                    <p:animScale>
                                      <p:cBhvr>
                                        <p:cTn id="159" dur="26">
                                          <p:stCondLst>
                                            <p:cond delay="1312"/>
                                          </p:stCondLst>
                                        </p:cTn>
                                        <p:tgtEl>
                                          <p:spTgt spid="3">
                                            <p:txEl>
                                              <p:pRg st="7" end="7"/>
                                            </p:txEl>
                                          </p:spTgt>
                                        </p:tgtEl>
                                      </p:cBhvr>
                                      <p:to x="100000" y="80000"/>
                                    </p:animScale>
                                    <p:animScale>
                                      <p:cBhvr>
                                        <p:cTn id="160" dur="166" decel="50000">
                                          <p:stCondLst>
                                            <p:cond delay="1338"/>
                                          </p:stCondLst>
                                        </p:cTn>
                                        <p:tgtEl>
                                          <p:spTgt spid="3">
                                            <p:txEl>
                                              <p:pRg st="7" end="7"/>
                                            </p:txEl>
                                          </p:spTgt>
                                        </p:tgtEl>
                                      </p:cBhvr>
                                      <p:to x="100000" y="100000"/>
                                    </p:animScale>
                                    <p:animScale>
                                      <p:cBhvr>
                                        <p:cTn id="161" dur="26">
                                          <p:stCondLst>
                                            <p:cond delay="1642"/>
                                          </p:stCondLst>
                                        </p:cTn>
                                        <p:tgtEl>
                                          <p:spTgt spid="3">
                                            <p:txEl>
                                              <p:pRg st="7" end="7"/>
                                            </p:txEl>
                                          </p:spTgt>
                                        </p:tgtEl>
                                      </p:cBhvr>
                                      <p:to x="100000" y="90000"/>
                                    </p:animScale>
                                    <p:animScale>
                                      <p:cBhvr>
                                        <p:cTn id="162" dur="166" decel="50000">
                                          <p:stCondLst>
                                            <p:cond delay="1668"/>
                                          </p:stCondLst>
                                        </p:cTn>
                                        <p:tgtEl>
                                          <p:spTgt spid="3">
                                            <p:txEl>
                                              <p:pRg st="7" end="7"/>
                                            </p:txEl>
                                          </p:spTgt>
                                        </p:tgtEl>
                                      </p:cBhvr>
                                      <p:to x="100000" y="100000"/>
                                    </p:animScale>
                                    <p:animScale>
                                      <p:cBhvr>
                                        <p:cTn id="163" dur="26">
                                          <p:stCondLst>
                                            <p:cond delay="1808"/>
                                          </p:stCondLst>
                                        </p:cTn>
                                        <p:tgtEl>
                                          <p:spTgt spid="3">
                                            <p:txEl>
                                              <p:pRg st="7" end="7"/>
                                            </p:txEl>
                                          </p:spTgt>
                                        </p:tgtEl>
                                      </p:cBhvr>
                                      <p:to x="100000" y="95000"/>
                                    </p:animScale>
                                    <p:animScale>
                                      <p:cBhvr>
                                        <p:cTn id="164" dur="166" decel="50000">
                                          <p:stCondLst>
                                            <p:cond delay="1834"/>
                                          </p:stCondLst>
                                        </p:cTn>
                                        <p:tgtEl>
                                          <p:spTgt spid="3">
                                            <p:txEl>
                                              <p:pRg st="7" end="7"/>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8" end="8"/>
                                            </p:txEl>
                                          </p:spTgt>
                                        </p:tgtEl>
                                        <p:attrNameLst>
                                          <p:attrName>style.visibility</p:attrName>
                                        </p:attrNameLst>
                                      </p:cBhvr>
                                      <p:to>
                                        <p:strVal val="visible"/>
                                      </p:to>
                                    </p:set>
                                    <p:animEffect transition="in" filter="wipe(down)">
                                      <p:cBhvr>
                                        <p:cTn id="169" dur="580">
                                          <p:stCondLst>
                                            <p:cond delay="0"/>
                                          </p:stCondLst>
                                        </p:cTn>
                                        <p:tgtEl>
                                          <p:spTgt spid="3">
                                            <p:txEl>
                                              <p:pRg st="8" end="8"/>
                                            </p:txEl>
                                          </p:spTgt>
                                        </p:tgtEl>
                                      </p:cBhvr>
                                    </p:animEffect>
                                    <p:anim calcmode="lin" valueType="num">
                                      <p:cBhvr>
                                        <p:cTn id="17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8" end="8"/>
                                            </p:txEl>
                                          </p:spTgt>
                                        </p:tgtEl>
                                      </p:cBhvr>
                                      <p:to x="100000" y="60000"/>
                                    </p:animScale>
                                    <p:animScale>
                                      <p:cBhvr>
                                        <p:cTn id="176" dur="166" decel="50000">
                                          <p:stCondLst>
                                            <p:cond delay="676"/>
                                          </p:stCondLst>
                                        </p:cTn>
                                        <p:tgtEl>
                                          <p:spTgt spid="3">
                                            <p:txEl>
                                              <p:pRg st="8" end="8"/>
                                            </p:txEl>
                                          </p:spTgt>
                                        </p:tgtEl>
                                      </p:cBhvr>
                                      <p:to x="100000" y="100000"/>
                                    </p:animScale>
                                    <p:animScale>
                                      <p:cBhvr>
                                        <p:cTn id="177" dur="26">
                                          <p:stCondLst>
                                            <p:cond delay="1312"/>
                                          </p:stCondLst>
                                        </p:cTn>
                                        <p:tgtEl>
                                          <p:spTgt spid="3">
                                            <p:txEl>
                                              <p:pRg st="8" end="8"/>
                                            </p:txEl>
                                          </p:spTgt>
                                        </p:tgtEl>
                                      </p:cBhvr>
                                      <p:to x="100000" y="80000"/>
                                    </p:animScale>
                                    <p:animScale>
                                      <p:cBhvr>
                                        <p:cTn id="178" dur="166" decel="50000">
                                          <p:stCondLst>
                                            <p:cond delay="1338"/>
                                          </p:stCondLst>
                                        </p:cTn>
                                        <p:tgtEl>
                                          <p:spTgt spid="3">
                                            <p:txEl>
                                              <p:pRg st="8" end="8"/>
                                            </p:txEl>
                                          </p:spTgt>
                                        </p:tgtEl>
                                      </p:cBhvr>
                                      <p:to x="100000" y="100000"/>
                                    </p:animScale>
                                    <p:animScale>
                                      <p:cBhvr>
                                        <p:cTn id="179" dur="26">
                                          <p:stCondLst>
                                            <p:cond delay="1642"/>
                                          </p:stCondLst>
                                        </p:cTn>
                                        <p:tgtEl>
                                          <p:spTgt spid="3">
                                            <p:txEl>
                                              <p:pRg st="8" end="8"/>
                                            </p:txEl>
                                          </p:spTgt>
                                        </p:tgtEl>
                                      </p:cBhvr>
                                      <p:to x="100000" y="90000"/>
                                    </p:animScale>
                                    <p:animScale>
                                      <p:cBhvr>
                                        <p:cTn id="180" dur="166" decel="50000">
                                          <p:stCondLst>
                                            <p:cond delay="1668"/>
                                          </p:stCondLst>
                                        </p:cTn>
                                        <p:tgtEl>
                                          <p:spTgt spid="3">
                                            <p:txEl>
                                              <p:pRg st="8" end="8"/>
                                            </p:txEl>
                                          </p:spTgt>
                                        </p:tgtEl>
                                      </p:cBhvr>
                                      <p:to x="100000" y="100000"/>
                                    </p:animScale>
                                    <p:animScale>
                                      <p:cBhvr>
                                        <p:cTn id="181" dur="26">
                                          <p:stCondLst>
                                            <p:cond delay="1808"/>
                                          </p:stCondLst>
                                        </p:cTn>
                                        <p:tgtEl>
                                          <p:spTgt spid="3">
                                            <p:txEl>
                                              <p:pRg st="8" end="8"/>
                                            </p:txEl>
                                          </p:spTgt>
                                        </p:tgtEl>
                                      </p:cBhvr>
                                      <p:to x="100000" y="95000"/>
                                    </p:animScale>
                                    <p:animScale>
                                      <p:cBhvr>
                                        <p:cTn id="182" dur="166" decel="50000">
                                          <p:stCondLst>
                                            <p:cond delay="1834"/>
                                          </p:stCondLst>
                                        </p:cTn>
                                        <p:tgtEl>
                                          <p:spTgt spid="3">
                                            <p:txEl>
                                              <p:pRg st="8" end="8"/>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9" end="9"/>
                                            </p:txEl>
                                          </p:spTgt>
                                        </p:tgtEl>
                                        <p:attrNameLst>
                                          <p:attrName>style.visibility</p:attrName>
                                        </p:attrNameLst>
                                      </p:cBhvr>
                                      <p:to>
                                        <p:strVal val="visible"/>
                                      </p:to>
                                    </p:set>
                                    <p:animEffect transition="in" filter="wipe(down)">
                                      <p:cBhvr>
                                        <p:cTn id="187" dur="580">
                                          <p:stCondLst>
                                            <p:cond delay="0"/>
                                          </p:stCondLst>
                                        </p:cTn>
                                        <p:tgtEl>
                                          <p:spTgt spid="3">
                                            <p:txEl>
                                              <p:pRg st="9" end="9"/>
                                            </p:txEl>
                                          </p:spTgt>
                                        </p:tgtEl>
                                      </p:cBhvr>
                                    </p:animEffect>
                                    <p:anim calcmode="lin" valueType="num">
                                      <p:cBhvr>
                                        <p:cTn id="188"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9" end="9"/>
                                            </p:txEl>
                                          </p:spTgt>
                                        </p:tgtEl>
                                      </p:cBhvr>
                                      <p:to x="100000" y="60000"/>
                                    </p:animScale>
                                    <p:animScale>
                                      <p:cBhvr>
                                        <p:cTn id="194" dur="166" decel="50000">
                                          <p:stCondLst>
                                            <p:cond delay="676"/>
                                          </p:stCondLst>
                                        </p:cTn>
                                        <p:tgtEl>
                                          <p:spTgt spid="3">
                                            <p:txEl>
                                              <p:pRg st="9" end="9"/>
                                            </p:txEl>
                                          </p:spTgt>
                                        </p:tgtEl>
                                      </p:cBhvr>
                                      <p:to x="100000" y="100000"/>
                                    </p:animScale>
                                    <p:animScale>
                                      <p:cBhvr>
                                        <p:cTn id="195" dur="26">
                                          <p:stCondLst>
                                            <p:cond delay="1312"/>
                                          </p:stCondLst>
                                        </p:cTn>
                                        <p:tgtEl>
                                          <p:spTgt spid="3">
                                            <p:txEl>
                                              <p:pRg st="9" end="9"/>
                                            </p:txEl>
                                          </p:spTgt>
                                        </p:tgtEl>
                                      </p:cBhvr>
                                      <p:to x="100000" y="80000"/>
                                    </p:animScale>
                                    <p:animScale>
                                      <p:cBhvr>
                                        <p:cTn id="196" dur="166" decel="50000">
                                          <p:stCondLst>
                                            <p:cond delay="1338"/>
                                          </p:stCondLst>
                                        </p:cTn>
                                        <p:tgtEl>
                                          <p:spTgt spid="3">
                                            <p:txEl>
                                              <p:pRg st="9" end="9"/>
                                            </p:txEl>
                                          </p:spTgt>
                                        </p:tgtEl>
                                      </p:cBhvr>
                                      <p:to x="100000" y="100000"/>
                                    </p:animScale>
                                    <p:animScale>
                                      <p:cBhvr>
                                        <p:cTn id="197" dur="26">
                                          <p:stCondLst>
                                            <p:cond delay="1642"/>
                                          </p:stCondLst>
                                        </p:cTn>
                                        <p:tgtEl>
                                          <p:spTgt spid="3">
                                            <p:txEl>
                                              <p:pRg st="9" end="9"/>
                                            </p:txEl>
                                          </p:spTgt>
                                        </p:tgtEl>
                                      </p:cBhvr>
                                      <p:to x="100000" y="90000"/>
                                    </p:animScale>
                                    <p:animScale>
                                      <p:cBhvr>
                                        <p:cTn id="198" dur="166" decel="50000">
                                          <p:stCondLst>
                                            <p:cond delay="1668"/>
                                          </p:stCondLst>
                                        </p:cTn>
                                        <p:tgtEl>
                                          <p:spTgt spid="3">
                                            <p:txEl>
                                              <p:pRg st="9" end="9"/>
                                            </p:txEl>
                                          </p:spTgt>
                                        </p:tgtEl>
                                      </p:cBhvr>
                                      <p:to x="100000" y="100000"/>
                                    </p:animScale>
                                    <p:animScale>
                                      <p:cBhvr>
                                        <p:cTn id="199" dur="26">
                                          <p:stCondLst>
                                            <p:cond delay="1808"/>
                                          </p:stCondLst>
                                        </p:cTn>
                                        <p:tgtEl>
                                          <p:spTgt spid="3">
                                            <p:txEl>
                                              <p:pRg st="9" end="9"/>
                                            </p:txEl>
                                          </p:spTgt>
                                        </p:tgtEl>
                                      </p:cBhvr>
                                      <p:to x="100000" y="95000"/>
                                    </p:animScale>
                                    <p:animScale>
                                      <p:cBhvr>
                                        <p:cTn id="200" dur="166" decel="50000">
                                          <p:stCondLst>
                                            <p:cond delay="1834"/>
                                          </p:stCondLst>
                                        </p:cTn>
                                        <p:tgtEl>
                                          <p:spTgt spid="3">
                                            <p:txEl>
                                              <p:pRg st="9" end="9"/>
                                            </p:txEl>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3">
                                            <p:txEl>
                                              <p:pRg st="10" end="10"/>
                                            </p:txEl>
                                          </p:spTgt>
                                        </p:tgtEl>
                                        <p:attrNameLst>
                                          <p:attrName>style.visibility</p:attrName>
                                        </p:attrNameLst>
                                      </p:cBhvr>
                                      <p:to>
                                        <p:strVal val="visible"/>
                                      </p:to>
                                    </p:set>
                                    <p:animEffect transition="in" filter="wipe(down)">
                                      <p:cBhvr>
                                        <p:cTn id="205" dur="580">
                                          <p:stCondLst>
                                            <p:cond delay="0"/>
                                          </p:stCondLst>
                                        </p:cTn>
                                        <p:tgtEl>
                                          <p:spTgt spid="3">
                                            <p:txEl>
                                              <p:pRg st="10" end="10"/>
                                            </p:txEl>
                                          </p:spTgt>
                                        </p:tgtEl>
                                      </p:cBhvr>
                                    </p:animEffect>
                                    <p:anim calcmode="lin" valueType="num">
                                      <p:cBhvr>
                                        <p:cTn id="206" dur="1822" tmFilter="0,0; 0.14,0.36; 0.43,0.73; 0.71,0.91; 1.0,1.0">
                                          <p:stCondLst>
                                            <p:cond delay="0"/>
                                          </p:stCondLst>
                                        </p:cTn>
                                        <p:tgtEl>
                                          <p:spTgt spid="3">
                                            <p:txEl>
                                              <p:pRg st="10" end="10"/>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3">
                                            <p:txEl>
                                              <p:pRg st="10" end="10"/>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3">
                                            <p:txEl>
                                              <p:pRg st="10" end="10"/>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3">
                                            <p:txEl>
                                              <p:pRg st="10" end="10"/>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3">
                                            <p:txEl>
                                              <p:pRg st="10" end="10"/>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3">
                                            <p:txEl>
                                              <p:pRg st="10" end="10"/>
                                            </p:txEl>
                                          </p:spTgt>
                                        </p:tgtEl>
                                      </p:cBhvr>
                                      <p:to x="100000" y="60000"/>
                                    </p:animScale>
                                    <p:animScale>
                                      <p:cBhvr>
                                        <p:cTn id="212" dur="166" decel="50000">
                                          <p:stCondLst>
                                            <p:cond delay="676"/>
                                          </p:stCondLst>
                                        </p:cTn>
                                        <p:tgtEl>
                                          <p:spTgt spid="3">
                                            <p:txEl>
                                              <p:pRg st="10" end="10"/>
                                            </p:txEl>
                                          </p:spTgt>
                                        </p:tgtEl>
                                      </p:cBhvr>
                                      <p:to x="100000" y="100000"/>
                                    </p:animScale>
                                    <p:animScale>
                                      <p:cBhvr>
                                        <p:cTn id="213" dur="26">
                                          <p:stCondLst>
                                            <p:cond delay="1312"/>
                                          </p:stCondLst>
                                        </p:cTn>
                                        <p:tgtEl>
                                          <p:spTgt spid="3">
                                            <p:txEl>
                                              <p:pRg st="10" end="10"/>
                                            </p:txEl>
                                          </p:spTgt>
                                        </p:tgtEl>
                                      </p:cBhvr>
                                      <p:to x="100000" y="80000"/>
                                    </p:animScale>
                                    <p:animScale>
                                      <p:cBhvr>
                                        <p:cTn id="214" dur="166" decel="50000">
                                          <p:stCondLst>
                                            <p:cond delay="1338"/>
                                          </p:stCondLst>
                                        </p:cTn>
                                        <p:tgtEl>
                                          <p:spTgt spid="3">
                                            <p:txEl>
                                              <p:pRg st="10" end="10"/>
                                            </p:txEl>
                                          </p:spTgt>
                                        </p:tgtEl>
                                      </p:cBhvr>
                                      <p:to x="100000" y="100000"/>
                                    </p:animScale>
                                    <p:animScale>
                                      <p:cBhvr>
                                        <p:cTn id="215" dur="26">
                                          <p:stCondLst>
                                            <p:cond delay="1642"/>
                                          </p:stCondLst>
                                        </p:cTn>
                                        <p:tgtEl>
                                          <p:spTgt spid="3">
                                            <p:txEl>
                                              <p:pRg st="10" end="10"/>
                                            </p:txEl>
                                          </p:spTgt>
                                        </p:tgtEl>
                                      </p:cBhvr>
                                      <p:to x="100000" y="90000"/>
                                    </p:animScale>
                                    <p:animScale>
                                      <p:cBhvr>
                                        <p:cTn id="216" dur="166" decel="50000">
                                          <p:stCondLst>
                                            <p:cond delay="1668"/>
                                          </p:stCondLst>
                                        </p:cTn>
                                        <p:tgtEl>
                                          <p:spTgt spid="3">
                                            <p:txEl>
                                              <p:pRg st="10" end="10"/>
                                            </p:txEl>
                                          </p:spTgt>
                                        </p:tgtEl>
                                      </p:cBhvr>
                                      <p:to x="100000" y="100000"/>
                                    </p:animScale>
                                    <p:animScale>
                                      <p:cBhvr>
                                        <p:cTn id="217" dur="26">
                                          <p:stCondLst>
                                            <p:cond delay="1808"/>
                                          </p:stCondLst>
                                        </p:cTn>
                                        <p:tgtEl>
                                          <p:spTgt spid="3">
                                            <p:txEl>
                                              <p:pRg st="10" end="10"/>
                                            </p:txEl>
                                          </p:spTgt>
                                        </p:tgtEl>
                                      </p:cBhvr>
                                      <p:to x="100000" y="95000"/>
                                    </p:animScale>
                                    <p:animScale>
                                      <p:cBhvr>
                                        <p:cTn id="218" dur="166" decel="50000">
                                          <p:stCondLst>
                                            <p:cond delay="1834"/>
                                          </p:stCondLst>
                                        </p:cTn>
                                        <p:tgtEl>
                                          <p:spTgt spid="3">
                                            <p:txEl>
                                              <p:pRg st="10" end="10"/>
                                            </p:txEl>
                                          </p:spTgt>
                                        </p:tgtEl>
                                      </p:cBhvr>
                                      <p:to x="100000" y="100000"/>
                                    </p:animScale>
                                  </p:childTnLst>
                                </p:cTn>
                              </p:par>
                              <p:par>
                                <p:cTn id="219" presetID="26" presetClass="entr" presetSubtype="0" fill="hold" grpId="0" nodeType="withEffect">
                                  <p:stCondLst>
                                    <p:cond delay="0"/>
                                  </p:stCondLst>
                                  <p:childTnLst>
                                    <p:set>
                                      <p:cBhvr>
                                        <p:cTn id="220" dur="1" fill="hold">
                                          <p:stCondLst>
                                            <p:cond delay="0"/>
                                          </p:stCondLst>
                                        </p:cTn>
                                        <p:tgtEl>
                                          <p:spTgt spid="3">
                                            <p:txEl>
                                              <p:pRg st="11" end="11"/>
                                            </p:txEl>
                                          </p:spTgt>
                                        </p:tgtEl>
                                        <p:attrNameLst>
                                          <p:attrName>style.visibility</p:attrName>
                                        </p:attrNameLst>
                                      </p:cBhvr>
                                      <p:to>
                                        <p:strVal val="visible"/>
                                      </p:to>
                                    </p:set>
                                    <p:animEffect transition="in" filter="wipe(down)">
                                      <p:cBhvr>
                                        <p:cTn id="221" dur="580">
                                          <p:stCondLst>
                                            <p:cond delay="0"/>
                                          </p:stCondLst>
                                        </p:cTn>
                                        <p:tgtEl>
                                          <p:spTgt spid="3">
                                            <p:txEl>
                                              <p:pRg st="11" end="11"/>
                                            </p:txEl>
                                          </p:spTgt>
                                        </p:tgtEl>
                                      </p:cBhvr>
                                    </p:animEffect>
                                    <p:anim calcmode="lin" valueType="num">
                                      <p:cBhvr>
                                        <p:cTn id="222" dur="1822" tmFilter="0,0; 0.14,0.36; 0.43,0.73; 0.71,0.91; 1.0,1.0">
                                          <p:stCondLst>
                                            <p:cond delay="0"/>
                                          </p:stCondLst>
                                        </p:cTn>
                                        <p:tgtEl>
                                          <p:spTgt spid="3">
                                            <p:txEl>
                                              <p:pRg st="11" end="11"/>
                                            </p:txEl>
                                          </p:spTgt>
                                        </p:tgtEl>
                                        <p:attrNameLst>
                                          <p:attrName>ppt_x</p:attrName>
                                        </p:attrNameLst>
                                      </p:cBhvr>
                                      <p:tavLst>
                                        <p:tav tm="0">
                                          <p:val>
                                            <p:strVal val="#ppt_x-0.25"/>
                                          </p:val>
                                        </p:tav>
                                        <p:tav tm="100000">
                                          <p:val>
                                            <p:strVal val="#ppt_x"/>
                                          </p:val>
                                        </p:tav>
                                      </p:tavLst>
                                    </p:anim>
                                    <p:anim calcmode="lin" valueType="num">
                                      <p:cBhvr>
                                        <p:cTn id="223" dur="664" tmFilter="0.0,0.0; 0.25,0.07; 0.50,0.2; 0.75,0.467; 1.0,1.0">
                                          <p:stCondLst>
                                            <p:cond delay="0"/>
                                          </p:stCondLst>
                                        </p:cTn>
                                        <p:tgtEl>
                                          <p:spTgt spid="3">
                                            <p:txEl>
                                              <p:pRg st="11" end="11"/>
                                            </p:txEl>
                                          </p:spTgt>
                                        </p:tgtEl>
                                        <p:attrNameLst>
                                          <p:attrName>ppt_y</p:attrName>
                                        </p:attrNameLst>
                                      </p:cBhvr>
                                      <p:tavLst>
                                        <p:tav tm="0" fmla="#ppt_y-sin(pi*$)/3">
                                          <p:val>
                                            <p:fltVal val="0.5"/>
                                          </p:val>
                                        </p:tav>
                                        <p:tav tm="100000">
                                          <p:val>
                                            <p:fltVal val="1"/>
                                          </p:val>
                                        </p:tav>
                                      </p:tavLst>
                                    </p:anim>
                                    <p:anim calcmode="lin" valueType="num">
                                      <p:cBhvr>
                                        <p:cTn id="224" dur="664" tmFilter="0, 0; 0.125,0.2665; 0.25,0.4; 0.375,0.465; 0.5,0.5;  0.625,0.535; 0.75,0.6; 0.875,0.7335; 1,1">
                                          <p:stCondLst>
                                            <p:cond delay="664"/>
                                          </p:stCondLst>
                                        </p:cTn>
                                        <p:tgtEl>
                                          <p:spTgt spid="3">
                                            <p:txEl>
                                              <p:pRg st="11" end="11"/>
                                            </p:txEl>
                                          </p:spTgt>
                                        </p:tgtEl>
                                        <p:attrNameLst>
                                          <p:attrName>ppt_y</p:attrName>
                                        </p:attrNameLst>
                                      </p:cBhvr>
                                      <p:tavLst>
                                        <p:tav tm="0" fmla="#ppt_y-sin(pi*$)/9">
                                          <p:val>
                                            <p:fltVal val="0"/>
                                          </p:val>
                                        </p:tav>
                                        <p:tav tm="100000">
                                          <p:val>
                                            <p:fltVal val="1"/>
                                          </p:val>
                                        </p:tav>
                                      </p:tavLst>
                                    </p:anim>
                                    <p:anim calcmode="lin" valueType="num">
                                      <p:cBhvr>
                                        <p:cTn id="225" dur="332" tmFilter="0, 0; 0.125,0.2665; 0.25,0.4; 0.375,0.465; 0.5,0.5;  0.625,0.535; 0.75,0.6; 0.875,0.7335; 1,1">
                                          <p:stCondLst>
                                            <p:cond delay="1324"/>
                                          </p:stCondLst>
                                        </p:cTn>
                                        <p:tgtEl>
                                          <p:spTgt spid="3">
                                            <p:txEl>
                                              <p:pRg st="11" end="11"/>
                                            </p:txEl>
                                          </p:spTgt>
                                        </p:tgtEl>
                                        <p:attrNameLst>
                                          <p:attrName>ppt_y</p:attrName>
                                        </p:attrNameLst>
                                      </p:cBhvr>
                                      <p:tavLst>
                                        <p:tav tm="0" fmla="#ppt_y-sin(pi*$)/27">
                                          <p:val>
                                            <p:fltVal val="0"/>
                                          </p:val>
                                        </p:tav>
                                        <p:tav tm="100000">
                                          <p:val>
                                            <p:fltVal val="1"/>
                                          </p:val>
                                        </p:tav>
                                      </p:tavLst>
                                    </p:anim>
                                    <p:anim calcmode="lin" valueType="num">
                                      <p:cBhvr>
                                        <p:cTn id="226" dur="164" tmFilter="0, 0; 0.125,0.2665; 0.25,0.4; 0.375,0.465; 0.5,0.5;  0.625,0.535; 0.75,0.6; 0.875,0.7335; 1,1">
                                          <p:stCondLst>
                                            <p:cond delay="1656"/>
                                          </p:stCondLst>
                                        </p:cTn>
                                        <p:tgtEl>
                                          <p:spTgt spid="3">
                                            <p:txEl>
                                              <p:pRg st="11" end="11"/>
                                            </p:txEl>
                                          </p:spTgt>
                                        </p:tgtEl>
                                        <p:attrNameLst>
                                          <p:attrName>ppt_y</p:attrName>
                                        </p:attrNameLst>
                                      </p:cBhvr>
                                      <p:tavLst>
                                        <p:tav tm="0" fmla="#ppt_y-sin(pi*$)/81">
                                          <p:val>
                                            <p:fltVal val="0"/>
                                          </p:val>
                                        </p:tav>
                                        <p:tav tm="100000">
                                          <p:val>
                                            <p:fltVal val="1"/>
                                          </p:val>
                                        </p:tav>
                                      </p:tavLst>
                                    </p:anim>
                                    <p:animScale>
                                      <p:cBhvr>
                                        <p:cTn id="227" dur="26">
                                          <p:stCondLst>
                                            <p:cond delay="650"/>
                                          </p:stCondLst>
                                        </p:cTn>
                                        <p:tgtEl>
                                          <p:spTgt spid="3">
                                            <p:txEl>
                                              <p:pRg st="11" end="11"/>
                                            </p:txEl>
                                          </p:spTgt>
                                        </p:tgtEl>
                                      </p:cBhvr>
                                      <p:to x="100000" y="60000"/>
                                    </p:animScale>
                                    <p:animScale>
                                      <p:cBhvr>
                                        <p:cTn id="228" dur="166" decel="50000">
                                          <p:stCondLst>
                                            <p:cond delay="676"/>
                                          </p:stCondLst>
                                        </p:cTn>
                                        <p:tgtEl>
                                          <p:spTgt spid="3">
                                            <p:txEl>
                                              <p:pRg st="11" end="11"/>
                                            </p:txEl>
                                          </p:spTgt>
                                        </p:tgtEl>
                                      </p:cBhvr>
                                      <p:to x="100000" y="100000"/>
                                    </p:animScale>
                                    <p:animScale>
                                      <p:cBhvr>
                                        <p:cTn id="229" dur="26">
                                          <p:stCondLst>
                                            <p:cond delay="1312"/>
                                          </p:stCondLst>
                                        </p:cTn>
                                        <p:tgtEl>
                                          <p:spTgt spid="3">
                                            <p:txEl>
                                              <p:pRg st="11" end="11"/>
                                            </p:txEl>
                                          </p:spTgt>
                                        </p:tgtEl>
                                      </p:cBhvr>
                                      <p:to x="100000" y="80000"/>
                                    </p:animScale>
                                    <p:animScale>
                                      <p:cBhvr>
                                        <p:cTn id="230" dur="166" decel="50000">
                                          <p:stCondLst>
                                            <p:cond delay="1338"/>
                                          </p:stCondLst>
                                        </p:cTn>
                                        <p:tgtEl>
                                          <p:spTgt spid="3">
                                            <p:txEl>
                                              <p:pRg st="11" end="11"/>
                                            </p:txEl>
                                          </p:spTgt>
                                        </p:tgtEl>
                                      </p:cBhvr>
                                      <p:to x="100000" y="100000"/>
                                    </p:animScale>
                                    <p:animScale>
                                      <p:cBhvr>
                                        <p:cTn id="231" dur="26">
                                          <p:stCondLst>
                                            <p:cond delay="1642"/>
                                          </p:stCondLst>
                                        </p:cTn>
                                        <p:tgtEl>
                                          <p:spTgt spid="3">
                                            <p:txEl>
                                              <p:pRg st="11" end="11"/>
                                            </p:txEl>
                                          </p:spTgt>
                                        </p:tgtEl>
                                      </p:cBhvr>
                                      <p:to x="100000" y="90000"/>
                                    </p:animScale>
                                    <p:animScale>
                                      <p:cBhvr>
                                        <p:cTn id="232" dur="166" decel="50000">
                                          <p:stCondLst>
                                            <p:cond delay="1668"/>
                                          </p:stCondLst>
                                        </p:cTn>
                                        <p:tgtEl>
                                          <p:spTgt spid="3">
                                            <p:txEl>
                                              <p:pRg st="11" end="11"/>
                                            </p:txEl>
                                          </p:spTgt>
                                        </p:tgtEl>
                                      </p:cBhvr>
                                      <p:to x="100000" y="100000"/>
                                    </p:animScale>
                                    <p:animScale>
                                      <p:cBhvr>
                                        <p:cTn id="233" dur="26">
                                          <p:stCondLst>
                                            <p:cond delay="1808"/>
                                          </p:stCondLst>
                                        </p:cTn>
                                        <p:tgtEl>
                                          <p:spTgt spid="3">
                                            <p:txEl>
                                              <p:pRg st="11" end="11"/>
                                            </p:txEl>
                                          </p:spTgt>
                                        </p:tgtEl>
                                      </p:cBhvr>
                                      <p:to x="100000" y="95000"/>
                                    </p:animScale>
                                    <p:animScale>
                                      <p:cBhvr>
                                        <p:cTn id="234" dur="166" decel="50000">
                                          <p:stCondLst>
                                            <p:cond delay="1834"/>
                                          </p:stCondLst>
                                        </p:cTn>
                                        <p:tgtEl>
                                          <p:spTgt spid="3">
                                            <p:txEl>
                                              <p:pRg st="11" end="11"/>
                                            </p:txEl>
                                          </p:spTgt>
                                        </p:tgtEl>
                                      </p:cBhvr>
                                      <p:to x="100000" y="100000"/>
                                    </p:animScale>
                                  </p:childTnLst>
                                </p:cTn>
                              </p:par>
                              <p:par>
                                <p:cTn id="235" presetID="26" presetClass="entr" presetSubtype="0" fill="hold" grpId="0" nodeType="withEffect">
                                  <p:stCondLst>
                                    <p:cond delay="0"/>
                                  </p:stCondLst>
                                  <p:childTnLst>
                                    <p:set>
                                      <p:cBhvr>
                                        <p:cTn id="236" dur="1" fill="hold">
                                          <p:stCondLst>
                                            <p:cond delay="0"/>
                                          </p:stCondLst>
                                        </p:cTn>
                                        <p:tgtEl>
                                          <p:spTgt spid="3">
                                            <p:txEl>
                                              <p:pRg st="12" end="12"/>
                                            </p:txEl>
                                          </p:spTgt>
                                        </p:tgtEl>
                                        <p:attrNameLst>
                                          <p:attrName>style.visibility</p:attrName>
                                        </p:attrNameLst>
                                      </p:cBhvr>
                                      <p:to>
                                        <p:strVal val="visible"/>
                                      </p:to>
                                    </p:set>
                                    <p:animEffect transition="in" filter="wipe(down)">
                                      <p:cBhvr>
                                        <p:cTn id="237" dur="580">
                                          <p:stCondLst>
                                            <p:cond delay="0"/>
                                          </p:stCondLst>
                                        </p:cTn>
                                        <p:tgtEl>
                                          <p:spTgt spid="3">
                                            <p:txEl>
                                              <p:pRg st="12" end="12"/>
                                            </p:txEl>
                                          </p:spTgt>
                                        </p:tgtEl>
                                      </p:cBhvr>
                                    </p:animEffect>
                                    <p:anim calcmode="lin" valueType="num">
                                      <p:cBhvr>
                                        <p:cTn id="238" dur="1822" tmFilter="0,0; 0.14,0.36; 0.43,0.73; 0.71,0.91; 1.0,1.0">
                                          <p:stCondLst>
                                            <p:cond delay="0"/>
                                          </p:stCondLst>
                                        </p:cTn>
                                        <p:tgtEl>
                                          <p:spTgt spid="3">
                                            <p:txEl>
                                              <p:pRg st="12" end="12"/>
                                            </p:txEl>
                                          </p:spTgt>
                                        </p:tgtEl>
                                        <p:attrNameLst>
                                          <p:attrName>ppt_x</p:attrName>
                                        </p:attrNameLst>
                                      </p:cBhvr>
                                      <p:tavLst>
                                        <p:tav tm="0">
                                          <p:val>
                                            <p:strVal val="#ppt_x-0.25"/>
                                          </p:val>
                                        </p:tav>
                                        <p:tav tm="100000">
                                          <p:val>
                                            <p:strVal val="#ppt_x"/>
                                          </p:val>
                                        </p:tav>
                                      </p:tavLst>
                                    </p:anim>
                                    <p:anim calcmode="lin" valueType="num">
                                      <p:cBhvr>
                                        <p:cTn id="239" dur="664" tmFilter="0.0,0.0; 0.25,0.07; 0.50,0.2; 0.75,0.467; 1.0,1.0">
                                          <p:stCondLst>
                                            <p:cond delay="0"/>
                                          </p:stCondLst>
                                        </p:cTn>
                                        <p:tgtEl>
                                          <p:spTgt spid="3">
                                            <p:txEl>
                                              <p:pRg st="12" end="12"/>
                                            </p:txEl>
                                          </p:spTgt>
                                        </p:tgtEl>
                                        <p:attrNameLst>
                                          <p:attrName>ppt_y</p:attrName>
                                        </p:attrNameLst>
                                      </p:cBhvr>
                                      <p:tavLst>
                                        <p:tav tm="0" fmla="#ppt_y-sin(pi*$)/3">
                                          <p:val>
                                            <p:fltVal val="0.5"/>
                                          </p:val>
                                        </p:tav>
                                        <p:tav tm="100000">
                                          <p:val>
                                            <p:fltVal val="1"/>
                                          </p:val>
                                        </p:tav>
                                      </p:tavLst>
                                    </p:anim>
                                    <p:anim calcmode="lin" valueType="num">
                                      <p:cBhvr>
                                        <p:cTn id="240" dur="664" tmFilter="0, 0; 0.125,0.2665; 0.25,0.4; 0.375,0.465; 0.5,0.5;  0.625,0.535; 0.75,0.6; 0.875,0.7335; 1,1">
                                          <p:stCondLst>
                                            <p:cond delay="664"/>
                                          </p:stCondLst>
                                        </p:cTn>
                                        <p:tgtEl>
                                          <p:spTgt spid="3">
                                            <p:txEl>
                                              <p:pRg st="12" end="12"/>
                                            </p:txEl>
                                          </p:spTgt>
                                        </p:tgtEl>
                                        <p:attrNameLst>
                                          <p:attrName>ppt_y</p:attrName>
                                        </p:attrNameLst>
                                      </p:cBhvr>
                                      <p:tavLst>
                                        <p:tav tm="0" fmla="#ppt_y-sin(pi*$)/9">
                                          <p:val>
                                            <p:fltVal val="0"/>
                                          </p:val>
                                        </p:tav>
                                        <p:tav tm="100000">
                                          <p:val>
                                            <p:fltVal val="1"/>
                                          </p:val>
                                        </p:tav>
                                      </p:tavLst>
                                    </p:anim>
                                    <p:anim calcmode="lin" valueType="num">
                                      <p:cBhvr>
                                        <p:cTn id="241" dur="332" tmFilter="0, 0; 0.125,0.2665; 0.25,0.4; 0.375,0.465; 0.5,0.5;  0.625,0.535; 0.75,0.6; 0.875,0.7335; 1,1">
                                          <p:stCondLst>
                                            <p:cond delay="1324"/>
                                          </p:stCondLst>
                                        </p:cTn>
                                        <p:tgtEl>
                                          <p:spTgt spid="3">
                                            <p:txEl>
                                              <p:pRg st="12" end="12"/>
                                            </p:txEl>
                                          </p:spTgt>
                                        </p:tgtEl>
                                        <p:attrNameLst>
                                          <p:attrName>ppt_y</p:attrName>
                                        </p:attrNameLst>
                                      </p:cBhvr>
                                      <p:tavLst>
                                        <p:tav tm="0" fmla="#ppt_y-sin(pi*$)/27">
                                          <p:val>
                                            <p:fltVal val="0"/>
                                          </p:val>
                                        </p:tav>
                                        <p:tav tm="100000">
                                          <p:val>
                                            <p:fltVal val="1"/>
                                          </p:val>
                                        </p:tav>
                                      </p:tavLst>
                                    </p:anim>
                                    <p:anim calcmode="lin" valueType="num">
                                      <p:cBhvr>
                                        <p:cTn id="242" dur="164" tmFilter="0, 0; 0.125,0.2665; 0.25,0.4; 0.375,0.465; 0.5,0.5;  0.625,0.535; 0.75,0.6; 0.875,0.7335; 1,1">
                                          <p:stCondLst>
                                            <p:cond delay="1656"/>
                                          </p:stCondLst>
                                        </p:cTn>
                                        <p:tgtEl>
                                          <p:spTgt spid="3">
                                            <p:txEl>
                                              <p:pRg st="12" end="12"/>
                                            </p:txEl>
                                          </p:spTgt>
                                        </p:tgtEl>
                                        <p:attrNameLst>
                                          <p:attrName>ppt_y</p:attrName>
                                        </p:attrNameLst>
                                      </p:cBhvr>
                                      <p:tavLst>
                                        <p:tav tm="0" fmla="#ppt_y-sin(pi*$)/81">
                                          <p:val>
                                            <p:fltVal val="0"/>
                                          </p:val>
                                        </p:tav>
                                        <p:tav tm="100000">
                                          <p:val>
                                            <p:fltVal val="1"/>
                                          </p:val>
                                        </p:tav>
                                      </p:tavLst>
                                    </p:anim>
                                    <p:animScale>
                                      <p:cBhvr>
                                        <p:cTn id="243" dur="26">
                                          <p:stCondLst>
                                            <p:cond delay="650"/>
                                          </p:stCondLst>
                                        </p:cTn>
                                        <p:tgtEl>
                                          <p:spTgt spid="3">
                                            <p:txEl>
                                              <p:pRg st="12" end="12"/>
                                            </p:txEl>
                                          </p:spTgt>
                                        </p:tgtEl>
                                      </p:cBhvr>
                                      <p:to x="100000" y="60000"/>
                                    </p:animScale>
                                    <p:animScale>
                                      <p:cBhvr>
                                        <p:cTn id="244" dur="166" decel="50000">
                                          <p:stCondLst>
                                            <p:cond delay="676"/>
                                          </p:stCondLst>
                                        </p:cTn>
                                        <p:tgtEl>
                                          <p:spTgt spid="3">
                                            <p:txEl>
                                              <p:pRg st="12" end="12"/>
                                            </p:txEl>
                                          </p:spTgt>
                                        </p:tgtEl>
                                      </p:cBhvr>
                                      <p:to x="100000" y="100000"/>
                                    </p:animScale>
                                    <p:animScale>
                                      <p:cBhvr>
                                        <p:cTn id="245" dur="26">
                                          <p:stCondLst>
                                            <p:cond delay="1312"/>
                                          </p:stCondLst>
                                        </p:cTn>
                                        <p:tgtEl>
                                          <p:spTgt spid="3">
                                            <p:txEl>
                                              <p:pRg st="12" end="12"/>
                                            </p:txEl>
                                          </p:spTgt>
                                        </p:tgtEl>
                                      </p:cBhvr>
                                      <p:to x="100000" y="80000"/>
                                    </p:animScale>
                                    <p:animScale>
                                      <p:cBhvr>
                                        <p:cTn id="246" dur="166" decel="50000">
                                          <p:stCondLst>
                                            <p:cond delay="1338"/>
                                          </p:stCondLst>
                                        </p:cTn>
                                        <p:tgtEl>
                                          <p:spTgt spid="3">
                                            <p:txEl>
                                              <p:pRg st="12" end="12"/>
                                            </p:txEl>
                                          </p:spTgt>
                                        </p:tgtEl>
                                      </p:cBhvr>
                                      <p:to x="100000" y="100000"/>
                                    </p:animScale>
                                    <p:animScale>
                                      <p:cBhvr>
                                        <p:cTn id="247" dur="26">
                                          <p:stCondLst>
                                            <p:cond delay="1642"/>
                                          </p:stCondLst>
                                        </p:cTn>
                                        <p:tgtEl>
                                          <p:spTgt spid="3">
                                            <p:txEl>
                                              <p:pRg st="12" end="12"/>
                                            </p:txEl>
                                          </p:spTgt>
                                        </p:tgtEl>
                                      </p:cBhvr>
                                      <p:to x="100000" y="90000"/>
                                    </p:animScale>
                                    <p:animScale>
                                      <p:cBhvr>
                                        <p:cTn id="248" dur="166" decel="50000">
                                          <p:stCondLst>
                                            <p:cond delay="1668"/>
                                          </p:stCondLst>
                                        </p:cTn>
                                        <p:tgtEl>
                                          <p:spTgt spid="3">
                                            <p:txEl>
                                              <p:pRg st="12" end="12"/>
                                            </p:txEl>
                                          </p:spTgt>
                                        </p:tgtEl>
                                      </p:cBhvr>
                                      <p:to x="100000" y="100000"/>
                                    </p:animScale>
                                    <p:animScale>
                                      <p:cBhvr>
                                        <p:cTn id="249" dur="26">
                                          <p:stCondLst>
                                            <p:cond delay="1808"/>
                                          </p:stCondLst>
                                        </p:cTn>
                                        <p:tgtEl>
                                          <p:spTgt spid="3">
                                            <p:txEl>
                                              <p:pRg st="12" end="12"/>
                                            </p:txEl>
                                          </p:spTgt>
                                        </p:tgtEl>
                                      </p:cBhvr>
                                      <p:to x="100000" y="95000"/>
                                    </p:animScale>
                                    <p:animScale>
                                      <p:cBhvr>
                                        <p:cTn id="250" dur="166" decel="50000">
                                          <p:stCondLst>
                                            <p:cond delay="1834"/>
                                          </p:stCondLst>
                                        </p:cTn>
                                        <p:tgtEl>
                                          <p:spTgt spid="3">
                                            <p:txEl>
                                              <p:pRg st="12" end="12"/>
                                            </p:txEl>
                                          </p:spTgt>
                                        </p:tgtEl>
                                      </p:cBhvr>
                                      <p:to x="100000" y="100000"/>
                                    </p:animScale>
                                  </p:childTnLst>
                                </p:cTn>
                              </p:par>
                              <p:par>
                                <p:cTn id="251" presetID="26" presetClass="entr" presetSubtype="0" fill="hold" grpId="0" nodeType="withEffect">
                                  <p:stCondLst>
                                    <p:cond delay="0"/>
                                  </p:stCondLst>
                                  <p:childTnLst>
                                    <p:set>
                                      <p:cBhvr>
                                        <p:cTn id="252" dur="1" fill="hold">
                                          <p:stCondLst>
                                            <p:cond delay="0"/>
                                          </p:stCondLst>
                                        </p:cTn>
                                        <p:tgtEl>
                                          <p:spTgt spid="3">
                                            <p:txEl>
                                              <p:pRg st="13" end="13"/>
                                            </p:txEl>
                                          </p:spTgt>
                                        </p:tgtEl>
                                        <p:attrNameLst>
                                          <p:attrName>style.visibility</p:attrName>
                                        </p:attrNameLst>
                                      </p:cBhvr>
                                      <p:to>
                                        <p:strVal val="visible"/>
                                      </p:to>
                                    </p:set>
                                    <p:animEffect transition="in" filter="wipe(down)">
                                      <p:cBhvr>
                                        <p:cTn id="253" dur="580">
                                          <p:stCondLst>
                                            <p:cond delay="0"/>
                                          </p:stCondLst>
                                        </p:cTn>
                                        <p:tgtEl>
                                          <p:spTgt spid="3">
                                            <p:txEl>
                                              <p:pRg st="13" end="13"/>
                                            </p:txEl>
                                          </p:spTgt>
                                        </p:tgtEl>
                                      </p:cBhvr>
                                    </p:animEffect>
                                    <p:anim calcmode="lin" valueType="num">
                                      <p:cBhvr>
                                        <p:cTn id="254" dur="1822" tmFilter="0,0; 0.14,0.36; 0.43,0.73; 0.71,0.91; 1.0,1.0">
                                          <p:stCondLst>
                                            <p:cond delay="0"/>
                                          </p:stCondLst>
                                        </p:cTn>
                                        <p:tgtEl>
                                          <p:spTgt spid="3">
                                            <p:txEl>
                                              <p:pRg st="13" end="13"/>
                                            </p:txEl>
                                          </p:spTgt>
                                        </p:tgtEl>
                                        <p:attrNameLst>
                                          <p:attrName>ppt_x</p:attrName>
                                        </p:attrNameLst>
                                      </p:cBhvr>
                                      <p:tavLst>
                                        <p:tav tm="0">
                                          <p:val>
                                            <p:strVal val="#ppt_x-0.25"/>
                                          </p:val>
                                        </p:tav>
                                        <p:tav tm="100000">
                                          <p:val>
                                            <p:strVal val="#ppt_x"/>
                                          </p:val>
                                        </p:tav>
                                      </p:tavLst>
                                    </p:anim>
                                    <p:anim calcmode="lin" valueType="num">
                                      <p:cBhvr>
                                        <p:cTn id="255" dur="664" tmFilter="0.0,0.0; 0.25,0.07; 0.50,0.2; 0.75,0.467; 1.0,1.0">
                                          <p:stCondLst>
                                            <p:cond delay="0"/>
                                          </p:stCondLst>
                                        </p:cTn>
                                        <p:tgtEl>
                                          <p:spTgt spid="3">
                                            <p:txEl>
                                              <p:pRg st="13" end="13"/>
                                            </p:txEl>
                                          </p:spTgt>
                                        </p:tgtEl>
                                        <p:attrNameLst>
                                          <p:attrName>ppt_y</p:attrName>
                                        </p:attrNameLst>
                                      </p:cBhvr>
                                      <p:tavLst>
                                        <p:tav tm="0" fmla="#ppt_y-sin(pi*$)/3">
                                          <p:val>
                                            <p:fltVal val="0.5"/>
                                          </p:val>
                                        </p:tav>
                                        <p:tav tm="100000">
                                          <p:val>
                                            <p:fltVal val="1"/>
                                          </p:val>
                                        </p:tav>
                                      </p:tavLst>
                                    </p:anim>
                                    <p:anim calcmode="lin" valueType="num">
                                      <p:cBhvr>
                                        <p:cTn id="256" dur="664" tmFilter="0, 0; 0.125,0.2665; 0.25,0.4; 0.375,0.465; 0.5,0.5;  0.625,0.535; 0.75,0.6; 0.875,0.7335; 1,1">
                                          <p:stCondLst>
                                            <p:cond delay="664"/>
                                          </p:stCondLst>
                                        </p:cTn>
                                        <p:tgtEl>
                                          <p:spTgt spid="3">
                                            <p:txEl>
                                              <p:pRg st="13" end="13"/>
                                            </p:txEl>
                                          </p:spTgt>
                                        </p:tgtEl>
                                        <p:attrNameLst>
                                          <p:attrName>ppt_y</p:attrName>
                                        </p:attrNameLst>
                                      </p:cBhvr>
                                      <p:tavLst>
                                        <p:tav tm="0" fmla="#ppt_y-sin(pi*$)/9">
                                          <p:val>
                                            <p:fltVal val="0"/>
                                          </p:val>
                                        </p:tav>
                                        <p:tav tm="100000">
                                          <p:val>
                                            <p:fltVal val="1"/>
                                          </p:val>
                                        </p:tav>
                                      </p:tavLst>
                                    </p:anim>
                                    <p:anim calcmode="lin" valueType="num">
                                      <p:cBhvr>
                                        <p:cTn id="257" dur="332" tmFilter="0, 0; 0.125,0.2665; 0.25,0.4; 0.375,0.465; 0.5,0.5;  0.625,0.535; 0.75,0.6; 0.875,0.7335; 1,1">
                                          <p:stCondLst>
                                            <p:cond delay="1324"/>
                                          </p:stCondLst>
                                        </p:cTn>
                                        <p:tgtEl>
                                          <p:spTgt spid="3">
                                            <p:txEl>
                                              <p:pRg st="13" end="13"/>
                                            </p:txEl>
                                          </p:spTgt>
                                        </p:tgtEl>
                                        <p:attrNameLst>
                                          <p:attrName>ppt_y</p:attrName>
                                        </p:attrNameLst>
                                      </p:cBhvr>
                                      <p:tavLst>
                                        <p:tav tm="0" fmla="#ppt_y-sin(pi*$)/27">
                                          <p:val>
                                            <p:fltVal val="0"/>
                                          </p:val>
                                        </p:tav>
                                        <p:tav tm="100000">
                                          <p:val>
                                            <p:fltVal val="1"/>
                                          </p:val>
                                        </p:tav>
                                      </p:tavLst>
                                    </p:anim>
                                    <p:anim calcmode="lin" valueType="num">
                                      <p:cBhvr>
                                        <p:cTn id="258" dur="164" tmFilter="0, 0; 0.125,0.2665; 0.25,0.4; 0.375,0.465; 0.5,0.5;  0.625,0.535; 0.75,0.6; 0.875,0.7335; 1,1">
                                          <p:stCondLst>
                                            <p:cond delay="1656"/>
                                          </p:stCondLst>
                                        </p:cTn>
                                        <p:tgtEl>
                                          <p:spTgt spid="3">
                                            <p:txEl>
                                              <p:pRg st="13" end="13"/>
                                            </p:txEl>
                                          </p:spTgt>
                                        </p:tgtEl>
                                        <p:attrNameLst>
                                          <p:attrName>ppt_y</p:attrName>
                                        </p:attrNameLst>
                                      </p:cBhvr>
                                      <p:tavLst>
                                        <p:tav tm="0" fmla="#ppt_y-sin(pi*$)/81">
                                          <p:val>
                                            <p:fltVal val="0"/>
                                          </p:val>
                                        </p:tav>
                                        <p:tav tm="100000">
                                          <p:val>
                                            <p:fltVal val="1"/>
                                          </p:val>
                                        </p:tav>
                                      </p:tavLst>
                                    </p:anim>
                                    <p:animScale>
                                      <p:cBhvr>
                                        <p:cTn id="259" dur="26">
                                          <p:stCondLst>
                                            <p:cond delay="650"/>
                                          </p:stCondLst>
                                        </p:cTn>
                                        <p:tgtEl>
                                          <p:spTgt spid="3">
                                            <p:txEl>
                                              <p:pRg st="13" end="13"/>
                                            </p:txEl>
                                          </p:spTgt>
                                        </p:tgtEl>
                                      </p:cBhvr>
                                      <p:to x="100000" y="60000"/>
                                    </p:animScale>
                                    <p:animScale>
                                      <p:cBhvr>
                                        <p:cTn id="260" dur="166" decel="50000">
                                          <p:stCondLst>
                                            <p:cond delay="676"/>
                                          </p:stCondLst>
                                        </p:cTn>
                                        <p:tgtEl>
                                          <p:spTgt spid="3">
                                            <p:txEl>
                                              <p:pRg st="13" end="13"/>
                                            </p:txEl>
                                          </p:spTgt>
                                        </p:tgtEl>
                                      </p:cBhvr>
                                      <p:to x="100000" y="100000"/>
                                    </p:animScale>
                                    <p:animScale>
                                      <p:cBhvr>
                                        <p:cTn id="261" dur="26">
                                          <p:stCondLst>
                                            <p:cond delay="1312"/>
                                          </p:stCondLst>
                                        </p:cTn>
                                        <p:tgtEl>
                                          <p:spTgt spid="3">
                                            <p:txEl>
                                              <p:pRg st="13" end="13"/>
                                            </p:txEl>
                                          </p:spTgt>
                                        </p:tgtEl>
                                      </p:cBhvr>
                                      <p:to x="100000" y="80000"/>
                                    </p:animScale>
                                    <p:animScale>
                                      <p:cBhvr>
                                        <p:cTn id="262" dur="166" decel="50000">
                                          <p:stCondLst>
                                            <p:cond delay="1338"/>
                                          </p:stCondLst>
                                        </p:cTn>
                                        <p:tgtEl>
                                          <p:spTgt spid="3">
                                            <p:txEl>
                                              <p:pRg st="13" end="13"/>
                                            </p:txEl>
                                          </p:spTgt>
                                        </p:tgtEl>
                                      </p:cBhvr>
                                      <p:to x="100000" y="100000"/>
                                    </p:animScale>
                                    <p:animScale>
                                      <p:cBhvr>
                                        <p:cTn id="263" dur="26">
                                          <p:stCondLst>
                                            <p:cond delay="1642"/>
                                          </p:stCondLst>
                                        </p:cTn>
                                        <p:tgtEl>
                                          <p:spTgt spid="3">
                                            <p:txEl>
                                              <p:pRg st="13" end="13"/>
                                            </p:txEl>
                                          </p:spTgt>
                                        </p:tgtEl>
                                      </p:cBhvr>
                                      <p:to x="100000" y="90000"/>
                                    </p:animScale>
                                    <p:animScale>
                                      <p:cBhvr>
                                        <p:cTn id="264" dur="166" decel="50000">
                                          <p:stCondLst>
                                            <p:cond delay="1668"/>
                                          </p:stCondLst>
                                        </p:cTn>
                                        <p:tgtEl>
                                          <p:spTgt spid="3">
                                            <p:txEl>
                                              <p:pRg st="13" end="13"/>
                                            </p:txEl>
                                          </p:spTgt>
                                        </p:tgtEl>
                                      </p:cBhvr>
                                      <p:to x="100000" y="100000"/>
                                    </p:animScale>
                                    <p:animScale>
                                      <p:cBhvr>
                                        <p:cTn id="265" dur="26">
                                          <p:stCondLst>
                                            <p:cond delay="1808"/>
                                          </p:stCondLst>
                                        </p:cTn>
                                        <p:tgtEl>
                                          <p:spTgt spid="3">
                                            <p:txEl>
                                              <p:pRg st="13" end="13"/>
                                            </p:txEl>
                                          </p:spTgt>
                                        </p:tgtEl>
                                      </p:cBhvr>
                                      <p:to x="100000" y="95000"/>
                                    </p:animScale>
                                    <p:animScale>
                                      <p:cBhvr>
                                        <p:cTn id="266" dur="166" decel="50000">
                                          <p:stCondLst>
                                            <p:cond delay="1834"/>
                                          </p:stCondLst>
                                        </p:cTn>
                                        <p:tgtEl>
                                          <p:spTgt spid="3">
                                            <p:txEl>
                                              <p:pRg st="13" end="13"/>
                                            </p:txEl>
                                          </p:spTgt>
                                        </p:tgtEl>
                                      </p:cBhvr>
                                      <p:to x="100000" y="100000"/>
                                    </p:animScale>
                                  </p:childTnLst>
                                </p:cTn>
                              </p:par>
                              <p:par>
                                <p:cTn id="267" presetID="26" presetClass="entr" presetSubtype="0" fill="hold" grpId="0" nodeType="withEffect">
                                  <p:stCondLst>
                                    <p:cond delay="0"/>
                                  </p:stCondLst>
                                  <p:childTnLst>
                                    <p:set>
                                      <p:cBhvr>
                                        <p:cTn id="268" dur="1" fill="hold">
                                          <p:stCondLst>
                                            <p:cond delay="0"/>
                                          </p:stCondLst>
                                        </p:cTn>
                                        <p:tgtEl>
                                          <p:spTgt spid="3">
                                            <p:txEl>
                                              <p:pRg st="14" end="14"/>
                                            </p:txEl>
                                          </p:spTgt>
                                        </p:tgtEl>
                                        <p:attrNameLst>
                                          <p:attrName>style.visibility</p:attrName>
                                        </p:attrNameLst>
                                      </p:cBhvr>
                                      <p:to>
                                        <p:strVal val="visible"/>
                                      </p:to>
                                    </p:set>
                                    <p:animEffect transition="in" filter="wipe(down)">
                                      <p:cBhvr>
                                        <p:cTn id="269" dur="580">
                                          <p:stCondLst>
                                            <p:cond delay="0"/>
                                          </p:stCondLst>
                                        </p:cTn>
                                        <p:tgtEl>
                                          <p:spTgt spid="3">
                                            <p:txEl>
                                              <p:pRg st="14" end="14"/>
                                            </p:txEl>
                                          </p:spTgt>
                                        </p:tgtEl>
                                      </p:cBhvr>
                                    </p:animEffect>
                                    <p:anim calcmode="lin" valueType="num">
                                      <p:cBhvr>
                                        <p:cTn id="270" dur="1822" tmFilter="0,0; 0.14,0.36; 0.43,0.73; 0.71,0.91; 1.0,1.0">
                                          <p:stCondLst>
                                            <p:cond delay="0"/>
                                          </p:stCondLst>
                                        </p:cTn>
                                        <p:tgtEl>
                                          <p:spTgt spid="3">
                                            <p:txEl>
                                              <p:pRg st="14" end="14"/>
                                            </p:txEl>
                                          </p:spTgt>
                                        </p:tgtEl>
                                        <p:attrNameLst>
                                          <p:attrName>ppt_x</p:attrName>
                                        </p:attrNameLst>
                                      </p:cBhvr>
                                      <p:tavLst>
                                        <p:tav tm="0">
                                          <p:val>
                                            <p:strVal val="#ppt_x-0.25"/>
                                          </p:val>
                                        </p:tav>
                                        <p:tav tm="100000">
                                          <p:val>
                                            <p:strVal val="#ppt_x"/>
                                          </p:val>
                                        </p:tav>
                                      </p:tavLst>
                                    </p:anim>
                                    <p:anim calcmode="lin" valueType="num">
                                      <p:cBhvr>
                                        <p:cTn id="271" dur="664" tmFilter="0.0,0.0; 0.25,0.07; 0.50,0.2; 0.75,0.467; 1.0,1.0">
                                          <p:stCondLst>
                                            <p:cond delay="0"/>
                                          </p:stCondLst>
                                        </p:cTn>
                                        <p:tgtEl>
                                          <p:spTgt spid="3">
                                            <p:txEl>
                                              <p:pRg st="14" end="14"/>
                                            </p:txEl>
                                          </p:spTgt>
                                        </p:tgtEl>
                                        <p:attrNameLst>
                                          <p:attrName>ppt_y</p:attrName>
                                        </p:attrNameLst>
                                      </p:cBhvr>
                                      <p:tavLst>
                                        <p:tav tm="0" fmla="#ppt_y-sin(pi*$)/3">
                                          <p:val>
                                            <p:fltVal val="0.5"/>
                                          </p:val>
                                        </p:tav>
                                        <p:tav tm="100000">
                                          <p:val>
                                            <p:fltVal val="1"/>
                                          </p:val>
                                        </p:tav>
                                      </p:tavLst>
                                    </p:anim>
                                    <p:anim calcmode="lin" valueType="num">
                                      <p:cBhvr>
                                        <p:cTn id="272" dur="664" tmFilter="0, 0; 0.125,0.2665; 0.25,0.4; 0.375,0.465; 0.5,0.5;  0.625,0.535; 0.75,0.6; 0.875,0.7335; 1,1">
                                          <p:stCondLst>
                                            <p:cond delay="664"/>
                                          </p:stCondLst>
                                        </p:cTn>
                                        <p:tgtEl>
                                          <p:spTgt spid="3">
                                            <p:txEl>
                                              <p:pRg st="14" end="14"/>
                                            </p:txEl>
                                          </p:spTgt>
                                        </p:tgtEl>
                                        <p:attrNameLst>
                                          <p:attrName>ppt_y</p:attrName>
                                        </p:attrNameLst>
                                      </p:cBhvr>
                                      <p:tavLst>
                                        <p:tav tm="0" fmla="#ppt_y-sin(pi*$)/9">
                                          <p:val>
                                            <p:fltVal val="0"/>
                                          </p:val>
                                        </p:tav>
                                        <p:tav tm="100000">
                                          <p:val>
                                            <p:fltVal val="1"/>
                                          </p:val>
                                        </p:tav>
                                      </p:tavLst>
                                    </p:anim>
                                    <p:anim calcmode="lin" valueType="num">
                                      <p:cBhvr>
                                        <p:cTn id="273" dur="332" tmFilter="0, 0; 0.125,0.2665; 0.25,0.4; 0.375,0.465; 0.5,0.5;  0.625,0.535; 0.75,0.6; 0.875,0.7335; 1,1">
                                          <p:stCondLst>
                                            <p:cond delay="1324"/>
                                          </p:stCondLst>
                                        </p:cTn>
                                        <p:tgtEl>
                                          <p:spTgt spid="3">
                                            <p:txEl>
                                              <p:pRg st="14" end="14"/>
                                            </p:txEl>
                                          </p:spTgt>
                                        </p:tgtEl>
                                        <p:attrNameLst>
                                          <p:attrName>ppt_y</p:attrName>
                                        </p:attrNameLst>
                                      </p:cBhvr>
                                      <p:tavLst>
                                        <p:tav tm="0" fmla="#ppt_y-sin(pi*$)/27">
                                          <p:val>
                                            <p:fltVal val="0"/>
                                          </p:val>
                                        </p:tav>
                                        <p:tav tm="100000">
                                          <p:val>
                                            <p:fltVal val="1"/>
                                          </p:val>
                                        </p:tav>
                                      </p:tavLst>
                                    </p:anim>
                                    <p:anim calcmode="lin" valueType="num">
                                      <p:cBhvr>
                                        <p:cTn id="274" dur="164" tmFilter="0, 0; 0.125,0.2665; 0.25,0.4; 0.375,0.465; 0.5,0.5;  0.625,0.535; 0.75,0.6; 0.875,0.7335; 1,1">
                                          <p:stCondLst>
                                            <p:cond delay="1656"/>
                                          </p:stCondLst>
                                        </p:cTn>
                                        <p:tgtEl>
                                          <p:spTgt spid="3">
                                            <p:txEl>
                                              <p:pRg st="14" end="14"/>
                                            </p:txEl>
                                          </p:spTgt>
                                        </p:tgtEl>
                                        <p:attrNameLst>
                                          <p:attrName>ppt_y</p:attrName>
                                        </p:attrNameLst>
                                      </p:cBhvr>
                                      <p:tavLst>
                                        <p:tav tm="0" fmla="#ppt_y-sin(pi*$)/81">
                                          <p:val>
                                            <p:fltVal val="0"/>
                                          </p:val>
                                        </p:tav>
                                        <p:tav tm="100000">
                                          <p:val>
                                            <p:fltVal val="1"/>
                                          </p:val>
                                        </p:tav>
                                      </p:tavLst>
                                    </p:anim>
                                    <p:animScale>
                                      <p:cBhvr>
                                        <p:cTn id="275" dur="26">
                                          <p:stCondLst>
                                            <p:cond delay="650"/>
                                          </p:stCondLst>
                                        </p:cTn>
                                        <p:tgtEl>
                                          <p:spTgt spid="3">
                                            <p:txEl>
                                              <p:pRg st="14" end="14"/>
                                            </p:txEl>
                                          </p:spTgt>
                                        </p:tgtEl>
                                      </p:cBhvr>
                                      <p:to x="100000" y="60000"/>
                                    </p:animScale>
                                    <p:animScale>
                                      <p:cBhvr>
                                        <p:cTn id="276" dur="166" decel="50000">
                                          <p:stCondLst>
                                            <p:cond delay="676"/>
                                          </p:stCondLst>
                                        </p:cTn>
                                        <p:tgtEl>
                                          <p:spTgt spid="3">
                                            <p:txEl>
                                              <p:pRg st="14" end="14"/>
                                            </p:txEl>
                                          </p:spTgt>
                                        </p:tgtEl>
                                      </p:cBhvr>
                                      <p:to x="100000" y="100000"/>
                                    </p:animScale>
                                    <p:animScale>
                                      <p:cBhvr>
                                        <p:cTn id="277" dur="26">
                                          <p:stCondLst>
                                            <p:cond delay="1312"/>
                                          </p:stCondLst>
                                        </p:cTn>
                                        <p:tgtEl>
                                          <p:spTgt spid="3">
                                            <p:txEl>
                                              <p:pRg st="14" end="14"/>
                                            </p:txEl>
                                          </p:spTgt>
                                        </p:tgtEl>
                                      </p:cBhvr>
                                      <p:to x="100000" y="80000"/>
                                    </p:animScale>
                                    <p:animScale>
                                      <p:cBhvr>
                                        <p:cTn id="278" dur="166" decel="50000">
                                          <p:stCondLst>
                                            <p:cond delay="1338"/>
                                          </p:stCondLst>
                                        </p:cTn>
                                        <p:tgtEl>
                                          <p:spTgt spid="3">
                                            <p:txEl>
                                              <p:pRg st="14" end="14"/>
                                            </p:txEl>
                                          </p:spTgt>
                                        </p:tgtEl>
                                      </p:cBhvr>
                                      <p:to x="100000" y="100000"/>
                                    </p:animScale>
                                    <p:animScale>
                                      <p:cBhvr>
                                        <p:cTn id="279" dur="26">
                                          <p:stCondLst>
                                            <p:cond delay="1642"/>
                                          </p:stCondLst>
                                        </p:cTn>
                                        <p:tgtEl>
                                          <p:spTgt spid="3">
                                            <p:txEl>
                                              <p:pRg st="14" end="14"/>
                                            </p:txEl>
                                          </p:spTgt>
                                        </p:tgtEl>
                                      </p:cBhvr>
                                      <p:to x="100000" y="90000"/>
                                    </p:animScale>
                                    <p:animScale>
                                      <p:cBhvr>
                                        <p:cTn id="280" dur="166" decel="50000">
                                          <p:stCondLst>
                                            <p:cond delay="1668"/>
                                          </p:stCondLst>
                                        </p:cTn>
                                        <p:tgtEl>
                                          <p:spTgt spid="3">
                                            <p:txEl>
                                              <p:pRg st="14" end="14"/>
                                            </p:txEl>
                                          </p:spTgt>
                                        </p:tgtEl>
                                      </p:cBhvr>
                                      <p:to x="100000" y="100000"/>
                                    </p:animScale>
                                    <p:animScale>
                                      <p:cBhvr>
                                        <p:cTn id="281" dur="26">
                                          <p:stCondLst>
                                            <p:cond delay="1808"/>
                                          </p:stCondLst>
                                        </p:cTn>
                                        <p:tgtEl>
                                          <p:spTgt spid="3">
                                            <p:txEl>
                                              <p:pRg st="14" end="14"/>
                                            </p:txEl>
                                          </p:spTgt>
                                        </p:tgtEl>
                                      </p:cBhvr>
                                      <p:to x="100000" y="95000"/>
                                    </p:animScale>
                                    <p:animScale>
                                      <p:cBhvr>
                                        <p:cTn id="282" dur="166" decel="50000">
                                          <p:stCondLst>
                                            <p:cond delay="1834"/>
                                          </p:stCondLst>
                                        </p:cTn>
                                        <p:tgtEl>
                                          <p:spTgt spid="3">
                                            <p:txEl>
                                              <p:pRg st="14" end="14"/>
                                            </p:txEl>
                                          </p:spTgt>
                                        </p:tgtEl>
                                      </p:cBhvr>
                                      <p:to x="100000" y="100000"/>
                                    </p:animScale>
                                  </p:childTnLst>
                                </p:cTn>
                              </p:par>
                              <p:par>
                                <p:cTn id="283" presetID="26" presetClass="entr" presetSubtype="0" fill="hold" grpId="0" nodeType="withEffect">
                                  <p:stCondLst>
                                    <p:cond delay="0"/>
                                  </p:stCondLst>
                                  <p:childTnLst>
                                    <p:set>
                                      <p:cBhvr>
                                        <p:cTn id="284" dur="1" fill="hold">
                                          <p:stCondLst>
                                            <p:cond delay="0"/>
                                          </p:stCondLst>
                                        </p:cTn>
                                        <p:tgtEl>
                                          <p:spTgt spid="3">
                                            <p:txEl>
                                              <p:pRg st="15" end="15"/>
                                            </p:txEl>
                                          </p:spTgt>
                                        </p:tgtEl>
                                        <p:attrNameLst>
                                          <p:attrName>style.visibility</p:attrName>
                                        </p:attrNameLst>
                                      </p:cBhvr>
                                      <p:to>
                                        <p:strVal val="visible"/>
                                      </p:to>
                                    </p:set>
                                    <p:animEffect transition="in" filter="wipe(down)">
                                      <p:cBhvr>
                                        <p:cTn id="285" dur="580">
                                          <p:stCondLst>
                                            <p:cond delay="0"/>
                                          </p:stCondLst>
                                        </p:cTn>
                                        <p:tgtEl>
                                          <p:spTgt spid="3">
                                            <p:txEl>
                                              <p:pRg st="15" end="15"/>
                                            </p:txEl>
                                          </p:spTgt>
                                        </p:tgtEl>
                                      </p:cBhvr>
                                    </p:animEffect>
                                    <p:anim calcmode="lin" valueType="num">
                                      <p:cBhvr>
                                        <p:cTn id="286" dur="1822" tmFilter="0,0; 0.14,0.36; 0.43,0.73; 0.71,0.91; 1.0,1.0">
                                          <p:stCondLst>
                                            <p:cond delay="0"/>
                                          </p:stCondLst>
                                        </p:cTn>
                                        <p:tgtEl>
                                          <p:spTgt spid="3">
                                            <p:txEl>
                                              <p:pRg st="15" end="15"/>
                                            </p:txEl>
                                          </p:spTgt>
                                        </p:tgtEl>
                                        <p:attrNameLst>
                                          <p:attrName>ppt_x</p:attrName>
                                        </p:attrNameLst>
                                      </p:cBhvr>
                                      <p:tavLst>
                                        <p:tav tm="0">
                                          <p:val>
                                            <p:strVal val="#ppt_x-0.25"/>
                                          </p:val>
                                        </p:tav>
                                        <p:tav tm="100000">
                                          <p:val>
                                            <p:strVal val="#ppt_x"/>
                                          </p:val>
                                        </p:tav>
                                      </p:tavLst>
                                    </p:anim>
                                    <p:anim calcmode="lin" valueType="num">
                                      <p:cBhvr>
                                        <p:cTn id="287" dur="664" tmFilter="0.0,0.0; 0.25,0.07; 0.50,0.2; 0.75,0.467; 1.0,1.0">
                                          <p:stCondLst>
                                            <p:cond delay="0"/>
                                          </p:stCondLst>
                                        </p:cTn>
                                        <p:tgtEl>
                                          <p:spTgt spid="3">
                                            <p:txEl>
                                              <p:pRg st="15" end="15"/>
                                            </p:txEl>
                                          </p:spTgt>
                                        </p:tgtEl>
                                        <p:attrNameLst>
                                          <p:attrName>ppt_y</p:attrName>
                                        </p:attrNameLst>
                                      </p:cBhvr>
                                      <p:tavLst>
                                        <p:tav tm="0" fmla="#ppt_y-sin(pi*$)/3">
                                          <p:val>
                                            <p:fltVal val="0.5"/>
                                          </p:val>
                                        </p:tav>
                                        <p:tav tm="100000">
                                          <p:val>
                                            <p:fltVal val="1"/>
                                          </p:val>
                                        </p:tav>
                                      </p:tavLst>
                                    </p:anim>
                                    <p:anim calcmode="lin" valueType="num">
                                      <p:cBhvr>
                                        <p:cTn id="288" dur="664" tmFilter="0, 0; 0.125,0.2665; 0.25,0.4; 0.375,0.465; 0.5,0.5;  0.625,0.535; 0.75,0.6; 0.875,0.7335; 1,1">
                                          <p:stCondLst>
                                            <p:cond delay="664"/>
                                          </p:stCondLst>
                                        </p:cTn>
                                        <p:tgtEl>
                                          <p:spTgt spid="3">
                                            <p:txEl>
                                              <p:pRg st="15" end="15"/>
                                            </p:txEl>
                                          </p:spTgt>
                                        </p:tgtEl>
                                        <p:attrNameLst>
                                          <p:attrName>ppt_y</p:attrName>
                                        </p:attrNameLst>
                                      </p:cBhvr>
                                      <p:tavLst>
                                        <p:tav tm="0" fmla="#ppt_y-sin(pi*$)/9">
                                          <p:val>
                                            <p:fltVal val="0"/>
                                          </p:val>
                                        </p:tav>
                                        <p:tav tm="100000">
                                          <p:val>
                                            <p:fltVal val="1"/>
                                          </p:val>
                                        </p:tav>
                                      </p:tavLst>
                                    </p:anim>
                                    <p:anim calcmode="lin" valueType="num">
                                      <p:cBhvr>
                                        <p:cTn id="289" dur="332" tmFilter="0, 0; 0.125,0.2665; 0.25,0.4; 0.375,0.465; 0.5,0.5;  0.625,0.535; 0.75,0.6; 0.875,0.7335; 1,1">
                                          <p:stCondLst>
                                            <p:cond delay="1324"/>
                                          </p:stCondLst>
                                        </p:cTn>
                                        <p:tgtEl>
                                          <p:spTgt spid="3">
                                            <p:txEl>
                                              <p:pRg st="15" end="15"/>
                                            </p:txEl>
                                          </p:spTgt>
                                        </p:tgtEl>
                                        <p:attrNameLst>
                                          <p:attrName>ppt_y</p:attrName>
                                        </p:attrNameLst>
                                      </p:cBhvr>
                                      <p:tavLst>
                                        <p:tav tm="0" fmla="#ppt_y-sin(pi*$)/27">
                                          <p:val>
                                            <p:fltVal val="0"/>
                                          </p:val>
                                        </p:tav>
                                        <p:tav tm="100000">
                                          <p:val>
                                            <p:fltVal val="1"/>
                                          </p:val>
                                        </p:tav>
                                      </p:tavLst>
                                    </p:anim>
                                    <p:anim calcmode="lin" valueType="num">
                                      <p:cBhvr>
                                        <p:cTn id="290" dur="164" tmFilter="0, 0; 0.125,0.2665; 0.25,0.4; 0.375,0.465; 0.5,0.5;  0.625,0.535; 0.75,0.6; 0.875,0.7335; 1,1">
                                          <p:stCondLst>
                                            <p:cond delay="1656"/>
                                          </p:stCondLst>
                                        </p:cTn>
                                        <p:tgtEl>
                                          <p:spTgt spid="3">
                                            <p:txEl>
                                              <p:pRg st="15" end="15"/>
                                            </p:txEl>
                                          </p:spTgt>
                                        </p:tgtEl>
                                        <p:attrNameLst>
                                          <p:attrName>ppt_y</p:attrName>
                                        </p:attrNameLst>
                                      </p:cBhvr>
                                      <p:tavLst>
                                        <p:tav tm="0" fmla="#ppt_y-sin(pi*$)/81">
                                          <p:val>
                                            <p:fltVal val="0"/>
                                          </p:val>
                                        </p:tav>
                                        <p:tav tm="100000">
                                          <p:val>
                                            <p:fltVal val="1"/>
                                          </p:val>
                                        </p:tav>
                                      </p:tavLst>
                                    </p:anim>
                                    <p:animScale>
                                      <p:cBhvr>
                                        <p:cTn id="291" dur="26">
                                          <p:stCondLst>
                                            <p:cond delay="650"/>
                                          </p:stCondLst>
                                        </p:cTn>
                                        <p:tgtEl>
                                          <p:spTgt spid="3">
                                            <p:txEl>
                                              <p:pRg st="15" end="15"/>
                                            </p:txEl>
                                          </p:spTgt>
                                        </p:tgtEl>
                                      </p:cBhvr>
                                      <p:to x="100000" y="60000"/>
                                    </p:animScale>
                                    <p:animScale>
                                      <p:cBhvr>
                                        <p:cTn id="292" dur="166" decel="50000">
                                          <p:stCondLst>
                                            <p:cond delay="676"/>
                                          </p:stCondLst>
                                        </p:cTn>
                                        <p:tgtEl>
                                          <p:spTgt spid="3">
                                            <p:txEl>
                                              <p:pRg st="15" end="15"/>
                                            </p:txEl>
                                          </p:spTgt>
                                        </p:tgtEl>
                                      </p:cBhvr>
                                      <p:to x="100000" y="100000"/>
                                    </p:animScale>
                                    <p:animScale>
                                      <p:cBhvr>
                                        <p:cTn id="293" dur="26">
                                          <p:stCondLst>
                                            <p:cond delay="1312"/>
                                          </p:stCondLst>
                                        </p:cTn>
                                        <p:tgtEl>
                                          <p:spTgt spid="3">
                                            <p:txEl>
                                              <p:pRg st="15" end="15"/>
                                            </p:txEl>
                                          </p:spTgt>
                                        </p:tgtEl>
                                      </p:cBhvr>
                                      <p:to x="100000" y="80000"/>
                                    </p:animScale>
                                    <p:animScale>
                                      <p:cBhvr>
                                        <p:cTn id="294" dur="166" decel="50000">
                                          <p:stCondLst>
                                            <p:cond delay="1338"/>
                                          </p:stCondLst>
                                        </p:cTn>
                                        <p:tgtEl>
                                          <p:spTgt spid="3">
                                            <p:txEl>
                                              <p:pRg st="15" end="15"/>
                                            </p:txEl>
                                          </p:spTgt>
                                        </p:tgtEl>
                                      </p:cBhvr>
                                      <p:to x="100000" y="100000"/>
                                    </p:animScale>
                                    <p:animScale>
                                      <p:cBhvr>
                                        <p:cTn id="295" dur="26">
                                          <p:stCondLst>
                                            <p:cond delay="1642"/>
                                          </p:stCondLst>
                                        </p:cTn>
                                        <p:tgtEl>
                                          <p:spTgt spid="3">
                                            <p:txEl>
                                              <p:pRg st="15" end="15"/>
                                            </p:txEl>
                                          </p:spTgt>
                                        </p:tgtEl>
                                      </p:cBhvr>
                                      <p:to x="100000" y="90000"/>
                                    </p:animScale>
                                    <p:animScale>
                                      <p:cBhvr>
                                        <p:cTn id="296" dur="166" decel="50000">
                                          <p:stCondLst>
                                            <p:cond delay="1668"/>
                                          </p:stCondLst>
                                        </p:cTn>
                                        <p:tgtEl>
                                          <p:spTgt spid="3">
                                            <p:txEl>
                                              <p:pRg st="15" end="15"/>
                                            </p:txEl>
                                          </p:spTgt>
                                        </p:tgtEl>
                                      </p:cBhvr>
                                      <p:to x="100000" y="100000"/>
                                    </p:animScale>
                                    <p:animScale>
                                      <p:cBhvr>
                                        <p:cTn id="297" dur="26">
                                          <p:stCondLst>
                                            <p:cond delay="1808"/>
                                          </p:stCondLst>
                                        </p:cTn>
                                        <p:tgtEl>
                                          <p:spTgt spid="3">
                                            <p:txEl>
                                              <p:pRg st="15" end="15"/>
                                            </p:txEl>
                                          </p:spTgt>
                                        </p:tgtEl>
                                      </p:cBhvr>
                                      <p:to x="100000" y="95000"/>
                                    </p:animScale>
                                    <p:animScale>
                                      <p:cBhvr>
                                        <p:cTn id="298" dur="166" decel="50000">
                                          <p:stCondLst>
                                            <p:cond delay="1834"/>
                                          </p:stCondLst>
                                        </p:cTn>
                                        <p:tgtEl>
                                          <p:spTgt spid="3">
                                            <p:txEl>
                                              <p:pRg st="15" end="15"/>
                                            </p:txEl>
                                          </p:spTgt>
                                        </p:tgtEl>
                                      </p:cBhvr>
                                      <p:to x="100000" y="100000"/>
                                    </p:animScale>
                                  </p:childTnLst>
                                </p:cTn>
                              </p:par>
                              <p:par>
                                <p:cTn id="299" presetID="26" presetClass="entr" presetSubtype="0" fill="hold" grpId="0" nodeType="withEffect">
                                  <p:stCondLst>
                                    <p:cond delay="0"/>
                                  </p:stCondLst>
                                  <p:childTnLst>
                                    <p:set>
                                      <p:cBhvr>
                                        <p:cTn id="300" dur="1" fill="hold">
                                          <p:stCondLst>
                                            <p:cond delay="0"/>
                                          </p:stCondLst>
                                        </p:cTn>
                                        <p:tgtEl>
                                          <p:spTgt spid="3">
                                            <p:txEl>
                                              <p:pRg st="16" end="16"/>
                                            </p:txEl>
                                          </p:spTgt>
                                        </p:tgtEl>
                                        <p:attrNameLst>
                                          <p:attrName>style.visibility</p:attrName>
                                        </p:attrNameLst>
                                      </p:cBhvr>
                                      <p:to>
                                        <p:strVal val="visible"/>
                                      </p:to>
                                    </p:set>
                                    <p:animEffect transition="in" filter="wipe(down)">
                                      <p:cBhvr>
                                        <p:cTn id="301" dur="580">
                                          <p:stCondLst>
                                            <p:cond delay="0"/>
                                          </p:stCondLst>
                                        </p:cTn>
                                        <p:tgtEl>
                                          <p:spTgt spid="3">
                                            <p:txEl>
                                              <p:pRg st="16" end="16"/>
                                            </p:txEl>
                                          </p:spTgt>
                                        </p:tgtEl>
                                      </p:cBhvr>
                                    </p:animEffect>
                                    <p:anim calcmode="lin" valueType="num">
                                      <p:cBhvr>
                                        <p:cTn id="302" dur="1822" tmFilter="0,0; 0.14,0.36; 0.43,0.73; 0.71,0.91; 1.0,1.0">
                                          <p:stCondLst>
                                            <p:cond delay="0"/>
                                          </p:stCondLst>
                                        </p:cTn>
                                        <p:tgtEl>
                                          <p:spTgt spid="3">
                                            <p:txEl>
                                              <p:pRg st="16" end="16"/>
                                            </p:txEl>
                                          </p:spTgt>
                                        </p:tgtEl>
                                        <p:attrNameLst>
                                          <p:attrName>ppt_x</p:attrName>
                                        </p:attrNameLst>
                                      </p:cBhvr>
                                      <p:tavLst>
                                        <p:tav tm="0">
                                          <p:val>
                                            <p:strVal val="#ppt_x-0.25"/>
                                          </p:val>
                                        </p:tav>
                                        <p:tav tm="100000">
                                          <p:val>
                                            <p:strVal val="#ppt_x"/>
                                          </p:val>
                                        </p:tav>
                                      </p:tavLst>
                                    </p:anim>
                                    <p:anim calcmode="lin" valueType="num">
                                      <p:cBhvr>
                                        <p:cTn id="303" dur="664" tmFilter="0.0,0.0; 0.25,0.07; 0.50,0.2; 0.75,0.467; 1.0,1.0">
                                          <p:stCondLst>
                                            <p:cond delay="0"/>
                                          </p:stCondLst>
                                        </p:cTn>
                                        <p:tgtEl>
                                          <p:spTgt spid="3">
                                            <p:txEl>
                                              <p:pRg st="16" end="16"/>
                                            </p:txEl>
                                          </p:spTgt>
                                        </p:tgtEl>
                                        <p:attrNameLst>
                                          <p:attrName>ppt_y</p:attrName>
                                        </p:attrNameLst>
                                      </p:cBhvr>
                                      <p:tavLst>
                                        <p:tav tm="0" fmla="#ppt_y-sin(pi*$)/3">
                                          <p:val>
                                            <p:fltVal val="0.5"/>
                                          </p:val>
                                        </p:tav>
                                        <p:tav tm="100000">
                                          <p:val>
                                            <p:fltVal val="1"/>
                                          </p:val>
                                        </p:tav>
                                      </p:tavLst>
                                    </p:anim>
                                    <p:anim calcmode="lin" valueType="num">
                                      <p:cBhvr>
                                        <p:cTn id="304" dur="664" tmFilter="0, 0; 0.125,0.2665; 0.25,0.4; 0.375,0.465; 0.5,0.5;  0.625,0.535; 0.75,0.6; 0.875,0.7335; 1,1">
                                          <p:stCondLst>
                                            <p:cond delay="664"/>
                                          </p:stCondLst>
                                        </p:cTn>
                                        <p:tgtEl>
                                          <p:spTgt spid="3">
                                            <p:txEl>
                                              <p:pRg st="16" end="16"/>
                                            </p:txEl>
                                          </p:spTgt>
                                        </p:tgtEl>
                                        <p:attrNameLst>
                                          <p:attrName>ppt_y</p:attrName>
                                        </p:attrNameLst>
                                      </p:cBhvr>
                                      <p:tavLst>
                                        <p:tav tm="0" fmla="#ppt_y-sin(pi*$)/9">
                                          <p:val>
                                            <p:fltVal val="0"/>
                                          </p:val>
                                        </p:tav>
                                        <p:tav tm="100000">
                                          <p:val>
                                            <p:fltVal val="1"/>
                                          </p:val>
                                        </p:tav>
                                      </p:tavLst>
                                    </p:anim>
                                    <p:anim calcmode="lin" valueType="num">
                                      <p:cBhvr>
                                        <p:cTn id="305" dur="332" tmFilter="0, 0; 0.125,0.2665; 0.25,0.4; 0.375,0.465; 0.5,0.5;  0.625,0.535; 0.75,0.6; 0.875,0.7335; 1,1">
                                          <p:stCondLst>
                                            <p:cond delay="1324"/>
                                          </p:stCondLst>
                                        </p:cTn>
                                        <p:tgtEl>
                                          <p:spTgt spid="3">
                                            <p:txEl>
                                              <p:pRg st="16" end="16"/>
                                            </p:txEl>
                                          </p:spTgt>
                                        </p:tgtEl>
                                        <p:attrNameLst>
                                          <p:attrName>ppt_y</p:attrName>
                                        </p:attrNameLst>
                                      </p:cBhvr>
                                      <p:tavLst>
                                        <p:tav tm="0" fmla="#ppt_y-sin(pi*$)/27">
                                          <p:val>
                                            <p:fltVal val="0"/>
                                          </p:val>
                                        </p:tav>
                                        <p:tav tm="100000">
                                          <p:val>
                                            <p:fltVal val="1"/>
                                          </p:val>
                                        </p:tav>
                                      </p:tavLst>
                                    </p:anim>
                                    <p:anim calcmode="lin" valueType="num">
                                      <p:cBhvr>
                                        <p:cTn id="306" dur="164" tmFilter="0, 0; 0.125,0.2665; 0.25,0.4; 0.375,0.465; 0.5,0.5;  0.625,0.535; 0.75,0.6; 0.875,0.7335; 1,1">
                                          <p:stCondLst>
                                            <p:cond delay="1656"/>
                                          </p:stCondLst>
                                        </p:cTn>
                                        <p:tgtEl>
                                          <p:spTgt spid="3">
                                            <p:txEl>
                                              <p:pRg st="16" end="16"/>
                                            </p:txEl>
                                          </p:spTgt>
                                        </p:tgtEl>
                                        <p:attrNameLst>
                                          <p:attrName>ppt_y</p:attrName>
                                        </p:attrNameLst>
                                      </p:cBhvr>
                                      <p:tavLst>
                                        <p:tav tm="0" fmla="#ppt_y-sin(pi*$)/81">
                                          <p:val>
                                            <p:fltVal val="0"/>
                                          </p:val>
                                        </p:tav>
                                        <p:tav tm="100000">
                                          <p:val>
                                            <p:fltVal val="1"/>
                                          </p:val>
                                        </p:tav>
                                      </p:tavLst>
                                    </p:anim>
                                    <p:animScale>
                                      <p:cBhvr>
                                        <p:cTn id="307" dur="26">
                                          <p:stCondLst>
                                            <p:cond delay="650"/>
                                          </p:stCondLst>
                                        </p:cTn>
                                        <p:tgtEl>
                                          <p:spTgt spid="3">
                                            <p:txEl>
                                              <p:pRg st="16" end="16"/>
                                            </p:txEl>
                                          </p:spTgt>
                                        </p:tgtEl>
                                      </p:cBhvr>
                                      <p:to x="100000" y="60000"/>
                                    </p:animScale>
                                    <p:animScale>
                                      <p:cBhvr>
                                        <p:cTn id="308" dur="166" decel="50000">
                                          <p:stCondLst>
                                            <p:cond delay="676"/>
                                          </p:stCondLst>
                                        </p:cTn>
                                        <p:tgtEl>
                                          <p:spTgt spid="3">
                                            <p:txEl>
                                              <p:pRg st="16" end="16"/>
                                            </p:txEl>
                                          </p:spTgt>
                                        </p:tgtEl>
                                      </p:cBhvr>
                                      <p:to x="100000" y="100000"/>
                                    </p:animScale>
                                    <p:animScale>
                                      <p:cBhvr>
                                        <p:cTn id="309" dur="26">
                                          <p:stCondLst>
                                            <p:cond delay="1312"/>
                                          </p:stCondLst>
                                        </p:cTn>
                                        <p:tgtEl>
                                          <p:spTgt spid="3">
                                            <p:txEl>
                                              <p:pRg st="16" end="16"/>
                                            </p:txEl>
                                          </p:spTgt>
                                        </p:tgtEl>
                                      </p:cBhvr>
                                      <p:to x="100000" y="80000"/>
                                    </p:animScale>
                                    <p:animScale>
                                      <p:cBhvr>
                                        <p:cTn id="310" dur="166" decel="50000">
                                          <p:stCondLst>
                                            <p:cond delay="1338"/>
                                          </p:stCondLst>
                                        </p:cTn>
                                        <p:tgtEl>
                                          <p:spTgt spid="3">
                                            <p:txEl>
                                              <p:pRg st="16" end="16"/>
                                            </p:txEl>
                                          </p:spTgt>
                                        </p:tgtEl>
                                      </p:cBhvr>
                                      <p:to x="100000" y="100000"/>
                                    </p:animScale>
                                    <p:animScale>
                                      <p:cBhvr>
                                        <p:cTn id="311" dur="26">
                                          <p:stCondLst>
                                            <p:cond delay="1642"/>
                                          </p:stCondLst>
                                        </p:cTn>
                                        <p:tgtEl>
                                          <p:spTgt spid="3">
                                            <p:txEl>
                                              <p:pRg st="16" end="16"/>
                                            </p:txEl>
                                          </p:spTgt>
                                        </p:tgtEl>
                                      </p:cBhvr>
                                      <p:to x="100000" y="90000"/>
                                    </p:animScale>
                                    <p:animScale>
                                      <p:cBhvr>
                                        <p:cTn id="312" dur="166" decel="50000">
                                          <p:stCondLst>
                                            <p:cond delay="1668"/>
                                          </p:stCondLst>
                                        </p:cTn>
                                        <p:tgtEl>
                                          <p:spTgt spid="3">
                                            <p:txEl>
                                              <p:pRg st="16" end="16"/>
                                            </p:txEl>
                                          </p:spTgt>
                                        </p:tgtEl>
                                      </p:cBhvr>
                                      <p:to x="100000" y="100000"/>
                                    </p:animScale>
                                    <p:animScale>
                                      <p:cBhvr>
                                        <p:cTn id="313" dur="26">
                                          <p:stCondLst>
                                            <p:cond delay="1808"/>
                                          </p:stCondLst>
                                        </p:cTn>
                                        <p:tgtEl>
                                          <p:spTgt spid="3">
                                            <p:txEl>
                                              <p:pRg st="16" end="16"/>
                                            </p:txEl>
                                          </p:spTgt>
                                        </p:tgtEl>
                                      </p:cBhvr>
                                      <p:to x="100000" y="95000"/>
                                    </p:animScale>
                                    <p:animScale>
                                      <p:cBhvr>
                                        <p:cTn id="314" dur="166" decel="50000">
                                          <p:stCondLst>
                                            <p:cond delay="1834"/>
                                          </p:stCondLst>
                                        </p:cTn>
                                        <p:tgtEl>
                                          <p:spTgt spid="3">
                                            <p:txEl>
                                              <p:pRg st="16" end="16"/>
                                            </p:txEl>
                                          </p:spTgt>
                                        </p:tgtEl>
                                      </p:cBhvr>
                                      <p:to x="100000" y="100000"/>
                                    </p:animScale>
                                  </p:childTnLst>
                                </p:cTn>
                              </p:par>
                              <p:par>
                                <p:cTn id="315" presetID="26" presetClass="entr" presetSubtype="0" fill="hold" grpId="0" nodeType="withEffect">
                                  <p:stCondLst>
                                    <p:cond delay="0"/>
                                  </p:stCondLst>
                                  <p:childTnLst>
                                    <p:set>
                                      <p:cBhvr>
                                        <p:cTn id="316" dur="1" fill="hold">
                                          <p:stCondLst>
                                            <p:cond delay="0"/>
                                          </p:stCondLst>
                                        </p:cTn>
                                        <p:tgtEl>
                                          <p:spTgt spid="3">
                                            <p:txEl>
                                              <p:pRg st="17" end="17"/>
                                            </p:txEl>
                                          </p:spTgt>
                                        </p:tgtEl>
                                        <p:attrNameLst>
                                          <p:attrName>style.visibility</p:attrName>
                                        </p:attrNameLst>
                                      </p:cBhvr>
                                      <p:to>
                                        <p:strVal val="visible"/>
                                      </p:to>
                                    </p:set>
                                    <p:animEffect transition="in" filter="wipe(down)">
                                      <p:cBhvr>
                                        <p:cTn id="317" dur="580">
                                          <p:stCondLst>
                                            <p:cond delay="0"/>
                                          </p:stCondLst>
                                        </p:cTn>
                                        <p:tgtEl>
                                          <p:spTgt spid="3">
                                            <p:txEl>
                                              <p:pRg st="17" end="17"/>
                                            </p:txEl>
                                          </p:spTgt>
                                        </p:tgtEl>
                                      </p:cBhvr>
                                    </p:animEffect>
                                    <p:anim calcmode="lin" valueType="num">
                                      <p:cBhvr>
                                        <p:cTn id="318" dur="1822" tmFilter="0,0; 0.14,0.36; 0.43,0.73; 0.71,0.91; 1.0,1.0">
                                          <p:stCondLst>
                                            <p:cond delay="0"/>
                                          </p:stCondLst>
                                        </p:cTn>
                                        <p:tgtEl>
                                          <p:spTgt spid="3">
                                            <p:txEl>
                                              <p:pRg st="17" end="17"/>
                                            </p:txEl>
                                          </p:spTgt>
                                        </p:tgtEl>
                                        <p:attrNameLst>
                                          <p:attrName>ppt_x</p:attrName>
                                        </p:attrNameLst>
                                      </p:cBhvr>
                                      <p:tavLst>
                                        <p:tav tm="0">
                                          <p:val>
                                            <p:strVal val="#ppt_x-0.25"/>
                                          </p:val>
                                        </p:tav>
                                        <p:tav tm="100000">
                                          <p:val>
                                            <p:strVal val="#ppt_x"/>
                                          </p:val>
                                        </p:tav>
                                      </p:tavLst>
                                    </p:anim>
                                    <p:anim calcmode="lin" valueType="num">
                                      <p:cBhvr>
                                        <p:cTn id="319" dur="664" tmFilter="0.0,0.0; 0.25,0.07; 0.50,0.2; 0.75,0.467; 1.0,1.0">
                                          <p:stCondLst>
                                            <p:cond delay="0"/>
                                          </p:stCondLst>
                                        </p:cTn>
                                        <p:tgtEl>
                                          <p:spTgt spid="3">
                                            <p:txEl>
                                              <p:pRg st="17" end="17"/>
                                            </p:txEl>
                                          </p:spTgt>
                                        </p:tgtEl>
                                        <p:attrNameLst>
                                          <p:attrName>ppt_y</p:attrName>
                                        </p:attrNameLst>
                                      </p:cBhvr>
                                      <p:tavLst>
                                        <p:tav tm="0" fmla="#ppt_y-sin(pi*$)/3">
                                          <p:val>
                                            <p:fltVal val="0.5"/>
                                          </p:val>
                                        </p:tav>
                                        <p:tav tm="100000">
                                          <p:val>
                                            <p:fltVal val="1"/>
                                          </p:val>
                                        </p:tav>
                                      </p:tavLst>
                                    </p:anim>
                                    <p:anim calcmode="lin" valueType="num">
                                      <p:cBhvr>
                                        <p:cTn id="320" dur="664" tmFilter="0, 0; 0.125,0.2665; 0.25,0.4; 0.375,0.465; 0.5,0.5;  0.625,0.535; 0.75,0.6; 0.875,0.7335; 1,1">
                                          <p:stCondLst>
                                            <p:cond delay="664"/>
                                          </p:stCondLst>
                                        </p:cTn>
                                        <p:tgtEl>
                                          <p:spTgt spid="3">
                                            <p:txEl>
                                              <p:pRg st="17" end="17"/>
                                            </p:txEl>
                                          </p:spTgt>
                                        </p:tgtEl>
                                        <p:attrNameLst>
                                          <p:attrName>ppt_y</p:attrName>
                                        </p:attrNameLst>
                                      </p:cBhvr>
                                      <p:tavLst>
                                        <p:tav tm="0" fmla="#ppt_y-sin(pi*$)/9">
                                          <p:val>
                                            <p:fltVal val="0"/>
                                          </p:val>
                                        </p:tav>
                                        <p:tav tm="100000">
                                          <p:val>
                                            <p:fltVal val="1"/>
                                          </p:val>
                                        </p:tav>
                                      </p:tavLst>
                                    </p:anim>
                                    <p:anim calcmode="lin" valueType="num">
                                      <p:cBhvr>
                                        <p:cTn id="321" dur="332" tmFilter="0, 0; 0.125,0.2665; 0.25,0.4; 0.375,0.465; 0.5,0.5;  0.625,0.535; 0.75,0.6; 0.875,0.7335; 1,1">
                                          <p:stCondLst>
                                            <p:cond delay="1324"/>
                                          </p:stCondLst>
                                        </p:cTn>
                                        <p:tgtEl>
                                          <p:spTgt spid="3">
                                            <p:txEl>
                                              <p:pRg st="17" end="17"/>
                                            </p:txEl>
                                          </p:spTgt>
                                        </p:tgtEl>
                                        <p:attrNameLst>
                                          <p:attrName>ppt_y</p:attrName>
                                        </p:attrNameLst>
                                      </p:cBhvr>
                                      <p:tavLst>
                                        <p:tav tm="0" fmla="#ppt_y-sin(pi*$)/27">
                                          <p:val>
                                            <p:fltVal val="0"/>
                                          </p:val>
                                        </p:tav>
                                        <p:tav tm="100000">
                                          <p:val>
                                            <p:fltVal val="1"/>
                                          </p:val>
                                        </p:tav>
                                      </p:tavLst>
                                    </p:anim>
                                    <p:anim calcmode="lin" valueType="num">
                                      <p:cBhvr>
                                        <p:cTn id="322" dur="164" tmFilter="0, 0; 0.125,0.2665; 0.25,0.4; 0.375,0.465; 0.5,0.5;  0.625,0.535; 0.75,0.6; 0.875,0.7335; 1,1">
                                          <p:stCondLst>
                                            <p:cond delay="1656"/>
                                          </p:stCondLst>
                                        </p:cTn>
                                        <p:tgtEl>
                                          <p:spTgt spid="3">
                                            <p:txEl>
                                              <p:pRg st="17" end="17"/>
                                            </p:txEl>
                                          </p:spTgt>
                                        </p:tgtEl>
                                        <p:attrNameLst>
                                          <p:attrName>ppt_y</p:attrName>
                                        </p:attrNameLst>
                                      </p:cBhvr>
                                      <p:tavLst>
                                        <p:tav tm="0" fmla="#ppt_y-sin(pi*$)/81">
                                          <p:val>
                                            <p:fltVal val="0"/>
                                          </p:val>
                                        </p:tav>
                                        <p:tav tm="100000">
                                          <p:val>
                                            <p:fltVal val="1"/>
                                          </p:val>
                                        </p:tav>
                                      </p:tavLst>
                                    </p:anim>
                                    <p:animScale>
                                      <p:cBhvr>
                                        <p:cTn id="323" dur="26">
                                          <p:stCondLst>
                                            <p:cond delay="650"/>
                                          </p:stCondLst>
                                        </p:cTn>
                                        <p:tgtEl>
                                          <p:spTgt spid="3">
                                            <p:txEl>
                                              <p:pRg st="17" end="17"/>
                                            </p:txEl>
                                          </p:spTgt>
                                        </p:tgtEl>
                                      </p:cBhvr>
                                      <p:to x="100000" y="60000"/>
                                    </p:animScale>
                                    <p:animScale>
                                      <p:cBhvr>
                                        <p:cTn id="324" dur="166" decel="50000">
                                          <p:stCondLst>
                                            <p:cond delay="676"/>
                                          </p:stCondLst>
                                        </p:cTn>
                                        <p:tgtEl>
                                          <p:spTgt spid="3">
                                            <p:txEl>
                                              <p:pRg st="17" end="17"/>
                                            </p:txEl>
                                          </p:spTgt>
                                        </p:tgtEl>
                                      </p:cBhvr>
                                      <p:to x="100000" y="100000"/>
                                    </p:animScale>
                                    <p:animScale>
                                      <p:cBhvr>
                                        <p:cTn id="325" dur="26">
                                          <p:stCondLst>
                                            <p:cond delay="1312"/>
                                          </p:stCondLst>
                                        </p:cTn>
                                        <p:tgtEl>
                                          <p:spTgt spid="3">
                                            <p:txEl>
                                              <p:pRg st="17" end="17"/>
                                            </p:txEl>
                                          </p:spTgt>
                                        </p:tgtEl>
                                      </p:cBhvr>
                                      <p:to x="100000" y="80000"/>
                                    </p:animScale>
                                    <p:animScale>
                                      <p:cBhvr>
                                        <p:cTn id="326" dur="166" decel="50000">
                                          <p:stCondLst>
                                            <p:cond delay="1338"/>
                                          </p:stCondLst>
                                        </p:cTn>
                                        <p:tgtEl>
                                          <p:spTgt spid="3">
                                            <p:txEl>
                                              <p:pRg st="17" end="17"/>
                                            </p:txEl>
                                          </p:spTgt>
                                        </p:tgtEl>
                                      </p:cBhvr>
                                      <p:to x="100000" y="100000"/>
                                    </p:animScale>
                                    <p:animScale>
                                      <p:cBhvr>
                                        <p:cTn id="327" dur="26">
                                          <p:stCondLst>
                                            <p:cond delay="1642"/>
                                          </p:stCondLst>
                                        </p:cTn>
                                        <p:tgtEl>
                                          <p:spTgt spid="3">
                                            <p:txEl>
                                              <p:pRg st="17" end="17"/>
                                            </p:txEl>
                                          </p:spTgt>
                                        </p:tgtEl>
                                      </p:cBhvr>
                                      <p:to x="100000" y="90000"/>
                                    </p:animScale>
                                    <p:animScale>
                                      <p:cBhvr>
                                        <p:cTn id="328" dur="166" decel="50000">
                                          <p:stCondLst>
                                            <p:cond delay="1668"/>
                                          </p:stCondLst>
                                        </p:cTn>
                                        <p:tgtEl>
                                          <p:spTgt spid="3">
                                            <p:txEl>
                                              <p:pRg st="17" end="17"/>
                                            </p:txEl>
                                          </p:spTgt>
                                        </p:tgtEl>
                                      </p:cBhvr>
                                      <p:to x="100000" y="100000"/>
                                    </p:animScale>
                                    <p:animScale>
                                      <p:cBhvr>
                                        <p:cTn id="329" dur="26">
                                          <p:stCondLst>
                                            <p:cond delay="1808"/>
                                          </p:stCondLst>
                                        </p:cTn>
                                        <p:tgtEl>
                                          <p:spTgt spid="3">
                                            <p:txEl>
                                              <p:pRg st="17" end="17"/>
                                            </p:txEl>
                                          </p:spTgt>
                                        </p:tgtEl>
                                      </p:cBhvr>
                                      <p:to x="100000" y="95000"/>
                                    </p:animScale>
                                    <p:animScale>
                                      <p:cBhvr>
                                        <p:cTn id="330" dur="166" decel="50000">
                                          <p:stCondLst>
                                            <p:cond delay="1834"/>
                                          </p:stCondLst>
                                        </p:cTn>
                                        <p:tgtEl>
                                          <p:spTgt spid="3">
                                            <p:txEl>
                                              <p:pRg st="17" end="17"/>
                                            </p:txEl>
                                          </p:spTgt>
                                        </p:tgtEl>
                                      </p:cBhvr>
                                      <p:to x="100000" y="100000"/>
                                    </p:animScale>
                                  </p:childTnLst>
                                </p:cTn>
                              </p:par>
                              <p:par>
                                <p:cTn id="331" presetID="26" presetClass="entr" presetSubtype="0" fill="hold" grpId="0" nodeType="withEffect">
                                  <p:stCondLst>
                                    <p:cond delay="0"/>
                                  </p:stCondLst>
                                  <p:childTnLst>
                                    <p:set>
                                      <p:cBhvr>
                                        <p:cTn id="332" dur="1" fill="hold">
                                          <p:stCondLst>
                                            <p:cond delay="0"/>
                                          </p:stCondLst>
                                        </p:cTn>
                                        <p:tgtEl>
                                          <p:spTgt spid="3">
                                            <p:txEl>
                                              <p:pRg st="18" end="18"/>
                                            </p:txEl>
                                          </p:spTgt>
                                        </p:tgtEl>
                                        <p:attrNameLst>
                                          <p:attrName>style.visibility</p:attrName>
                                        </p:attrNameLst>
                                      </p:cBhvr>
                                      <p:to>
                                        <p:strVal val="visible"/>
                                      </p:to>
                                    </p:set>
                                    <p:animEffect transition="in" filter="wipe(down)">
                                      <p:cBhvr>
                                        <p:cTn id="333" dur="580">
                                          <p:stCondLst>
                                            <p:cond delay="0"/>
                                          </p:stCondLst>
                                        </p:cTn>
                                        <p:tgtEl>
                                          <p:spTgt spid="3">
                                            <p:txEl>
                                              <p:pRg st="18" end="18"/>
                                            </p:txEl>
                                          </p:spTgt>
                                        </p:tgtEl>
                                      </p:cBhvr>
                                    </p:animEffect>
                                    <p:anim calcmode="lin" valueType="num">
                                      <p:cBhvr>
                                        <p:cTn id="334" dur="1822" tmFilter="0,0; 0.14,0.36; 0.43,0.73; 0.71,0.91; 1.0,1.0">
                                          <p:stCondLst>
                                            <p:cond delay="0"/>
                                          </p:stCondLst>
                                        </p:cTn>
                                        <p:tgtEl>
                                          <p:spTgt spid="3">
                                            <p:txEl>
                                              <p:pRg st="18" end="18"/>
                                            </p:txEl>
                                          </p:spTgt>
                                        </p:tgtEl>
                                        <p:attrNameLst>
                                          <p:attrName>ppt_x</p:attrName>
                                        </p:attrNameLst>
                                      </p:cBhvr>
                                      <p:tavLst>
                                        <p:tav tm="0">
                                          <p:val>
                                            <p:strVal val="#ppt_x-0.25"/>
                                          </p:val>
                                        </p:tav>
                                        <p:tav tm="100000">
                                          <p:val>
                                            <p:strVal val="#ppt_x"/>
                                          </p:val>
                                        </p:tav>
                                      </p:tavLst>
                                    </p:anim>
                                    <p:anim calcmode="lin" valueType="num">
                                      <p:cBhvr>
                                        <p:cTn id="335" dur="664" tmFilter="0.0,0.0; 0.25,0.07; 0.50,0.2; 0.75,0.467; 1.0,1.0">
                                          <p:stCondLst>
                                            <p:cond delay="0"/>
                                          </p:stCondLst>
                                        </p:cTn>
                                        <p:tgtEl>
                                          <p:spTgt spid="3">
                                            <p:txEl>
                                              <p:pRg st="18" end="18"/>
                                            </p:txEl>
                                          </p:spTgt>
                                        </p:tgtEl>
                                        <p:attrNameLst>
                                          <p:attrName>ppt_y</p:attrName>
                                        </p:attrNameLst>
                                      </p:cBhvr>
                                      <p:tavLst>
                                        <p:tav tm="0" fmla="#ppt_y-sin(pi*$)/3">
                                          <p:val>
                                            <p:fltVal val="0.5"/>
                                          </p:val>
                                        </p:tav>
                                        <p:tav tm="100000">
                                          <p:val>
                                            <p:fltVal val="1"/>
                                          </p:val>
                                        </p:tav>
                                      </p:tavLst>
                                    </p:anim>
                                    <p:anim calcmode="lin" valueType="num">
                                      <p:cBhvr>
                                        <p:cTn id="336" dur="664" tmFilter="0, 0; 0.125,0.2665; 0.25,0.4; 0.375,0.465; 0.5,0.5;  0.625,0.535; 0.75,0.6; 0.875,0.7335; 1,1">
                                          <p:stCondLst>
                                            <p:cond delay="664"/>
                                          </p:stCondLst>
                                        </p:cTn>
                                        <p:tgtEl>
                                          <p:spTgt spid="3">
                                            <p:txEl>
                                              <p:pRg st="18" end="18"/>
                                            </p:txEl>
                                          </p:spTgt>
                                        </p:tgtEl>
                                        <p:attrNameLst>
                                          <p:attrName>ppt_y</p:attrName>
                                        </p:attrNameLst>
                                      </p:cBhvr>
                                      <p:tavLst>
                                        <p:tav tm="0" fmla="#ppt_y-sin(pi*$)/9">
                                          <p:val>
                                            <p:fltVal val="0"/>
                                          </p:val>
                                        </p:tav>
                                        <p:tav tm="100000">
                                          <p:val>
                                            <p:fltVal val="1"/>
                                          </p:val>
                                        </p:tav>
                                      </p:tavLst>
                                    </p:anim>
                                    <p:anim calcmode="lin" valueType="num">
                                      <p:cBhvr>
                                        <p:cTn id="337" dur="332" tmFilter="0, 0; 0.125,0.2665; 0.25,0.4; 0.375,0.465; 0.5,0.5;  0.625,0.535; 0.75,0.6; 0.875,0.7335; 1,1">
                                          <p:stCondLst>
                                            <p:cond delay="1324"/>
                                          </p:stCondLst>
                                        </p:cTn>
                                        <p:tgtEl>
                                          <p:spTgt spid="3">
                                            <p:txEl>
                                              <p:pRg st="18" end="18"/>
                                            </p:txEl>
                                          </p:spTgt>
                                        </p:tgtEl>
                                        <p:attrNameLst>
                                          <p:attrName>ppt_y</p:attrName>
                                        </p:attrNameLst>
                                      </p:cBhvr>
                                      <p:tavLst>
                                        <p:tav tm="0" fmla="#ppt_y-sin(pi*$)/27">
                                          <p:val>
                                            <p:fltVal val="0"/>
                                          </p:val>
                                        </p:tav>
                                        <p:tav tm="100000">
                                          <p:val>
                                            <p:fltVal val="1"/>
                                          </p:val>
                                        </p:tav>
                                      </p:tavLst>
                                    </p:anim>
                                    <p:anim calcmode="lin" valueType="num">
                                      <p:cBhvr>
                                        <p:cTn id="338" dur="164" tmFilter="0, 0; 0.125,0.2665; 0.25,0.4; 0.375,0.465; 0.5,0.5;  0.625,0.535; 0.75,0.6; 0.875,0.7335; 1,1">
                                          <p:stCondLst>
                                            <p:cond delay="1656"/>
                                          </p:stCondLst>
                                        </p:cTn>
                                        <p:tgtEl>
                                          <p:spTgt spid="3">
                                            <p:txEl>
                                              <p:pRg st="18" end="18"/>
                                            </p:txEl>
                                          </p:spTgt>
                                        </p:tgtEl>
                                        <p:attrNameLst>
                                          <p:attrName>ppt_y</p:attrName>
                                        </p:attrNameLst>
                                      </p:cBhvr>
                                      <p:tavLst>
                                        <p:tav tm="0" fmla="#ppt_y-sin(pi*$)/81">
                                          <p:val>
                                            <p:fltVal val="0"/>
                                          </p:val>
                                        </p:tav>
                                        <p:tav tm="100000">
                                          <p:val>
                                            <p:fltVal val="1"/>
                                          </p:val>
                                        </p:tav>
                                      </p:tavLst>
                                    </p:anim>
                                    <p:animScale>
                                      <p:cBhvr>
                                        <p:cTn id="339" dur="26">
                                          <p:stCondLst>
                                            <p:cond delay="650"/>
                                          </p:stCondLst>
                                        </p:cTn>
                                        <p:tgtEl>
                                          <p:spTgt spid="3">
                                            <p:txEl>
                                              <p:pRg st="18" end="18"/>
                                            </p:txEl>
                                          </p:spTgt>
                                        </p:tgtEl>
                                      </p:cBhvr>
                                      <p:to x="100000" y="60000"/>
                                    </p:animScale>
                                    <p:animScale>
                                      <p:cBhvr>
                                        <p:cTn id="340" dur="166" decel="50000">
                                          <p:stCondLst>
                                            <p:cond delay="676"/>
                                          </p:stCondLst>
                                        </p:cTn>
                                        <p:tgtEl>
                                          <p:spTgt spid="3">
                                            <p:txEl>
                                              <p:pRg st="18" end="18"/>
                                            </p:txEl>
                                          </p:spTgt>
                                        </p:tgtEl>
                                      </p:cBhvr>
                                      <p:to x="100000" y="100000"/>
                                    </p:animScale>
                                    <p:animScale>
                                      <p:cBhvr>
                                        <p:cTn id="341" dur="26">
                                          <p:stCondLst>
                                            <p:cond delay="1312"/>
                                          </p:stCondLst>
                                        </p:cTn>
                                        <p:tgtEl>
                                          <p:spTgt spid="3">
                                            <p:txEl>
                                              <p:pRg st="18" end="18"/>
                                            </p:txEl>
                                          </p:spTgt>
                                        </p:tgtEl>
                                      </p:cBhvr>
                                      <p:to x="100000" y="80000"/>
                                    </p:animScale>
                                    <p:animScale>
                                      <p:cBhvr>
                                        <p:cTn id="342" dur="166" decel="50000">
                                          <p:stCondLst>
                                            <p:cond delay="1338"/>
                                          </p:stCondLst>
                                        </p:cTn>
                                        <p:tgtEl>
                                          <p:spTgt spid="3">
                                            <p:txEl>
                                              <p:pRg st="18" end="18"/>
                                            </p:txEl>
                                          </p:spTgt>
                                        </p:tgtEl>
                                      </p:cBhvr>
                                      <p:to x="100000" y="100000"/>
                                    </p:animScale>
                                    <p:animScale>
                                      <p:cBhvr>
                                        <p:cTn id="343" dur="26">
                                          <p:stCondLst>
                                            <p:cond delay="1642"/>
                                          </p:stCondLst>
                                        </p:cTn>
                                        <p:tgtEl>
                                          <p:spTgt spid="3">
                                            <p:txEl>
                                              <p:pRg st="18" end="18"/>
                                            </p:txEl>
                                          </p:spTgt>
                                        </p:tgtEl>
                                      </p:cBhvr>
                                      <p:to x="100000" y="90000"/>
                                    </p:animScale>
                                    <p:animScale>
                                      <p:cBhvr>
                                        <p:cTn id="344" dur="166" decel="50000">
                                          <p:stCondLst>
                                            <p:cond delay="1668"/>
                                          </p:stCondLst>
                                        </p:cTn>
                                        <p:tgtEl>
                                          <p:spTgt spid="3">
                                            <p:txEl>
                                              <p:pRg st="18" end="18"/>
                                            </p:txEl>
                                          </p:spTgt>
                                        </p:tgtEl>
                                      </p:cBhvr>
                                      <p:to x="100000" y="100000"/>
                                    </p:animScale>
                                    <p:animScale>
                                      <p:cBhvr>
                                        <p:cTn id="345" dur="26">
                                          <p:stCondLst>
                                            <p:cond delay="1808"/>
                                          </p:stCondLst>
                                        </p:cTn>
                                        <p:tgtEl>
                                          <p:spTgt spid="3">
                                            <p:txEl>
                                              <p:pRg st="18" end="18"/>
                                            </p:txEl>
                                          </p:spTgt>
                                        </p:tgtEl>
                                      </p:cBhvr>
                                      <p:to x="100000" y="95000"/>
                                    </p:animScale>
                                    <p:animScale>
                                      <p:cBhvr>
                                        <p:cTn id="346" dur="166" decel="50000">
                                          <p:stCondLst>
                                            <p:cond delay="1834"/>
                                          </p:stCondLst>
                                        </p:cTn>
                                        <p:tgtEl>
                                          <p:spTgt spid="3">
                                            <p:txEl>
                                              <p:pRg st="18" end="18"/>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68272"/>
            <a:ext cx="5597816" cy="4770782"/>
          </a:xfrm>
          <a:solidFill>
            <a:schemeClr val="accent1"/>
          </a:solidFill>
        </p:spPr>
        <p:txBody>
          <a:bodyPr>
            <a:normAutofit fontScale="92500" lnSpcReduction="10000"/>
          </a:bodyPr>
          <a:lstStyle/>
          <a:p>
            <a:r>
              <a:rPr lang="en-US" sz="1400" b="1" dirty="0">
                <a:solidFill>
                  <a:schemeClr val="bg1"/>
                </a:solidFill>
                <a:effectLst/>
              </a:rPr>
              <a:t>Notion de </a:t>
            </a:r>
            <a:r>
              <a:rPr lang="en-US" sz="1400" b="1" dirty="0" err="1">
                <a:solidFill>
                  <a:schemeClr val="bg1"/>
                </a:solidFill>
                <a:effectLst/>
              </a:rPr>
              <a:t>Réactifs</a:t>
            </a:r>
            <a:r>
              <a:rPr lang="en-US" sz="1400" b="1" dirty="0">
                <a:solidFill>
                  <a:schemeClr val="bg1"/>
                </a:solidFill>
                <a:effectLst/>
              </a:rPr>
              <a:t> et </a:t>
            </a:r>
            <a:r>
              <a:rPr lang="en-US" sz="1400" b="1" dirty="0" err="1">
                <a:solidFill>
                  <a:schemeClr val="bg1"/>
                </a:solidFill>
                <a:effectLst/>
              </a:rPr>
              <a:t>Réactifs</a:t>
            </a:r>
            <a:r>
              <a:rPr lang="en-US" sz="1400" b="1" dirty="0">
                <a:solidFill>
                  <a:schemeClr val="bg1"/>
                </a:solidFill>
                <a:effectLst/>
              </a:rPr>
              <a:t> </a:t>
            </a:r>
            <a:r>
              <a:rPr lang="en-US" sz="1400" b="1" dirty="0" err="1">
                <a:solidFill>
                  <a:schemeClr val="bg1"/>
                </a:solidFill>
                <a:effectLst/>
              </a:rPr>
              <a:t>en</a:t>
            </a:r>
            <a:r>
              <a:rPr lang="en-US" sz="1400" b="1" dirty="0">
                <a:solidFill>
                  <a:schemeClr val="bg1"/>
                </a:solidFill>
                <a:effectLst/>
              </a:rPr>
              <a:t> </a:t>
            </a:r>
            <a:r>
              <a:rPr lang="en-US" sz="1400" b="1" dirty="0" err="1">
                <a:solidFill>
                  <a:schemeClr val="bg1"/>
                </a:solidFill>
                <a:effectLst/>
              </a:rPr>
              <a:t>Excès</a:t>
            </a:r>
            <a:endParaRPr lang="en-US" sz="1400" b="1" dirty="0">
              <a:solidFill>
                <a:schemeClr val="bg1"/>
              </a:solidFill>
              <a:effectLst/>
            </a:endParaRPr>
          </a:p>
          <a:p>
            <a:r>
              <a:rPr lang="en-US" sz="1400" dirty="0" err="1">
                <a:solidFill>
                  <a:schemeClr val="bg1"/>
                </a:solidFill>
                <a:effectLst/>
              </a:rPr>
              <a:t>Dans</a:t>
            </a:r>
            <a:r>
              <a:rPr lang="en-US" sz="1400" dirty="0">
                <a:solidFill>
                  <a:schemeClr val="bg1"/>
                </a:solidFill>
                <a:effectLst/>
              </a:rPr>
              <a:t> </a:t>
            </a:r>
            <a:r>
              <a:rPr lang="en-US" sz="1400" dirty="0" err="1">
                <a:solidFill>
                  <a:schemeClr val="bg1"/>
                </a:solidFill>
                <a:effectLst/>
              </a:rPr>
              <a:t>une</a:t>
            </a:r>
            <a:r>
              <a:rPr lang="en-US" sz="1400" dirty="0">
                <a:solidFill>
                  <a:schemeClr val="bg1"/>
                </a:solidFill>
                <a:effectLst/>
              </a:rPr>
              <a:t> </a:t>
            </a:r>
            <a:r>
              <a:rPr lang="en-US" sz="1400" dirty="0" err="1">
                <a:solidFill>
                  <a:schemeClr val="bg1"/>
                </a:solidFill>
                <a:effectLst/>
              </a:rPr>
              <a:t>réaction</a:t>
            </a:r>
            <a:r>
              <a:rPr lang="en-US" sz="1400" dirty="0">
                <a:solidFill>
                  <a:schemeClr val="bg1"/>
                </a:solidFill>
                <a:effectLst/>
              </a:rPr>
              <a:t> </a:t>
            </a:r>
            <a:r>
              <a:rPr lang="en-US" sz="1400" dirty="0" err="1">
                <a:solidFill>
                  <a:schemeClr val="bg1"/>
                </a:solidFill>
                <a:effectLst/>
              </a:rPr>
              <a:t>chimique</a:t>
            </a:r>
            <a:r>
              <a:rPr lang="en-US" sz="1400" dirty="0">
                <a:solidFill>
                  <a:schemeClr val="bg1"/>
                </a:solidFill>
                <a:effectLst/>
              </a:rPr>
              <a:t>, les </a:t>
            </a:r>
            <a:r>
              <a:rPr lang="en-US" sz="1400" dirty="0" err="1">
                <a:solidFill>
                  <a:schemeClr val="bg1"/>
                </a:solidFill>
                <a:effectLst/>
              </a:rPr>
              <a:t>réactifs</a:t>
            </a:r>
            <a:r>
              <a:rPr lang="en-US" sz="1400" dirty="0">
                <a:solidFill>
                  <a:schemeClr val="bg1"/>
                </a:solidFill>
                <a:effectLst/>
              </a:rPr>
              <a:t> </a:t>
            </a:r>
            <a:r>
              <a:rPr lang="en-US" sz="1400" dirty="0" err="1">
                <a:solidFill>
                  <a:schemeClr val="bg1"/>
                </a:solidFill>
                <a:effectLst/>
              </a:rPr>
              <a:t>sont</a:t>
            </a:r>
            <a:r>
              <a:rPr lang="en-US" sz="1400" dirty="0">
                <a:solidFill>
                  <a:schemeClr val="bg1"/>
                </a:solidFill>
                <a:effectLst/>
              </a:rPr>
              <a:t> les substances de </a:t>
            </a:r>
            <a:r>
              <a:rPr lang="en-US" sz="1400" dirty="0" err="1">
                <a:solidFill>
                  <a:schemeClr val="bg1"/>
                </a:solidFill>
                <a:effectLst/>
              </a:rPr>
              <a:t>départ</a:t>
            </a:r>
            <a:r>
              <a:rPr lang="en-US" sz="1400" dirty="0">
                <a:solidFill>
                  <a:schemeClr val="bg1"/>
                </a:solidFill>
                <a:effectLst/>
              </a:rPr>
              <a:t>. Le </a:t>
            </a:r>
            <a:r>
              <a:rPr lang="en-US" sz="1400" b="1" dirty="0" err="1">
                <a:solidFill>
                  <a:schemeClr val="bg1"/>
                </a:solidFill>
                <a:effectLst/>
              </a:rPr>
              <a:t>réactif</a:t>
            </a:r>
            <a:r>
              <a:rPr lang="en-US" sz="1400" b="1" dirty="0">
                <a:solidFill>
                  <a:schemeClr val="bg1"/>
                </a:solidFill>
                <a:effectLst/>
              </a:rPr>
              <a:t> </a:t>
            </a:r>
            <a:r>
              <a:rPr lang="en-US" sz="1400" b="1" dirty="0" err="1">
                <a:solidFill>
                  <a:schemeClr val="bg1"/>
                </a:solidFill>
                <a:effectLst/>
              </a:rPr>
              <a:t>limitant</a:t>
            </a:r>
            <a:r>
              <a:rPr lang="en-US" sz="1400" dirty="0">
                <a:solidFill>
                  <a:schemeClr val="bg1"/>
                </a:solidFill>
                <a:effectLst/>
              </a:rPr>
              <a:t> </a:t>
            </a:r>
            <a:r>
              <a:rPr lang="en-US" sz="1400" dirty="0" err="1">
                <a:solidFill>
                  <a:schemeClr val="bg1"/>
                </a:solidFill>
                <a:effectLst/>
              </a:rPr>
              <a:t>est</a:t>
            </a:r>
            <a:r>
              <a:rPr lang="en-US" sz="1400" dirty="0">
                <a:solidFill>
                  <a:schemeClr val="bg1"/>
                </a:solidFill>
                <a:effectLst/>
              </a:rPr>
              <a:t> </a:t>
            </a:r>
            <a:r>
              <a:rPr lang="en-US" sz="1400" dirty="0" err="1">
                <a:solidFill>
                  <a:schemeClr val="bg1"/>
                </a:solidFill>
                <a:effectLst/>
              </a:rPr>
              <a:t>celui</a:t>
            </a:r>
            <a:r>
              <a:rPr lang="en-US" sz="1400" dirty="0">
                <a:solidFill>
                  <a:schemeClr val="bg1"/>
                </a:solidFill>
                <a:effectLst/>
              </a:rPr>
              <a:t> qui </a:t>
            </a:r>
            <a:r>
              <a:rPr lang="en-US" sz="1400" dirty="0" err="1">
                <a:solidFill>
                  <a:schemeClr val="bg1"/>
                </a:solidFill>
                <a:effectLst/>
              </a:rPr>
              <a:t>est</a:t>
            </a:r>
            <a:r>
              <a:rPr lang="en-US" sz="1400" dirty="0">
                <a:solidFill>
                  <a:schemeClr val="bg1"/>
                </a:solidFill>
                <a:effectLst/>
              </a:rPr>
              <a:t> </a:t>
            </a:r>
            <a:r>
              <a:rPr lang="en-US" sz="1400" dirty="0" err="1">
                <a:solidFill>
                  <a:schemeClr val="bg1"/>
                </a:solidFill>
                <a:effectLst/>
              </a:rPr>
              <a:t>entièrement</a:t>
            </a:r>
            <a:r>
              <a:rPr lang="en-US" sz="1400" dirty="0">
                <a:solidFill>
                  <a:schemeClr val="bg1"/>
                </a:solidFill>
                <a:effectLst/>
              </a:rPr>
              <a:t> consommé et qui </a:t>
            </a:r>
            <a:r>
              <a:rPr lang="en-US" sz="1400" dirty="0" err="1">
                <a:solidFill>
                  <a:schemeClr val="bg1"/>
                </a:solidFill>
                <a:effectLst/>
              </a:rPr>
              <a:t>détermine</a:t>
            </a:r>
            <a:r>
              <a:rPr lang="en-US" sz="1400" dirty="0">
                <a:solidFill>
                  <a:schemeClr val="bg1"/>
                </a:solidFill>
                <a:effectLst/>
              </a:rPr>
              <a:t> la </a:t>
            </a:r>
            <a:r>
              <a:rPr lang="en-US" sz="1400" dirty="0" err="1">
                <a:solidFill>
                  <a:schemeClr val="bg1"/>
                </a:solidFill>
                <a:effectLst/>
              </a:rPr>
              <a:t>quantité</a:t>
            </a:r>
            <a:r>
              <a:rPr lang="en-US" sz="1400" dirty="0">
                <a:solidFill>
                  <a:schemeClr val="bg1"/>
                </a:solidFill>
                <a:effectLst/>
              </a:rPr>
              <a:t> </a:t>
            </a:r>
            <a:r>
              <a:rPr lang="en-US" sz="1400" dirty="0" err="1">
                <a:solidFill>
                  <a:schemeClr val="bg1"/>
                </a:solidFill>
                <a:effectLst/>
              </a:rPr>
              <a:t>maximale</a:t>
            </a:r>
            <a:r>
              <a:rPr lang="en-US" sz="1400" dirty="0">
                <a:solidFill>
                  <a:schemeClr val="bg1"/>
                </a:solidFill>
                <a:effectLst/>
              </a:rPr>
              <a:t> de </a:t>
            </a:r>
            <a:r>
              <a:rPr lang="en-US" sz="1400" dirty="0" err="1">
                <a:solidFill>
                  <a:schemeClr val="bg1"/>
                </a:solidFill>
                <a:effectLst/>
              </a:rPr>
              <a:t>produits</a:t>
            </a:r>
            <a:r>
              <a:rPr lang="en-US" sz="1400" dirty="0">
                <a:solidFill>
                  <a:schemeClr val="bg1"/>
                </a:solidFill>
                <a:effectLst/>
              </a:rPr>
              <a:t> qui </a:t>
            </a:r>
            <a:r>
              <a:rPr lang="en-US" sz="1400" dirty="0" err="1">
                <a:solidFill>
                  <a:schemeClr val="bg1"/>
                </a:solidFill>
                <a:effectLst/>
              </a:rPr>
              <a:t>peut</a:t>
            </a:r>
            <a:r>
              <a:rPr lang="en-US" sz="1400" dirty="0">
                <a:solidFill>
                  <a:schemeClr val="bg1"/>
                </a:solidFill>
                <a:effectLst/>
              </a:rPr>
              <a:t> </a:t>
            </a:r>
            <a:r>
              <a:rPr lang="en-US" sz="1400" dirty="0" err="1">
                <a:solidFill>
                  <a:schemeClr val="bg1"/>
                </a:solidFill>
                <a:effectLst/>
              </a:rPr>
              <a:t>être</a:t>
            </a:r>
            <a:r>
              <a:rPr lang="en-US" sz="1400" dirty="0">
                <a:solidFill>
                  <a:schemeClr val="bg1"/>
                </a:solidFill>
                <a:effectLst/>
              </a:rPr>
              <a:t> </a:t>
            </a:r>
            <a:r>
              <a:rPr lang="en-US" sz="1400" dirty="0" err="1">
                <a:solidFill>
                  <a:schemeClr val="bg1"/>
                </a:solidFill>
                <a:effectLst/>
              </a:rPr>
              <a:t>formée</a:t>
            </a:r>
            <a:r>
              <a:rPr lang="en-US" sz="1400" dirty="0">
                <a:solidFill>
                  <a:schemeClr val="bg1"/>
                </a:solidFill>
                <a:effectLst/>
              </a:rPr>
              <a:t>. Les </a:t>
            </a:r>
            <a:r>
              <a:rPr lang="en-US" sz="1400" dirty="0" err="1">
                <a:solidFill>
                  <a:schemeClr val="bg1"/>
                </a:solidFill>
                <a:effectLst/>
              </a:rPr>
              <a:t>autres</a:t>
            </a:r>
            <a:r>
              <a:rPr lang="en-US" sz="1400" dirty="0">
                <a:solidFill>
                  <a:schemeClr val="bg1"/>
                </a:solidFill>
                <a:effectLst/>
              </a:rPr>
              <a:t> </a:t>
            </a:r>
            <a:r>
              <a:rPr lang="en-US" sz="1400" dirty="0" err="1">
                <a:solidFill>
                  <a:schemeClr val="bg1"/>
                </a:solidFill>
                <a:effectLst/>
              </a:rPr>
              <a:t>réactifs</a:t>
            </a:r>
            <a:r>
              <a:rPr lang="en-US" sz="1400" dirty="0">
                <a:solidFill>
                  <a:schemeClr val="bg1"/>
                </a:solidFill>
                <a:effectLst/>
              </a:rPr>
              <a:t> </a:t>
            </a:r>
            <a:r>
              <a:rPr lang="en-US" sz="1400" dirty="0" err="1">
                <a:solidFill>
                  <a:schemeClr val="bg1"/>
                </a:solidFill>
                <a:effectLst/>
              </a:rPr>
              <a:t>sont</a:t>
            </a:r>
            <a:r>
              <a:rPr lang="en-US" sz="1400" dirty="0">
                <a:solidFill>
                  <a:schemeClr val="bg1"/>
                </a:solidFill>
                <a:effectLst/>
              </a:rPr>
              <a:t> </a:t>
            </a:r>
            <a:r>
              <a:rPr lang="en-US" sz="1400" dirty="0" err="1">
                <a:solidFill>
                  <a:schemeClr val="bg1"/>
                </a:solidFill>
                <a:effectLst/>
              </a:rPr>
              <a:t>dits</a:t>
            </a:r>
            <a:r>
              <a:rPr lang="en-US" sz="1400" dirty="0">
                <a:solidFill>
                  <a:schemeClr val="bg1"/>
                </a:solidFill>
                <a:effectLst/>
              </a:rPr>
              <a:t> </a:t>
            </a:r>
            <a:r>
              <a:rPr lang="en-US" sz="1400" b="1" dirty="0" err="1">
                <a:solidFill>
                  <a:schemeClr val="bg1"/>
                </a:solidFill>
                <a:effectLst/>
              </a:rPr>
              <a:t>en</a:t>
            </a:r>
            <a:r>
              <a:rPr lang="en-US" sz="1400" b="1" dirty="0">
                <a:solidFill>
                  <a:schemeClr val="bg1"/>
                </a:solidFill>
                <a:effectLst/>
              </a:rPr>
              <a:t> </a:t>
            </a:r>
            <a:r>
              <a:rPr lang="en-US" sz="1400" b="1" dirty="0" err="1">
                <a:solidFill>
                  <a:schemeClr val="bg1"/>
                </a:solidFill>
                <a:effectLst/>
              </a:rPr>
              <a:t>excès</a:t>
            </a:r>
            <a:r>
              <a:rPr lang="en-US" sz="1400" dirty="0">
                <a:solidFill>
                  <a:schemeClr val="bg1"/>
                </a:solidFill>
                <a:effectLst/>
              </a:rPr>
              <a:t>.</a:t>
            </a:r>
          </a:p>
          <a:p>
            <a:r>
              <a:rPr lang="en-US" sz="1400" b="1" dirty="0" err="1">
                <a:solidFill>
                  <a:schemeClr val="bg1"/>
                </a:solidFill>
                <a:effectLst/>
              </a:rPr>
              <a:t>Exemples</a:t>
            </a:r>
            <a:r>
              <a:rPr lang="en-US" sz="1400" b="1" dirty="0">
                <a:solidFill>
                  <a:schemeClr val="bg1"/>
                </a:solidFill>
                <a:effectLst/>
              </a:rPr>
              <a:t> :</a:t>
            </a:r>
            <a:endParaRPr lang="en-US" sz="1400" dirty="0">
              <a:solidFill>
                <a:schemeClr val="bg1"/>
              </a:solidFill>
              <a:effectLst/>
            </a:endParaRPr>
          </a:p>
          <a:p>
            <a:r>
              <a:rPr lang="en-US" sz="1400" b="1" dirty="0" err="1">
                <a:solidFill>
                  <a:schemeClr val="bg1"/>
                </a:solidFill>
                <a:effectLst/>
              </a:rPr>
              <a:t>Exemple</a:t>
            </a:r>
            <a:r>
              <a:rPr lang="en-US" sz="1400" b="1" dirty="0">
                <a:solidFill>
                  <a:schemeClr val="bg1"/>
                </a:solidFill>
                <a:effectLst/>
              </a:rPr>
              <a:t> 1 :</a:t>
            </a:r>
            <a:r>
              <a:rPr lang="en-US" sz="1400" dirty="0">
                <a:solidFill>
                  <a:schemeClr val="bg1"/>
                </a:solidFill>
                <a:effectLst/>
              </a:rPr>
              <a:t> </a:t>
            </a:r>
            <a:r>
              <a:rPr lang="en-US" sz="1400" dirty="0" err="1">
                <a:solidFill>
                  <a:schemeClr val="bg1"/>
                </a:solidFill>
                <a:effectLst/>
              </a:rPr>
              <a:t>Réaction</a:t>
            </a:r>
            <a:r>
              <a:rPr lang="en-US" sz="1400" dirty="0">
                <a:solidFill>
                  <a:schemeClr val="bg1"/>
                </a:solidFill>
                <a:effectLst/>
              </a:rPr>
              <a:t> : </a:t>
            </a:r>
          </a:p>
          <a:p>
            <a:r>
              <a:rPr lang="en-US" sz="1400" dirty="0">
                <a:solidFill>
                  <a:schemeClr val="bg1"/>
                </a:solidFill>
                <a:effectLst/>
              </a:rPr>
              <a:t>2</a:t>
            </a:r>
            <a:r>
              <a:rPr lang="en-US" sz="1400" i="1" dirty="0">
                <a:solidFill>
                  <a:schemeClr val="bg1"/>
                </a:solidFill>
                <a:effectLst/>
              </a:rPr>
              <a:t>H</a:t>
            </a:r>
            <a:r>
              <a:rPr lang="en-US" sz="1400" dirty="0">
                <a:solidFill>
                  <a:schemeClr val="bg1"/>
                </a:solidFill>
                <a:effectLst/>
              </a:rPr>
              <a:t>2​+</a:t>
            </a:r>
            <a:r>
              <a:rPr lang="en-US" sz="1400" i="1" dirty="0">
                <a:solidFill>
                  <a:schemeClr val="bg1"/>
                </a:solidFill>
                <a:effectLst/>
              </a:rPr>
              <a:t>O</a:t>
            </a:r>
            <a:r>
              <a:rPr lang="en-US" sz="1400" dirty="0">
                <a:solidFill>
                  <a:schemeClr val="bg1"/>
                </a:solidFill>
                <a:effectLst/>
              </a:rPr>
              <a:t>2​→2</a:t>
            </a:r>
            <a:r>
              <a:rPr lang="en-US" sz="1400" i="1" dirty="0">
                <a:solidFill>
                  <a:schemeClr val="bg1"/>
                </a:solidFill>
                <a:effectLst/>
              </a:rPr>
              <a:t>H</a:t>
            </a:r>
            <a:r>
              <a:rPr lang="en-US" sz="1400" dirty="0">
                <a:solidFill>
                  <a:schemeClr val="bg1"/>
                </a:solidFill>
                <a:effectLst/>
              </a:rPr>
              <a:t>2​</a:t>
            </a:r>
            <a:r>
              <a:rPr lang="en-US" sz="1400" i="1" dirty="0">
                <a:solidFill>
                  <a:schemeClr val="bg1"/>
                </a:solidFill>
                <a:effectLst/>
              </a:rPr>
              <a:t>O</a:t>
            </a:r>
            <a:r>
              <a:rPr lang="en-US" sz="1400" dirty="0">
                <a:solidFill>
                  <a:schemeClr val="bg1"/>
                </a:solidFill>
                <a:effectLst/>
              </a:rPr>
              <a:t>.</a:t>
            </a:r>
            <a:br>
              <a:rPr lang="en-US" sz="1400" dirty="0">
                <a:solidFill>
                  <a:schemeClr val="bg1"/>
                </a:solidFill>
                <a:effectLst/>
              </a:rPr>
            </a:br>
            <a:r>
              <a:rPr lang="en-US" sz="1400" dirty="0">
                <a:solidFill>
                  <a:schemeClr val="bg1"/>
                </a:solidFill>
                <a:effectLst/>
              </a:rPr>
              <a:t>Si </a:t>
            </a:r>
            <a:r>
              <a:rPr lang="en-US" sz="1400" dirty="0" err="1">
                <a:solidFill>
                  <a:schemeClr val="bg1"/>
                </a:solidFill>
                <a:effectLst/>
              </a:rPr>
              <a:t>vous</a:t>
            </a:r>
            <a:r>
              <a:rPr lang="en-US" sz="1400" dirty="0">
                <a:solidFill>
                  <a:schemeClr val="bg1"/>
                </a:solidFill>
                <a:effectLst/>
              </a:rPr>
              <a:t> </a:t>
            </a:r>
            <a:r>
              <a:rPr lang="en-US" sz="1400" dirty="0" err="1">
                <a:solidFill>
                  <a:schemeClr val="bg1"/>
                </a:solidFill>
                <a:effectLst/>
              </a:rPr>
              <a:t>avez</a:t>
            </a:r>
            <a:r>
              <a:rPr lang="en-US" sz="1400" dirty="0">
                <a:solidFill>
                  <a:schemeClr val="bg1"/>
                </a:solidFill>
                <a:effectLst/>
              </a:rPr>
              <a:t> 5 moles de </a:t>
            </a:r>
            <a:r>
              <a:rPr lang="en-US" sz="1400" i="1" dirty="0">
                <a:solidFill>
                  <a:schemeClr val="bg1"/>
                </a:solidFill>
                <a:effectLst/>
              </a:rPr>
              <a:t>H</a:t>
            </a:r>
            <a:r>
              <a:rPr lang="en-US" sz="1400" dirty="0">
                <a:solidFill>
                  <a:schemeClr val="bg1"/>
                </a:solidFill>
                <a:effectLst/>
              </a:rPr>
              <a:t>2​ et 1 mole de </a:t>
            </a:r>
            <a:r>
              <a:rPr lang="en-US" sz="1400" i="1" dirty="0">
                <a:solidFill>
                  <a:schemeClr val="bg1"/>
                </a:solidFill>
                <a:effectLst/>
              </a:rPr>
              <a:t>O</a:t>
            </a:r>
            <a:r>
              <a:rPr lang="en-US" sz="1400" dirty="0">
                <a:solidFill>
                  <a:schemeClr val="bg1"/>
                </a:solidFill>
                <a:effectLst/>
              </a:rPr>
              <a:t>2​.</a:t>
            </a:r>
            <a:br>
              <a:rPr lang="en-US" sz="1400" dirty="0">
                <a:solidFill>
                  <a:schemeClr val="bg1"/>
                </a:solidFill>
                <a:effectLst/>
              </a:rPr>
            </a:br>
            <a:r>
              <a:rPr lang="en-US" sz="1400" dirty="0">
                <a:solidFill>
                  <a:schemeClr val="bg1"/>
                </a:solidFill>
                <a:effectLst/>
              </a:rPr>
              <a:t>Pour 1 mole de </a:t>
            </a:r>
            <a:r>
              <a:rPr lang="en-US" sz="1400" i="1" dirty="0">
                <a:solidFill>
                  <a:schemeClr val="bg1"/>
                </a:solidFill>
                <a:effectLst/>
              </a:rPr>
              <a:t>O</a:t>
            </a:r>
            <a:r>
              <a:rPr lang="en-US" sz="1400" baseline="-25000" dirty="0">
                <a:solidFill>
                  <a:schemeClr val="bg1"/>
                </a:solidFill>
                <a:effectLst/>
              </a:rPr>
              <a:t>2</a:t>
            </a:r>
            <a:r>
              <a:rPr lang="en-US" sz="1400" dirty="0">
                <a:solidFill>
                  <a:schemeClr val="bg1"/>
                </a:solidFill>
                <a:effectLst/>
              </a:rPr>
              <a:t>​, </a:t>
            </a:r>
            <a:r>
              <a:rPr lang="en-US" sz="1400" dirty="0" err="1">
                <a:solidFill>
                  <a:schemeClr val="bg1"/>
                </a:solidFill>
                <a:effectLst/>
              </a:rPr>
              <a:t>il</a:t>
            </a:r>
            <a:r>
              <a:rPr lang="en-US" sz="1400" dirty="0">
                <a:solidFill>
                  <a:schemeClr val="bg1"/>
                </a:solidFill>
                <a:effectLst/>
              </a:rPr>
              <a:t> </a:t>
            </a:r>
            <a:r>
              <a:rPr lang="en-US" sz="1400" dirty="0" err="1">
                <a:solidFill>
                  <a:schemeClr val="bg1"/>
                </a:solidFill>
                <a:effectLst/>
              </a:rPr>
              <a:t>faut</a:t>
            </a:r>
            <a:r>
              <a:rPr lang="en-US" sz="1400" dirty="0">
                <a:solidFill>
                  <a:schemeClr val="bg1"/>
                </a:solidFill>
                <a:effectLst/>
              </a:rPr>
              <a:t> 2 moles de </a:t>
            </a:r>
            <a:r>
              <a:rPr lang="en-US" sz="1400" i="1" dirty="0">
                <a:solidFill>
                  <a:schemeClr val="bg1"/>
                </a:solidFill>
                <a:effectLst/>
              </a:rPr>
              <a:t>H</a:t>
            </a:r>
            <a:r>
              <a:rPr lang="en-US" sz="1400" dirty="0">
                <a:solidFill>
                  <a:schemeClr val="bg1"/>
                </a:solidFill>
                <a:effectLst/>
              </a:rPr>
              <a:t>2​. </a:t>
            </a:r>
            <a:r>
              <a:rPr lang="en-US" sz="1400" dirty="0" err="1">
                <a:solidFill>
                  <a:schemeClr val="bg1"/>
                </a:solidFill>
                <a:effectLst/>
              </a:rPr>
              <a:t>Vous</a:t>
            </a:r>
            <a:r>
              <a:rPr lang="en-US" sz="1400" dirty="0">
                <a:solidFill>
                  <a:schemeClr val="bg1"/>
                </a:solidFill>
                <a:effectLst/>
              </a:rPr>
              <a:t> </a:t>
            </a:r>
            <a:r>
              <a:rPr lang="en-US" sz="1400" dirty="0" err="1">
                <a:solidFill>
                  <a:schemeClr val="bg1"/>
                </a:solidFill>
                <a:effectLst/>
              </a:rPr>
              <a:t>avez</a:t>
            </a:r>
            <a:r>
              <a:rPr lang="en-US" sz="1400" dirty="0">
                <a:solidFill>
                  <a:schemeClr val="bg1"/>
                </a:solidFill>
                <a:effectLst/>
              </a:rPr>
              <a:t> 5 moles de </a:t>
            </a:r>
            <a:r>
              <a:rPr lang="en-US" sz="1400" i="1" dirty="0">
                <a:solidFill>
                  <a:schemeClr val="bg1"/>
                </a:solidFill>
                <a:effectLst/>
              </a:rPr>
              <a:t>H</a:t>
            </a:r>
            <a:r>
              <a:rPr lang="en-US" sz="1400" dirty="0">
                <a:solidFill>
                  <a:schemeClr val="bg1"/>
                </a:solidFill>
                <a:effectLst/>
              </a:rPr>
              <a:t>2​, </a:t>
            </a:r>
            <a:r>
              <a:rPr lang="en-US" sz="1400" dirty="0" err="1">
                <a:solidFill>
                  <a:schemeClr val="bg1"/>
                </a:solidFill>
                <a:effectLst/>
              </a:rPr>
              <a:t>c'est</a:t>
            </a:r>
            <a:r>
              <a:rPr lang="en-US" sz="1400" dirty="0">
                <a:solidFill>
                  <a:schemeClr val="bg1"/>
                </a:solidFill>
                <a:effectLst/>
              </a:rPr>
              <a:t> </a:t>
            </a:r>
            <a:r>
              <a:rPr lang="en-US" sz="1400" dirty="0" err="1">
                <a:solidFill>
                  <a:schemeClr val="bg1"/>
                </a:solidFill>
                <a:effectLst/>
              </a:rPr>
              <a:t>donc</a:t>
            </a:r>
            <a:r>
              <a:rPr lang="en-US" sz="1400" dirty="0">
                <a:solidFill>
                  <a:schemeClr val="bg1"/>
                </a:solidFill>
                <a:effectLst/>
              </a:rPr>
              <a:t> plus que </a:t>
            </a:r>
            <a:r>
              <a:rPr lang="en-US" sz="1400" dirty="0" err="1">
                <a:solidFill>
                  <a:schemeClr val="bg1"/>
                </a:solidFill>
                <a:effectLst/>
              </a:rPr>
              <a:t>nécessaire</a:t>
            </a:r>
            <a:r>
              <a:rPr lang="en-US" sz="1400" dirty="0">
                <a:solidFill>
                  <a:schemeClr val="bg1"/>
                </a:solidFill>
                <a:effectLst/>
              </a:rPr>
              <a:t>.</a:t>
            </a:r>
            <a:br>
              <a:rPr lang="en-US" sz="1400" dirty="0">
                <a:solidFill>
                  <a:schemeClr val="bg1"/>
                </a:solidFill>
                <a:effectLst/>
              </a:rPr>
            </a:br>
            <a:r>
              <a:rPr lang="en-US" sz="1400" dirty="0">
                <a:solidFill>
                  <a:schemeClr val="bg1"/>
                </a:solidFill>
                <a:effectLst/>
              </a:rPr>
              <a:t>Le </a:t>
            </a:r>
            <a:r>
              <a:rPr lang="en-US" sz="1400" i="1" dirty="0">
                <a:solidFill>
                  <a:schemeClr val="bg1"/>
                </a:solidFill>
                <a:effectLst/>
              </a:rPr>
              <a:t>O</a:t>
            </a:r>
            <a:r>
              <a:rPr lang="en-US" sz="1400" dirty="0">
                <a:solidFill>
                  <a:schemeClr val="bg1"/>
                </a:solidFill>
                <a:effectLst/>
              </a:rPr>
              <a:t>2​ </a:t>
            </a:r>
            <a:r>
              <a:rPr lang="en-US" sz="1400" dirty="0" err="1">
                <a:solidFill>
                  <a:schemeClr val="bg1"/>
                </a:solidFill>
                <a:effectLst/>
              </a:rPr>
              <a:t>est</a:t>
            </a:r>
            <a:r>
              <a:rPr lang="en-US" sz="1400" dirty="0">
                <a:solidFill>
                  <a:schemeClr val="bg1"/>
                </a:solidFill>
                <a:effectLst/>
              </a:rPr>
              <a:t> le </a:t>
            </a:r>
            <a:r>
              <a:rPr lang="en-US" sz="1400" dirty="0" err="1">
                <a:solidFill>
                  <a:schemeClr val="bg1"/>
                </a:solidFill>
                <a:effectLst/>
              </a:rPr>
              <a:t>réactif</a:t>
            </a:r>
            <a:r>
              <a:rPr lang="en-US" sz="1400" dirty="0">
                <a:solidFill>
                  <a:schemeClr val="bg1"/>
                </a:solidFill>
                <a:effectLst/>
              </a:rPr>
              <a:t> </a:t>
            </a:r>
            <a:r>
              <a:rPr lang="en-US" sz="1400" dirty="0" err="1">
                <a:solidFill>
                  <a:schemeClr val="bg1"/>
                </a:solidFill>
                <a:effectLst/>
              </a:rPr>
              <a:t>limitant</a:t>
            </a:r>
            <a:r>
              <a:rPr lang="en-US" sz="1400" dirty="0">
                <a:solidFill>
                  <a:schemeClr val="bg1"/>
                </a:solidFill>
                <a:effectLst/>
              </a:rPr>
              <a:t>.</a:t>
            </a:r>
            <a:br>
              <a:rPr lang="en-US" sz="1400" dirty="0">
                <a:solidFill>
                  <a:schemeClr val="bg1"/>
                </a:solidFill>
                <a:effectLst/>
              </a:rPr>
            </a:br>
            <a:r>
              <a:rPr lang="en-US" sz="1400" i="1" dirty="0">
                <a:solidFill>
                  <a:schemeClr val="bg1"/>
                </a:solidFill>
                <a:effectLst/>
              </a:rPr>
              <a:t>H</a:t>
            </a:r>
            <a:r>
              <a:rPr lang="en-US" sz="1400" dirty="0">
                <a:solidFill>
                  <a:schemeClr val="bg1"/>
                </a:solidFill>
                <a:effectLst/>
              </a:rPr>
              <a:t>2​ </a:t>
            </a:r>
            <a:r>
              <a:rPr lang="en-US" sz="1400" dirty="0" err="1">
                <a:solidFill>
                  <a:schemeClr val="bg1"/>
                </a:solidFill>
                <a:effectLst/>
              </a:rPr>
              <a:t>est</a:t>
            </a:r>
            <a:r>
              <a:rPr lang="en-US" sz="1400" dirty="0">
                <a:solidFill>
                  <a:schemeClr val="bg1"/>
                </a:solidFill>
                <a:effectLst/>
              </a:rPr>
              <a:t> le </a:t>
            </a:r>
            <a:r>
              <a:rPr lang="en-US" sz="1400" dirty="0" err="1">
                <a:solidFill>
                  <a:schemeClr val="bg1"/>
                </a:solidFill>
                <a:effectLst/>
              </a:rPr>
              <a:t>réactif</a:t>
            </a:r>
            <a:r>
              <a:rPr lang="en-US" sz="1400" dirty="0">
                <a:solidFill>
                  <a:schemeClr val="bg1"/>
                </a:solidFill>
                <a:effectLst/>
              </a:rPr>
              <a:t> </a:t>
            </a:r>
            <a:r>
              <a:rPr lang="en-US" sz="1400" dirty="0" err="1">
                <a:solidFill>
                  <a:schemeClr val="bg1"/>
                </a:solidFill>
                <a:effectLst/>
              </a:rPr>
              <a:t>en</a:t>
            </a:r>
            <a:r>
              <a:rPr lang="en-US" sz="1400" dirty="0">
                <a:solidFill>
                  <a:schemeClr val="bg1"/>
                </a:solidFill>
                <a:effectLst/>
              </a:rPr>
              <a:t> </a:t>
            </a:r>
            <a:r>
              <a:rPr lang="en-US" sz="1400" dirty="0" err="1">
                <a:solidFill>
                  <a:schemeClr val="bg1"/>
                </a:solidFill>
                <a:effectLst/>
              </a:rPr>
              <a:t>excès</a:t>
            </a:r>
            <a:r>
              <a:rPr lang="en-US" sz="1400" dirty="0">
                <a:solidFill>
                  <a:schemeClr val="bg1"/>
                </a:solidFill>
                <a:effectLst/>
              </a:rPr>
              <a:t> (</a:t>
            </a:r>
            <a:r>
              <a:rPr lang="en-US" sz="1400" dirty="0" err="1">
                <a:solidFill>
                  <a:schemeClr val="bg1"/>
                </a:solidFill>
                <a:effectLst/>
              </a:rPr>
              <a:t>il</a:t>
            </a:r>
            <a:r>
              <a:rPr lang="en-US" sz="1400" dirty="0">
                <a:solidFill>
                  <a:schemeClr val="bg1"/>
                </a:solidFill>
                <a:effectLst/>
              </a:rPr>
              <a:t> </a:t>
            </a:r>
            <a:r>
              <a:rPr lang="en-US" sz="1400" dirty="0" err="1">
                <a:solidFill>
                  <a:schemeClr val="bg1"/>
                </a:solidFill>
                <a:effectLst/>
              </a:rPr>
              <a:t>restera</a:t>
            </a:r>
            <a:r>
              <a:rPr lang="en-US" sz="1400" dirty="0">
                <a:solidFill>
                  <a:schemeClr val="bg1"/>
                </a:solidFill>
                <a:effectLst/>
              </a:rPr>
              <a:t> 5−2=3 moles de </a:t>
            </a:r>
            <a:r>
              <a:rPr lang="en-US" sz="1400" i="1" dirty="0">
                <a:solidFill>
                  <a:schemeClr val="bg1"/>
                </a:solidFill>
                <a:effectLst/>
              </a:rPr>
              <a:t>H</a:t>
            </a:r>
            <a:r>
              <a:rPr lang="en-US" sz="1400" dirty="0">
                <a:solidFill>
                  <a:schemeClr val="bg1"/>
                </a:solidFill>
                <a:effectLst/>
              </a:rPr>
              <a:t>2​ après </a:t>
            </a:r>
            <a:r>
              <a:rPr lang="en-US" sz="1400" dirty="0" err="1">
                <a:solidFill>
                  <a:schemeClr val="bg1"/>
                </a:solidFill>
                <a:effectLst/>
              </a:rPr>
              <a:t>réaction</a:t>
            </a:r>
            <a:r>
              <a:rPr lang="en-US" sz="1400" dirty="0">
                <a:solidFill>
                  <a:schemeClr val="bg1"/>
                </a:solidFill>
                <a:effectLst/>
              </a:rPr>
              <a:t>).</a:t>
            </a:r>
          </a:p>
          <a:p>
            <a:r>
              <a:rPr lang="en-US" sz="1400" b="1" dirty="0" err="1">
                <a:solidFill>
                  <a:schemeClr val="bg1"/>
                </a:solidFill>
                <a:effectLst/>
              </a:rPr>
              <a:t>Exemple</a:t>
            </a:r>
            <a:r>
              <a:rPr lang="en-US" sz="1400" b="1" dirty="0">
                <a:solidFill>
                  <a:schemeClr val="bg1"/>
                </a:solidFill>
                <a:effectLst/>
              </a:rPr>
              <a:t> 2 :</a:t>
            </a:r>
            <a:r>
              <a:rPr lang="en-US" sz="1400" dirty="0">
                <a:solidFill>
                  <a:schemeClr val="bg1"/>
                </a:solidFill>
                <a:effectLst/>
              </a:rPr>
              <a:t> </a:t>
            </a:r>
            <a:r>
              <a:rPr lang="en-US" sz="1400" dirty="0" err="1">
                <a:solidFill>
                  <a:schemeClr val="bg1"/>
                </a:solidFill>
                <a:effectLst/>
              </a:rPr>
              <a:t>Réaction</a:t>
            </a:r>
            <a:r>
              <a:rPr lang="en-US" sz="1400" dirty="0">
                <a:solidFill>
                  <a:schemeClr val="bg1"/>
                </a:solidFill>
                <a:effectLst/>
              </a:rPr>
              <a:t> : </a:t>
            </a:r>
          </a:p>
          <a:p>
            <a:r>
              <a:rPr lang="en-US" sz="1400" i="1" dirty="0">
                <a:solidFill>
                  <a:schemeClr val="bg1"/>
                </a:solidFill>
                <a:effectLst/>
              </a:rPr>
              <a:t>N</a:t>
            </a:r>
            <a:r>
              <a:rPr lang="en-US" sz="1400" dirty="0">
                <a:solidFill>
                  <a:schemeClr val="bg1"/>
                </a:solidFill>
                <a:effectLst/>
              </a:rPr>
              <a:t>2​+3</a:t>
            </a:r>
            <a:r>
              <a:rPr lang="en-US" sz="1400" i="1" dirty="0">
                <a:solidFill>
                  <a:schemeClr val="bg1"/>
                </a:solidFill>
                <a:effectLst/>
              </a:rPr>
              <a:t>H</a:t>
            </a:r>
            <a:r>
              <a:rPr lang="en-US" sz="1400" dirty="0">
                <a:solidFill>
                  <a:schemeClr val="bg1"/>
                </a:solidFill>
                <a:effectLst/>
              </a:rPr>
              <a:t>2​→2</a:t>
            </a:r>
            <a:r>
              <a:rPr lang="en-US" sz="1400" i="1" dirty="0">
                <a:solidFill>
                  <a:schemeClr val="bg1"/>
                </a:solidFill>
                <a:effectLst/>
              </a:rPr>
              <a:t>NH</a:t>
            </a:r>
            <a:r>
              <a:rPr lang="en-US" sz="1400" dirty="0">
                <a:solidFill>
                  <a:schemeClr val="bg1"/>
                </a:solidFill>
                <a:effectLst/>
              </a:rPr>
              <a:t>3​.</a:t>
            </a:r>
            <a:br>
              <a:rPr lang="en-US" sz="1400" dirty="0">
                <a:solidFill>
                  <a:schemeClr val="bg1"/>
                </a:solidFill>
                <a:effectLst/>
              </a:rPr>
            </a:br>
            <a:r>
              <a:rPr lang="en-US" sz="1400" dirty="0">
                <a:solidFill>
                  <a:schemeClr val="bg1"/>
                </a:solidFill>
                <a:effectLst/>
              </a:rPr>
              <a:t>On mélange 10 moles de </a:t>
            </a:r>
            <a:r>
              <a:rPr lang="en-US" sz="1400" i="1" dirty="0">
                <a:solidFill>
                  <a:schemeClr val="bg1"/>
                </a:solidFill>
                <a:effectLst/>
              </a:rPr>
              <a:t>N</a:t>
            </a:r>
            <a:r>
              <a:rPr lang="en-US" sz="1400" dirty="0">
                <a:solidFill>
                  <a:schemeClr val="bg1"/>
                </a:solidFill>
                <a:effectLst/>
              </a:rPr>
              <a:t>2​ et 20 moles de </a:t>
            </a:r>
            <a:r>
              <a:rPr lang="en-US" sz="1400" i="1" dirty="0">
                <a:solidFill>
                  <a:schemeClr val="bg1"/>
                </a:solidFill>
                <a:effectLst/>
              </a:rPr>
              <a:t>H</a:t>
            </a:r>
            <a:r>
              <a:rPr lang="en-US" sz="1400" dirty="0">
                <a:solidFill>
                  <a:schemeClr val="bg1"/>
                </a:solidFill>
                <a:effectLst/>
              </a:rPr>
              <a:t>2​.</a:t>
            </a:r>
            <a:br>
              <a:rPr lang="en-US" sz="1400" dirty="0">
                <a:solidFill>
                  <a:schemeClr val="bg1"/>
                </a:solidFill>
                <a:effectLst/>
              </a:rPr>
            </a:br>
            <a:r>
              <a:rPr lang="en-US" sz="1400" dirty="0">
                <a:solidFill>
                  <a:schemeClr val="bg1"/>
                </a:solidFill>
                <a:effectLst/>
              </a:rPr>
              <a:t>Pour 10 moles de </a:t>
            </a:r>
            <a:r>
              <a:rPr lang="en-US" sz="1400" i="1" dirty="0">
                <a:solidFill>
                  <a:schemeClr val="bg1"/>
                </a:solidFill>
                <a:effectLst/>
              </a:rPr>
              <a:t>N</a:t>
            </a:r>
            <a:r>
              <a:rPr lang="en-US" sz="1400" dirty="0">
                <a:solidFill>
                  <a:schemeClr val="bg1"/>
                </a:solidFill>
                <a:effectLst/>
              </a:rPr>
              <a:t>2​, </a:t>
            </a:r>
            <a:r>
              <a:rPr lang="en-US" sz="1400" dirty="0" err="1">
                <a:solidFill>
                  <a:schemeClr val="bg1"/>
                </a:solidFill>
                <a:effectLst/>
              </a:rPr>
              <a:t>il</a:t>
            </a:r>
            <a:r>
              <a:rPr lang="en-US" sz="1400" dirty="0">
                <a:solidFill>
                  <a:schemeClr val="bg1"/>
                </a:solidFill>
                <a:effectLst/>
              </a:rPr>
              <a:t> </a:t>
            </a:r>
            <a:r>
              <a:rPr lang="en-US" sz="1400" dirty="0" err="1">
                <a:solidFill>
                  <a:schemeClr val="bg1"/>
                </a:solidFill>
                <a:effectLst/>
              </a:rPr>
              <a:t>faudrait</a:t>
            </a:r>
            <a:r>
              <a:rPr lang="en-US" sz="1400" dirty="0">
                <a:solidFill>
                  <a:schemeClr val="bg1"/>
                </a:solidFill>
                <a:effectLst/>
              </a:rPr>
              <a:t> 3×10=30 moles de </a:t>
            </a:r>
            <a:r>
              <a:rPr lang="en-US" sz="1400" i="1" dirty="0">
                <a:solidFill>
                  <a:schemeClr val="bg1"/>
                </a:solidFill>
                <a:effectLst/>
              </a:rPr>
              <a:t>H</a:t>
            </a:r>
            <a:r>
              <a:rPr lang="en-US" sz="1400" dirty="0">
                <a:solidFill>
                  <a:schemeClr val="bg1"/>
                </a:solidFill>
                <a:effectLst/>
              </a:rPr>
              <a:t>2​. </a:t>
            </a:r>
            <a:r>
              <a:rPr lang="en-US" sz="1400" dirty="0" err="1">
                <a:solidFill>
                  <a:schemeClr val="bg1"/>
                </a:solidFill>
                <a:effectLst/>
              </a:rPr>
              <a:t>Vous</a:t>
            </a:r>
            <a:r>
              <a:rPr lang="en-US" sz="1400" dirty="0">
                <a:solidFill>
                  <a:schemeClr val="bg1"/>
                </a:solidFill>
                <a:effectLst/>
              </a:rPr>
              <a:t> </a:t>
            </a:r>
            <a:r>
              <a:rPr lang="en-US" sz="1400" dirty="0" err="1">
                <a:solidFill>
                  <a:schemeClr val="bg1"/>
                </a:solidFill>
                <a:effectLst/>
              </a:rPr>
              <a:t>n'avez</a:t>
            </a:r>
            <a:r>
              <a:rPr lang="en-US" sz="1400" dirty="0">
                <a:solidFill>
                  <a:schemeClr val="bg1"/>
                </a:solidFill>
                <a:effectLst/>
              </a:rPr>
              <a:t> que 20 moles de </a:t>
            </a:r>
            <a:r>
              <a:rPr lang="en-US" sz="1400" i="1" dirty="0">
                <a:solidFill>
                  <a:schemeClr val="bg1"/>
                </a:solidFill>
                <a:effectLst/>
              </a:rPr>
              <a:t>H</a:t>
            </a:r>
            <a:r>
              <a:rPr lang="en-US" sz="1400" dirty="0">
                <a:solidFill>
                  <a:schemeClr val="bg1"/>
                </a:solidFill>
                <a:effectLst/>
              </a:rPr>
              <a:t>2​.</a:t>
            </a:r>
            <a:br>
              <a:rPr lang="en-US" sz="1400" dirty="0">
                <a:solidFill>
                  <a:schemeClr val="bg1"/>
                </a:solidFill>
                <a:effectLst/>
              </a:rPr>
            </a:br>
            <a:r>
              <a:rPr lang="en-US" sz="1400" dirty="0">
                <a:solidFill>
                  <a:schemeClr val="bg1"/>
                </a:solidFill>
                <a:effectLst/>
              </a:rPr>
              <a:t>Le </a:t>
            </a:r>
            <a:r>
              <a:rPr lang="en-US" sz="1400" i="1" dirty="0">
                <a:solidFill>
                  <a:schemeClr val="bg1"/>
                </a:solidFill>
                <a:effectLst/>
              </a:rPr>
              <a:t>H</a:t>
            </a:r>
            <a:r>
              <a:rPr lang="en-US" sz="1400" dirty="0">
                <a:solidFill>
                  <a:schemeClr val="bg1"/>
                </a:solidFill>
                <a:effectLst/>
              </a:rPr>
              <a:t>2​ </a:t>
            </a:r>
            <a:r>
              <a:rPr lang="en-US" sz="1400" dirty="0" err="1">
                <a:solidFill>
                  <a:schemeClr val="bg1"/>
                </a:solidFill>
                <a:effectLst/>
              </a:rPr>
              <a:t>est</a:t>
            </a:r>
            <a:r>
              <a:rPr lang="en-US" sz="1400" dirty="0">
                <a:solidFill>
                  <a:schemeClr val="bg1"/>
                </a:solidFill>
                <a:effectLst/>
              </a:rPr>
              <a:t> le </a:t>
            </a:r>
            <a:r>
              <a:rPr lang="en-US" sz="1400" dirty="0" err="1">
                <a:solidFill>
                  <a:schemeClr val="bg1"/>
                </a:solidFill>
                <a:effectLst/>
              </a:rPr>
              <a:t>réactif</a:t>
            </a:r>
            <a:r>
              <a:rPr lang="en-US" sz="1400" dirty="0">
                <a:solidFill>
                  <a:schemeClr val="bg1"/>
                </a:solidFill>
                <a:effectLst/>
              </a:rPr>
              <a:t> </a:t>
            </a:r>
            <a:r>
              <a:rPr lang="en-US" sz="1400" dirty="0" err="1">
                <a:solidFill>
                  <a:schemeClr val="bg1"/>
                </a:solidFill>
                <a:effectLst/>
              </a:rPr>
              <a:t>limitant</a:t>
            </a:r>
            <a:r>
              <a:rPr lang="en-US" sz="1400" dirty="0">
                <a:solidFill>
                  <a:schemeClr val="bg1"/>
                </a:solidFill>
                <a:effectLst/>
              </a:rPr>
              <a:t>.</a:t>
            </a:r>
            <a:br>
              <a:rPr lang="en-US" sz="1400" dirty="0">
                <a:solidFill>
                  <a:schemeClr val="bg1"/>
                </a:solidFill>
                <a:effectLst/>
              </a:rPr>
            </a:br>
            <a:r>
              <a:rPr lang="en-US" sz="1400" dirty="0">
                <a:solidFill>
                  <a:schemeClr val="bg1"/>
                </a:solidFill>
                <a:effectLst/>
              </a:rPr>
              <a:t>Le </a:t>
            </a:r>
            <a:r>
              <a:rPr lang="en-US" sz="1400" i="1" dirty="0">
                <a:solidFill>
                  <a:schemeClr val="bg1"/>
                </a:solidFill>
                <a:effectLst/>
              </a:rPr>
              <a:t>N</a:t>
            </a:r>
            <a:r>
              <a:rPr lang="en-US" sz="1400" dirty="0">
                <a:solidFill>
                  <a:schemeClr val="bg1"/>
                </a:solidFill>
                <a:effectLst/>
              </a:rPr>
              <a:t>2​ </a:t>
            </a:r>
            <a:r>
              <a:rPr lang="en-US" sz="1400" dirty="0" err="1">
                <a:solidFill>
                  <a:schemeClr val="bg1"/>
                </a:solidFill>
                <a:effectLst/>
              </a:rPr>
              <a:t>est</a:t>
            </a:r>
            <a:r>
              <a:rPr lang="en-US" sz="1400" dirty="0">
                <a:solidFill>
                  <a:schemeClr val="bg1"/>
                </a:solidFill>
                <a:effectLst/>
              </a:rPr>
              <a:t> le </a:t>
            </a:r>
            <a:r>
              <a:rPr lang="en-US" sz="1400" dirty="0" err="1">
                <a:solidFill>
                  <a:schemeClr val="bg1"/>
                </a:solidFill>
                <a:effectLst/>
              </a:rPr>
              <a:t>réactif</a:t>
            </a:r>
            <a:r>
              <a:rPr lang="en-US" sz="1400" dirty="0">
                <a:solidFill>
                  <a:schemeClr val="bg1"/>
                </a:solidFill>
                <a:effectLst/>
              </a:rPr>
              <a:t> </a:t>
            </a:r>
            <a:r>
              <a:rPr lang="en-US" sz="1400" dirty="0" err="1">
                <a:solidFill>
                  <a:schemeClr val="bg1"/>
                </a:solidFill>
                <a:effectLst/>
              </a:rPr>
              <a:t>en</a:t>
            </a:r>
            <a:r>
              <a:rPr lang="en-US" sz="1400" dirty="0">
                <a:solidFill>
                  <a:schemeClr val="bg1"/>
                </a:solidFill>
                <a:effectLst/>
              </a:rPr>
              <a:t> </a:t>
            </a:r>
            <a:r>
              <a:rPr lang="en-US" sz="1400" dirty="0" err="1">
                <a:solidFill>
                  <a:schemeClr val="bg1"/>
                </a:solidFill>
                <a:effectLst/>
              </a:rPr>
              <a:t>excès</a:t>
            </a:r>
            <a:r>
              <a:rPr lang="en-US" sz="1400" dirty="0">
                <a:solidFill>
                  <a:schemeClr val="bg1"/>
                </a:solidFill>
                <a:effectLst/>
              </a:rPr>
              <a:t> (</a:t>
            </a:r>
            <a:r>
              <a:rPr lang="en-US" sz="1400" dirty="0" err="1">
                <a:solidFill>
                  <a:schemeClr val="bg1"/>
                </a:solidFill>
                <a:effectLst/>
              </a:rPr>
              <a:t>il</a:t>
            </a:r>
            <a:r>
              <a:rPr lang="en-US" sz="1400" dirty="0">
                <a:solidFill>
                  <a:schemeClr val="bg1"/>
                </a:solidFill>
                <a:effectLst/>
              </a:rPr>
              <a:t> </a:t>
            </a:r>
            <a:r>
              <a:rPr lang="en-US" sz="1400" dirty="0" err="1">
                <a:solidFill>
                  <a:schemeClr val="bg1"/>
                </a:solidFill>
                <a:effectLst/>
              </a:rPr>
              <a:t>restera</a:t>
            </a:r>
            <a:r>
              <a:rPr lang="en-US" sz="1400" dirty="0">
                <a:solidFill>
                  <a:schemeClr val="bg1"/>
                </a:solidFill>
                <a:effectLst/>
              </a:rPr>
              <a:t> 10−(20/3)≈3,3310−(20/3)≈3,33 moles de </a:t>
            </a:r>
            <a:r>
              <a:rPr lang="en-US" sz="1400" i="1" dirty="0">
                <a:solidFill>
                  <a:schemeClr val="bg1"/>
                </a:solidFill>
                <a:effectLst/>
              </a:rPr>
              <a:t>N</a:t>
            </a:r>
            <a:r>
              <a:rPr lang="en-US" sz="1400" dirty="0">
                <a:solidFill>
                  <a:schemeClr val="bg1"/>
                </a:solidFill>
                <a:effectLst/>
              </a:rPr>
              <a:t>2​ après </a:t>
            </a:r>
            <a:r>
              <a:rPr lang="en-US" sz="1400" dirty="0" err="1">
                <a:solidFill>
                  <a:schemeClr val="bg1"/>
                </a:solidFill>
                <a:effectLst/>
              </a:rPr>
              <a:t>réaction</a:t>
            </a:r>
            <a:r>
              <a:rPr lang="en-US" sz="1400" dirty="0">
                <a:solidFill>
                  <a:schemeClr val="bg1"/>
                </a:solidFill>
                <a:effectLst/>
              </a:rPr>
              <a:t>).</a:t>
            </a:r>
          </a:p>
          <a:p>
            <a:pPr marL="0" indent="0">
              <a:buNone/>
            </a:pPr>
            <a:endParaRPr lang="fr-FR" dirty="0"/>
          </a:p>
        </p:txBody>
      </p:sp>
      <p:sp>
        <p:nvSpPr>
          <p:cNvPr id="4" name="Rectangle 3">
            <a:extLst>
              <a:ext uri="{FF2B5EF4-FFF2-40B4-BE49-F238E27FC236}">
                <a16:creationId xmlns:a16="http://schemas.microsoft.com/office/drawing/2014/main" id="{C53F2823-16CB-064C-A4E8-D7AF5CC355AA}"/>
              </a:ext>
            </a:extLst>
          </p:cNvPr>
          <p:cNvSpPr/>
          <p:nvPr/>
        </p:nvSpPr>
        <p:spPr>
          <a:xfrm>
            <a:off x="5597816" y="1937617"/>
            <a:ext cx="6096000" cy="4832092"/>
          </a:xfrm>
          <a:prstGeom prst="rect">
            <a:avLst/>
          </a:prstGeom>
        </p:spPr>
        <p:txBody>
          <a:bodyPr>
            <a:spAutoFit/>
          </a:bodyPr>
          <a:lstStyle/>
          <a:p>
            <a:r>
              <a:rPr lang="en-US" sz="1400" b="1" dirty="0">
                <a:solidFill>
                  <a:srgbClr val="000000"/>
                </a:solidFill>
                <a:latin typeface="Inter"/>
              </a:rPr>
              <a:t>Concept of Reactants and Excess Reactants</a:t>
            </a:r>
            <a:endParaRPr lang="en-US" sz="1400" dirty="0">
              <a:solidFill>
                <a:srgbClr val="000000"/>
              </a:solidFill>
              <a:latin typeface="Inter"/>
            </a:endParaRPr>
          </a:p>
          <a:p>
            <a:pPr>
              <a:buFont typeface="Arial" panose="020B0604020202020204" pitchFamily="34" charset="0"/>
              <a:buChar char="•"/>
            </a:pPr>
            <a:r>
              <a:rPr lang="en-US" sz="1400" dirty="0">
                <a:solidFill>
                  <a:srgbClr val="000000"/>
                </a:solidFill>
                <a:latin typeface="Inter"/>
              </a:rPr>
              <a:t>In a chemical reaction, reactants are the starting substances. The limiting reactant is the one that is completely consumed and determines the maximum amount of products that can be formed. The other reactants are said to be in excess.</a:t>
            </a:r>
          </a:p>
          <a:p>
            <a:pPr>
              <a:buFont typeface="Arial" panose="020B0604020202020204" pitchFamily="34" charset="0"/>
              <a:buChar char="•"/>
            </a:pPr>
            <a:r>
              <a:rPr lang="en-US" sz="1400" dirty="0">
                <a:solidFill>
                  <a:srgbClr val="000000"/>
                </a:solidFill>
                <a:latin typeface="Inter"/>
              </a:rPr>
              <a:t>Examples:</a:t>
            </a:r>
          </a:p>
          <a:p>
            <a:pPr marL="742950" lvl="1" indent="-285750">
              <a:buFont typeface="Arial" panose="020B0604020202020204" pitchFamily="34" charset="0"/>
              <a:buChar char="•"/>
            </a:pPr>
            <a:r>
              <a:rPr lang="en-US" sz="1400" dirty="0">
                <a:solidFill>
                  <a:srgbClr val="000000"/>
                </a:solidFill>
                <a:latin typeface="Inter"/>
              </a:rPr>
              <a:t>Example 1: Reaction:</a:t>
            </a:r>
          </a:p>
          <a:p>
            <a:pPr marL="1143000" lvl="2" indent="-228600">
              <a:buFont typeface="Arial" panose="020B0604020202020204" pitchFamily="34" charset="0"/>
              <a:buChar char="•"/>
            </a:pPr>
            <a:r>
              <a:rPr lang="en-US" sz="1400" dirty="0">
                <a:solidFill>
                  <a:srgbClr val="000000"/>
                </a:solidFill>
                <a:latin typeface="Inter"/>
              </a:rPr>
              <a:t>2H2 + O2 → 2H2O.</a:t>
            </a:r>
          </a:p>
          <a:p>
            <a:pPr marL="1143000" lvl="2" indent="-228600">
              <a:buFont typeface="Arial" panose="020B0604020202020204" pitchFamily="34" charset="0"/>
              <a:buChar char="•"/>
            </a:pPr>
            <a:r>
              <a:rPr lang="en-US" sz="1400" dirty="0">
                <a:solidFill>
                  <a:srgbClr val="000000"/>
                </a:solidFill>
                <a:latin typeface="Inter"/>
              </a:rPr>
              <a:t>If you have 5 moles of H2 and 1 mole of O2.</a:t>
            </a:r>
          </a:p>
          <a:p>
            <a:pPr marL="1143000" lvl="2" indent="-228600">
              <a:buFont typeface="Arial" panose="020B0604020202020204" pitchFamily="34" charset="0"/>
              <a:buChar char="•"/>
            </a:pPr>
            <a:r>
              <a:rPr lang="en-US" sz="1400" dirty="0">
                <a:solidFill>
                  <a:srgbClr val="000000"/>
                </a:solidFill>
                <a:latin typeface="Inter"/>
              </a:rPr>
              <a:t>For 1 mole of O2, 2 moles of H2 are needed. You have 5 moles of H2, which is more than necessary.</a:t>
            </a:r>
          </a:p>
          <a:p>
            <a:pPr marL="1143000" lvl="2" indent="-228600">
              <a:buFont typeface="Arial" panose="020B0604020202020204" pitchFamily="34" charset="0"/>
              <a:buChar char="•"/>
            </a:pPr>
            <a:r>
              <a:rPr lang="en-US" sz="1400" dirty="0">
                <a:solidFill>
                  <a:srgbClr val="000000"/>
                </a:solidFill>
                <a:latin typeface="Inter"/>
              </a:rPr>
              <a:t>O2 is the limiting reactant.</a:t>
            </a:r>
          </a:p>
          <a:p>
            <a:pPr marL="1143000" lvl="2" indent="-228600">
              <a:buFont typeface="Arial" panose="020B0604020202020204" pitchFamily="34" charset="0"/>
              <a:buChar char="•"/>
            </a:pPr>
            <a:r>
              <a:rPr lang="en-US" sz="1400" dirty="0">
                <a:solidFill>
                  <a:srgbClr val="000000"/>
                </a:solidFill>
                <a:latin typeface="Inter"/>
              </a:rPr>
              <a:t>H2 is the excess reactant (3 moles of H2 will remain after the reaction: 5 - 2 = 3).</a:t>
            </a:r>
          </a:p>
          <a:p>
            <a:pPr marL="742950" lvl="1" indent="-285750">
              <a:buFont typeface="Arial" panose="020B0604020202020204" pitchFamily="34" charset="0"/>
              <a:buChar char="•"/>
            </a:pPr>
            <a:r>
              <a:rPr lang="en-US" sz="1400" dirty="0">
                <a:solidFill>
                  <a:srgbClr val="000000"/>
                </a:solidFill>
                <a:latin typeface="Inter"/>
              </a:rPr>
              <a:t>Example 2: Reaction:</a:t>
            </a:r>
          </a:p>
          <a:p>
            <a:pPr marL="1143000" lvl="2" indent="-228600">
              <a:buFont typeface="Arial" panose="020B0604020202020204" pitchFamily="34" charset="0"/>
              <a:buChar char="•"/>
            </a:pPr>
            <a:r>
              <a:rPr lang="en-US" sz="1400" dirty="0">
                <a:solidFill>
                  <a:srgbClr val="000000"/>
                </a:solidFill>
                <a:latin typeface="Inter"/>
              </a:rPr>
              <a:t>N2 + 3H2 → 2NH3.</a:t>
            </a:r>
          </a:p>
          <a:p>
            <a:pPr marL="1143000" lvl="2" indent="-228600">
              <a:buFont typeface="Arial" panose="020B0604020202020204" pitchFamily="34" charset="0"/>
              <a:buChar char="•"/>
            </a:pPr>
            <a:r>
              <a:rPr lang="en-US" sz="1400" dirty="0">
                <a:solidFill>
                  <a:srgbClr val="000000"/>
                </a:solidFill>
                <a:latin typeface="Inter"/>
              </a:rPr>
              <a:t>10 moles of N2 and 20 moles of H2 are mixed.</a:t>
            </a:r>
          </a:p>
          <a:p>
            <a:pPr marL="1143000" lvl="2" indent="-228600">
              <a:buFont typeface="Arial" panose="020B0604020202020204" pitchFamily="34" charset="0"/>
              <a:buChar char="•"/>
            </a:pPr>
            <a:r>
              <a:rPr lang="en-US" sz="1400" dirty="0">
                <a:solidFill>
                  <a:srgbClr val="000000"/>
                </a:solidFill>
                <a:latin typeface="Inter"/>
              </a:rPr>
              <a:t>For 10 moles of N2, 3 × 10 = 30 moles of H2 would be needed. You only have 20 moles of H2.</a:t>
            </a:r>
          </a:p>
          <a:p>
            <a:pPr marL="1143000" lvl="2" indent="-228600">
              <a:buFont typeface="Arial" panose="020B0604020202020204" pitchFamily="34" charset="0"/>
              <a:buChar char="•"/>
            </a:pPr>
            <a:r>
              <a:rPr lang="en-US" sz="1400" dirty="0">
                <a:solidFill>
                  <a:srgbClr val="000000"/>
                </a:solidFill>
                <a:latin typeface="Inter"/>
              </a:rPr>
              <a:t>H2 is the limiting reactant.</a:t>
            </a:r>
          </a:p>
          <a:p>
            <a:pPr marL="1143000" lvl="2" indent="-228600">
              <a:buFont typeface="Arial" panose="020B0604020202020204" pitchFamily="34" charset="0"/>
              <a:buChar char="•"/>
            </a:pPr>
            <a:r>
              <a:rPr lang="en-US" sz="1400" dirty="0">
                <a:solidFill>
                  <a:srgbClr val="000000"/>
                </a:solidFill>
                <a:latin typeface="Inter"/>
              </a:rPr>
              <a:t>N2 is the excess reactant (approximately 3.33 moles of N2 will remain after the reaction: 10 - (20/3) ≈ 3.33).</a:t>
            </a:r>
            <a:endParaRPr lang="en-US" sz="1400" b="0" i="0" dirty="0">
              <a:solidFill>
                <a:srgbClr val="000000"/>
              </a:solidFill>
              <a:effectLst/>
              <a:latin typeface="Inter"/>
            </a:endParaRPr>
          </a:p>
        </p:txBody>
      </p:sp>
    </p:spTree>
    <p:extLst>
      <p:ext uri="{BB962C8B-B14F-4D97-AF65-F5344CB8AC3E}">
        <p14:creationId xmlns:p14="http://schemas.microsoft.com/office/powerpoint/2010/main" val="1461153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156117" y="2492379"/>
            <a:ext cx="5910049" cy="3629640"/>
          </a:xfrm>
          <a:solidFill>
            <a:schemeClr val="accent1"/>
          </a:solidFill>
        </p:spPr>
        <p:txBody>
          <a:bodyPr>
            <a:normAutofit/>
          </a:bodyPr>
          <a:lstStyle/>
          <a:p>
            <a:r>
              <a:rPr lang="en-US" sz="1500" b="1" dirty="0">
                <a:solidFill>
                  <a:schemeClr val="bg1"/>
                </a:solidFill>
                <a:effectLst/>
              </a:rPr>
              <a:t>Notion de </a:t>
            </a:r>
            <a:r>
              <a:rPr lang="en-US" sz="1500" b="1" dirty="0" err="1">
                <a:solidFill>
                  <a:schemeClr val="bg1"/>
                </a:solidFill>
                <a:effectLst/>
              </a:rPr>
              <a:t>Pourcentage</a:t>
            </a:r>
            <a:r>
              <a:rPr lang="en-US" sz="1500" b="1" dirty="0">
                <a:solidFill>
                  <a:schemeClr val="bg1"/>
                </a:solidFill>
                <a:effectLst/>
              </a:rPr>
              <a:t> </a:t>
            </a:r>
            <a:r>
              <a:rPr lang="en-US" sz="1500" b="1" dirty="0" err="1">
                <a:solidFill>
                  <a:schemeClr val="bg1"/>
                </a:solidFill>
                <a:effectLst/>
              </a:rPr>
              <a:t>en</a:t>
            </a:r>
            <a:r>
              <a:rPr lang="en-US" sz="1500" b="1" dirty="0">
                <a:solidFill>
                  <a:schemeClr val="bg1"/>
                </a:solidFill>
                <a:effectLst/>
              </a:rPr>
              <a:t> </a:t>
            </a:r>
            <a:r>
              <a:rPr lang="en-US" sz="1500" b="1" dirty="0" err="1">
                <a:solidFill>
                  <a:schemeClr val="bg1"/>
                </a:solidFill>
                <a:effectLst/>
              </a:rPr>
              <a:t>Excès</a:t>
            </a:r>
            <a:endParaRPr lang="en-US" sz="1500" b="1" dirty="0">
              <a:solidFill>
                <a:schemeClr val="bg1"/>
              </a:solidFill>
              <a:effectLst/>
            </a:endParaRPr>
          </a:p>
          <a:p>
            <a:r>
              <a:rPr lang="en-US" sz="1500" dirty="0">
                <a:solidFill>
                  <a:schemeClr val="bg1"/>
                </a:solidFill>
                <a:effectLst/>
              </a:rPr>
              <a:t>Le </a:t>
            </a:r>
            <a:r>
              <a:rPr lang="en-US" sz="1500" dirty="0" err="1">
                <a:solidFill>
                  <a:schemeClr val="bg1"/>
                </a:solidFill>
                <a:effectLst/>
              </a:rPr>
              <a:t>pourcentage</a:t>
            </a:r>
            <a:r>
              <a:rPr lang="en-US" sz="1500" dirty="0">
                <a:solidFill>
                  <a:schemeClr val="bg1"/>
                </a:solidFill>
                <a:effectLst/>
              </a:rPr>
              <a:t> </a:t>
            </a:r>
            <a:r>
              <a:rPr lang="en-US" sz="1500" dirty="0" err="1">
                <a:solidFill>
                  <a:schemeClr val="bg1"/>
                </a:solidFill>
                <a:effectLst/>
              </a:rPr>
              <a:t>en</a:t>
            </a:r>
            <a:r>
              <a:rPr lang="en-US" sz="1500" dirty="0">
                <a:solidFill>
                  <a:schemeClr val="bg1"/>
                </a:solidFill>
                <a:effectLst/>
              </a:rPr>
              <a:t> </a:t>
            </a:r>
            <a:r>
              <a:rPr lang="en-US" sz="1500" dirty="0" err="1">
                <a:solidFill>
                  <a:schemeClr val="bg1"/>
                </a:solidFill>
                <a:effectLst/>
              </a:rPr>
              <a:t>excès</a:t>
            </a:r>
            <a:r>
              <a:rPr lang="en-US" sz="1500" dirty="0">
                <a:solidFill>
                  <a:schemeClr val="bg1"/>
                </a:solidFill>
                <a:effectLst/>
              </a:rPr>
              <a:t> d'un </a:t>
            </a:r>
            <a:r>
              <a:rPr lang="en-US" sz="1500" dirty="0" err="1">
                <a:solidFill>
                  <a:schemeClr val="bg1"/>
                </a:solidFill>
                <a:effectLst/>
              </a:rPr>
              <a:t>réactif</a:t>
            </a:r>
            <a:r>
              <a:rPr lang="en-US" sz="1500" dirty="0">
                <a:solidFill>
                  <a:schemeClr val="bg1"/>
                </a:solidFill>
                <a:effectLst/>
              </a:rPr>
              <a:t> </a:t>
            </a:r>
            <a:r>
              <a:rPr lang="en-US" sz="1500" dirty="0" err="1">
                <a:solidFill>
                  <a:schemeClr val="bg1"/>
                </a:solidFill>
                <a:effectLst/>
              </a:rPr>
              <a:t>est</a:t>
            </a:r>
            <a:r>
              <a:rPr lang="en-US" sz="1500" dirty="0">
                <a:solidFill>
                  <a:schemeClr val="bg1"/>
                </a:solidFill>
                <a:effectLst/>
              </a:rPr>
              <a:t> </a:t>
            </a:r>
            <a:r>
              <a:rPr lang="en-US" sz="1500" dirty="0" err="1">
                <a:solidFill>
                  <a:schemeClr val="bg1"/>
                </a:solidFill>
                <a:effectLst/>
              </a:rPr>
              <a:t>une</a:t>
            </a:r>
            <a:r>
              <a:rPr lang="en-US" sz="1500" dirty="0">
                <a:solidFill>
                  <a:schemeClr val="bg1"/>
                </a:solidFill>
                <a:effectLst/>
              </a:rPr>
              <a:t> </a:t>
            </a:r>
            <a:r>
              <a:rPr lang="en-US" sz="1500" dirty="0" err="1">
                <a:solidFill>
                  <a:schemeClr val="bg1"/>
                </a:solidFill>
                <a:effectLst/>
              </a:rPr>
              <a:t>mesure</a:t>
            </a:r>
            <a:r>
              <a:rPr lang="en-US" sz="1500" dirty="0">
                <a:solidFill>
                  <a:schemeClr val="bg1"/>
                </a:solidFill>
                <a:effectLst/>
              </a:rPr>
              <a:t> de la </a:t>
            </a:r>
            <a:r>
              <a:rPr lang="en-US" sz="1500" dirty="0" err="1">
                <a:solidFill>
                  <a:schemeClr val="bg1"/>
                </a:solidFill>
                <a:effectLst/>
              </a:rPr>
              <a:t>quantité</a:t>
            </a:r>
            <a:r>
              <a:rPr lang="en-US" sz="1500" dirty="0">
                <a:solidFill>
                  <a:schemeClr val="bg1"/>
                </a:solidFill>
                <a:effectLst/>
              </a:rPr>
              <a:t> de </a:t>
            </a:r>
            <a:r>
              <a:rPr lang="en-US" sz="1500" dirty="0" err="1">
                <a:solidFill>
                  <a:schemeClr val="bg1"/>
                </a:solidFill>
                <a:effectLst/>
              </a:rPr>
              <a:t>ce</a:t>
            </a:r>
            <a:r>
              <a:rPr lang="en-US" sz="1500" dirty="0">
                <a:solidFill>
                  <a:schemeClr val="bg1"/>
                </a:solidFill>
                <a:effectLst/>
              </a:rPr>
              <a:t> </a:t>
            </a:r>
            <a:r>
              <a:rPr lang="en-US" sz="1500" dirty="0" err="1">
                <a:solidFill>
                  <a:schemeClr val="bg1"/>
                </a:solidFill>
                <a:effectLst/>
              </a:rPr>
              <a:t>réactif</a:t>
            </a:r>
            <a:r>
              <a:rPr lang="en-US" sz="1500" dirty="0">
                <a:solidFill>
                  <a:schemeClr val="bg1"/>
                </a:solidFill>
                <a:effectLst/>
              </a:rPr>
              <a:t> </a:t>
            </a:r>
            <a:r>
              <a:rPr lang="en-US" sz="1500" dirty="0" err="1">
                <a:solidFill>
                  <a:schemeClr val="bg1"/>
                </a:solidFill>
                <a:effectLst/>
              </a:rPr>
              <a:t>fournie</a:t>
            </a:r>
            <a:r>
              <a:rPr lang="en-US" sz="1500" dirty="0">
                <a:solidFill>
                  <a:schemeClr val="bg1"/>
                </a:solidFill>
                <a:effectLst/>
              </a:rPr>
              <a:t> </a:t>
            </a:r>
            <a:r>
              <a:rPr lang="en-US" sz="1500" dirty="0" err="1">
                <a:solidFill>
                  <a:schemeClr val="bg1"/>
                </a:solidFill>
                <a:effectLst/>
              </a:rPr>
              <a:t>en</a:t>
            </a:r>
            <a:r>
              <a:rPr lang="en-US" sz="1500" dirty="0">
                <a:solidFill>
                  <a:schemeClr val="bg1"/>
                </a:solidFill>
                <a:effectLst/>
              </a:rPr>
              <a:t> plus de la </a:t>
            </a:r>
            <a:r>
              <a:rPr lang="en-US" sz="1500" dirty="0" err="1">
                <a:solidFill>
                  <a:schemeClr val="bg1"/>
                </a:solidFill>
                <a:effectLst/>
              </a:rPr>
              <a:t>quantité</a:t>
            </a:r>
            <a:r>
              <a:rPr lang="en-US" sz="1500" dirty="0">
                <a:solidFill>
                  <a:schemeClr val="bg1"/>
                </a:solidFill>
                <a:effectLst/>
              </a:rPr>
              <a:t> </a:t>
            </a:r>
            <a:r>
              <a:rPr lang="en-US" sz="1500" dirty="0" err="1">
                <a:solidFill>
                  <a:schemeClr val="bg1"/>
                </a:solidFill>
                <a:effectLst/>
              </a:rPr>
              <a:t>stœchiométriquement</a:t>
            </a:r>
            <a:r>
              <a:rPr lang="en-US" sz="1500" dirty="0">
                <a:solidFill>
                  <a:schemeClr val="bg1"/>
                </a:solidFill>
                <a:effectLst/>
              </a:rPr>
              <a:t> </a:t>
            </a:r>
            <a:r>
              <a:rPr lang="en-US" sz="1500" dirty="0" err="1">
                <a:solidFill>
                  <a:schemeClr val="bg1"/>
                </a:solidFill>
                <a:effectLst/>
              </a:rPr>
              <a:t>nécessaire</a:t>
            </a:r>
            <a:r>
              <a:rPr lang="en-US" sz="1500" dirty="0">
                <a:solidFill>
                  <a:schemeClr val="bg1"/>
                </a:solidFill>
                <a:effectLst/>
              </a:rPr>
              <a:t> pour </a:t>
            </a:r>
            <a:r>
              <a:rPr lang="en-US" sz="1500" dirty="0" err="1">
                <a:solidFill>
                  <a:schemeClr val="bg1"/>
                </a:solidFill>
                <a:effectLst/>
              </a:rPr>
              <a:t>réagir</a:t>
            </a:r>
            <a:r>
              <a:rPr lang="en-US" sz="1500" dirty="0">
                <a:solidFill>
                  <a:schemeClr val="bg1"/>
                </a:solidFill>
                <a:effectLst/>
              </a:rPr>
              <a:t> </a:t>
            </a:r>
            <a:r>
              <a:rPr lang="en-US" sz="1500" dirty="0" err="1">
                <a:solidFill>
                  <a:schemeClr val="bg1"/>
                </a:solidFill>
                <a:effectLst/>
              </a:rPr>
              <a:t>complètement</a:t>
            </a:r>
            <a:r>
              <a:rPr lang="en-US" sz="1500" dirty="0">
                <a:solidFill>
                  <a:schemeClr val="bg1"/>
                </a:solidFill>
                <a:effectLst/>
              </a:rPr>
              <a:t> avec le </a:t>
            </a:r>
            <a:r>
              <a:rPr lang="en-US" sz="1500" dirty="0" err="1">
                <a:solidFill>
                  <a:schemeClr val="bg1"/>
                </a:solidFill>
                <a:effectLst/>
              </a:rPr>
              <a:t>réactif</a:t>
            </a:r>
            <a:r>
              <a:rPr lang="en-US" sz="1500" dirty="0">
                <a:solidFill>
                  <a:schemeClr val="bg1"/>
                </a:solidFill>
                <a:effectLst/>
              </a:rPr>
              <a:t> </a:t>
            </a:r>
            <a:r>
              <a:rPr lang="en-US" sz="1500" dirty="0" err="1">
                <a:solidFill>
                  <a:schemeClr val="bg1"/>
                </a:solidFill>
                <a:effectLst/>
              </a:rPr>
              <a:t>limitant</a:t>
            </a:r>
            <a:r>
              <a:rPr lang="en-US" sz="1500" dirty="0">
                <a:solidFill>
                  <a:schemeClr val="bg1"/>
                </a:solidFill>
                <a:effectLst/>
              </a:rPr>
              <a:t>.</a:t>
            </a:r>
          </a:p>
          <a:p>
            <a:r>
              <a:rPr lang="en-US" sz="1500" dirty="0">
                <a:solidFill>
                  <a:schemeClr val="bg1"/>
                </a:solidFill>
                <a:effectLst/>
              </a:rPr>
              <a:t>%</a:t>
            </a:r>
            <a:r>
              <a:rPr lang="en-US" sz="1500" i="1" dirty="0" err="1">
                <a:solidFill>
                  <a:schemeClr val="bg1"/>
                </a:solidFill>
                <a:effectLst/>
              </a:rPr>
              <a:t>Exces</a:t>
            </a:r>
            <a:r>
              <a:rPr lang="en-US" sz="1500" dirty="0">
                <a:solidFill>
                  <a:schemeClr val="bg1"/>
                </a:solidFill>
                <a:effectLst/>
              </a:rPr>
              <a:t>=(Moles </a:t>
            </a:r>
            <a:r>
              <a:rPr lang="en-US" sz="1500" dirty="0" err="1">
                <a:solidFill>
                  <a:schemeClr val="bg1"/>
                </a:solidFill>
                <a:effectLst/>
              </a:rPr>
              <a:t>fournies</a:t>
            </a:r>
            <a:r>
              <a:rPr lang="en-US" sz="1500" dirty="0">
                <a:solidFill>
                  <a:schemeClr val="bg1"/>
                </a:solidFill>
                <a:effectLst/>
              </a:rPr>
              <a:t>−Moles </a:t>
            </a:r>
            <a:r>
              <a:rPr lang="en-US" sz="1500" dirty="0" err="1">
                <a:solidFill>
                  <a:schemeClr val="bg1"/>
                </a:solidFill>
                <a:effectLst/>
              </a:rPr>
              <a:t>stœchiomeˊtriques</a:t>
            </a:r>
            <a:r>
              <a:rPr lang="en-US" sz="1500" dirty="0">
                <a:solidFill>
                  <a:schemeClr val="bg1"/>
                </a:solidFill>
                <a:effectLst/>
              </a:rPr>
              <a:t>)​×100/Moles </a:t>
            </a:r>
            <a:r>
              <a:rPr lang="en-US" sz="1500" dirty="0" err="1">
                <a:solidFill>
                  <a:schemeClr val="bg1"/>
                </a:solidFill>
                <a:effectLst/>
              </a:rPr>
              <a:t>stœchiometriques</a:t>
            </a:r>
            <a:endParaRPr lang="en-US" sz="1500" dirty="0">
              <a:solidFill>
                <a:schemeClr val="bg1"/>
              </a:solidFill>
              <a:effectLst/>
            </a:endParaRPr>
          </a:p>
          <a:p>
            <a:r>
              <a:rPr lang="en-US" sz="1500" b="1" dirty="0" err="1">
                <a:solidFill>
                  <a:schemeClr val="bg1"/>
                </a:solidFill>
                <a:effectLst/>
              </a:rPr>
              <a:t>Exemples</a:t>
            </a:r>
            <a:r>
              <a:rPr lang="en-US" sz="1500" b="1" dirty="0">
                <a:solidFill>
                  <a:schemeClr val="bg1"/>
                </a:solidFill>
                <a:effectLst/>
              </a:rPr>
              <a:t> :</a:t>
            </a:r>
            <a:endParaRPr lang="en-US" sz="1500" dirty="0">
              <a:solidFill>
                <a:schemeClr val="bg1"/>
              </a:solidFill>
              <a:effectLst/>
            </a:endParaRPr>
          </a:p>
          <a:p>
            <a:r>
              <a:rPr lang="en-US" sz="1500" b="1" dirty="0" err="1">
                <a:solidFill>
                  <a:schemeClr val="bg1"/>
                </a:solidFill>
                <a:effectLst/>
              </a:rPr>
              <a:t>Exemple</a:t>
            </a:r>
            <a:r>
              <a:rPr lang="en-US" sz="1500" b="1" dirty="0">
                <a:solidFill>
                  <a:schemeClr val="bg1"/>
                </a:solidFill>
                <a:effectLst/>
              </a:rPr>
              <a:t> 1 :</a:t>
            </a:r>
            <a:r>
              <a:rPr lang="en-US" sz="1500" dirty="0">
                <a:solidFill>
                  <a:schemeClr val="bg1"/>
                </a:solidFill>
                <a:effectLst/>
              </a:rPr>
              <a:t> </a:t>
            </a:r>
            <a:r>
              <a:rPr lang="en-US" sz="1500" dirty="0" err="1">
                <a:solidFill>
                  <a:schemeClr val="bg1"/>
                </a:solidFill>
                <a:effectLst/>
              </a:rPr>
              <a:t>Reprenons</a:t>
            </a:r>
            <a:r>
              <a:rPr lang="en-US" sz="1500" dirty="0">
                <a:solidFill>
                  <a:schemeClr val="bg1"/>
                </a:solidFill>
                <a:effectLst/>
              </a:rPr>
              <a:t> </a:t>
            </a:r>
          </a:p>
          <a:p>
            <a:r>
              <a:rPr lang="en-US" sz="1500" dirty="0">
                <a:solidFill>
                  <a:schemeClr val="bg1"/>
                </a:solidFill>
                <a:effectLst/>
              </a:rPr>
              <a:t>2</a:t>
            </a:r>
            <a:r>
              <a:rPr lang="en-US" sz="1500" i="1" dirty="0">
                <a:solidFill>
                  <a:schemeClr val="bg1"/>
                </a:solidFill>
                <a:effectLst/>
              </a:rPr>
              <a:t>H</a:t>
            </a:r>
            <a:r>
              <a:rPr lang="en-US" sz="1500" dirty="0">
                <a:solidFill>
                  <a:schemeClr val="bg1"/>
                </a:solidFill>
                <a:effectLst/>
              </a:rPr>
              <a:t>2​+</a:t>
            </a:r>
            <a:r>
              <a:rPr lang="en-US" sz="1500" i="1" dirty="0">
                <a:solidFill>
                  <a:schemeClr val="bg1"/>
                </a:solidFill>
                <a:effectLst/>
              </a:rPr>
              <a:t>O</a:t>
            </a:r>
            <a:r>
              <a:rPr lang="en-US" sz="1500" dirty="0">
                <a:solidFill>
                  <a:schemeClr val="bg1"/>
                </a:solidFill>
                <a:effectLst/>
              </a:rPr>
              <a:t>2​→2</a:t>
            </a:r>
            <a:r>
              <a:rPr lang="en-US" sz="1500" i="1" dirty="0">
                <a:solidFill>
                  <a:schemeClr val="bg1"/>
                </a:solidFill>
                <a:effectLst/>
              </a:rPr>
              <a:t>H</a:t>
            </a:r>
            <a:r>
              <a:rPr lang="en-US" sz="1500" dirty="0">
                <a:solidFill>
                  <a:schemeClr val="bg1"/>
                </a:solidFill>
                <a:effectLst/>
              </a:rPr>
              <a:t>2​</a:t>
            </a:r>
            <a:r>
              <a:rPr lang="en-US" sz="1500" i="1" dirty="0">
                <a:solidFill>
                  <a:schemeClr val="bg1"/>
                </a:solidFill>
                <a:effectLst/>
              </a:rPr>
              <a:t>O</a:t>
            </a:r>
            <a:r>
              <a:rPr lang="en-US" sz="1500" dirty="0">
                <a:solidFill>
                  <a:schemeClr val="bg1"/>
                </a:solidFill>
                <a:effectLst/>
              </a:rPr>
              <a:t>. On a 5 moles de </a:t>
            </a:r>
            <a:r>
              <a:rPr lang="en-US" sz="1500" i="1" dirty="0">
                <a:solidFill>
                  <a:schemeClr val="bg1"/>
                </a:solidFill>
                <a:effectLst/>
              </a:rPr>
              <a:t>H</a:t>
            </a:r>
            <a:r>
              <a:rPr lang="en-US" sz="1500" dirty="0">
                <a:solidFill>
                  <a:schemeClr val="bg1"/>
                </a:solidFill>
                <a:effectLst/>
              </a:rPr>
              <a:t>2​ et 1 mole de </a:t>
            </a:r>
            <a:r>
              <a:rPr lang="en-US" sz="1500" i="1" dirty="0">
                <a:solidFill>
                  <a:schemeClr val="bg1"/>
                </a:solidFill>
                <a:effectLst/>
              </a:rPr>
              <a:t>O</a:t>
            </a:r>
            <a:r>
              <a:rPr lang="en-US" sz="1500" dirty="0">
                <a:solidFill>
                  <a:schemeClr val="bg1"/>
                </a:solidFill>
                <a:effectLst/>
              </a:rPr>
              <a:t>2​.</a:t>
            </a:r>
            <a:br>
              <a:rPr lang="en-US" sz="1500" dirty="0">
                <a:solidFill>
                  <a:schemeClr val="bg1"/>
                </a:solidFill>
                <a:effectLst/>
              </a:rPr>
            </a:br>
            <a:r>
              <a:rPr lang="en-US" sz="1500" dirty="0" err="1">
                <a:solidFill>
                  <a:schemeClr val="bg1"/>
                </a:solidFill>
                <a:effectLst/>
              </a:rPr>
              <a:t>Réactif</a:t>
            </a:r>
            <a:r>
              <a:rPr lang="en-US" sz="1500" dirty="0">
                <a:solidFill>
                  <a:schemeClr val="bg1"/>
                </a:solidFill>
                <a:effectLst/>
              </a:rPr>
              <a:t> </a:t>
            </a:r>
            <a:r>
              <a:rPr lang="en-US" sz="1500" dirty="0" err="1">
                <a:solidFill>
                  <a:schemeClr val="bg1"/>
                </a:solidFill>
                <a:effectLst/>
              </a:rPr>
              <a:t>limitant</a:t>
            </a:r>
            <a:r>
              <a:rPr lang="en-US" sz="1500" dirty="0">
                <a:solidFill>
                  <a:schemeClr val="bg1"/>
                </a:solidFill>
                <a:effectLst/>
              </a:rPr>
              <a:t> : </a:t>
            </a:r>
            <a:r>
              <a:rPr lang="en-US" sz="1500" i="1" dirty="0">
                <a:solidFill>
                  <a:schemeClr val="bg1"/>
                </a:solidFill>
                <a:effectLst/>
              </a:rPr>
              <a:t>O</a:t>
            </a:r>
            <a:r>
              <a:rPr lang="en-US" sz="1500" dirty="0">
                <a:solidFill>
                  <a:schemeClr val="bg1"/>
                </a:solidFill>
                <a:effectLst/>
              </a:rPr>
              <a:t>2​.</a:t>
            </a:r>
            <a:br>
              <a:rPr lang="en-US" sz="1500" dirty="0">
                <a:solidFill>
                  <a:schemeClr val="bg1"/>
                </a:solidFill>
                <a:effectLst/>
              </a:rPr>
            </a:br>
            <a:r>
              <a:rPr lang="en-US" sz="1500" dirty="0">
                <a:solidFill>
                  <a:schemeClr val="bg1"/>
                </a:solidFill>
                <a:effectLst/>
              </a:rPr>
              <a:t>Moles de </a:t>
            </a:r>
            <a:r>
              <a:rPr lang="en-US" sz="1500" i="1" dirty="0">
                <a:solidFill>
                  <a:schemeClr val="bg1"/>
                </a:solidFill>
                <a:effectLst/>
              </a:rPr>
              <a:t>H</a:t>
            </a:r>
            <a:r>
              <a:rPr lang="en-US" sz="1500" dirty="0">
                <a:solidFill>
                  <a:schemeClr val="bg1"/>
                </a:solidFill>
                <a:effectLst/>
              </a:rPr>
              <a:t>2​ </a:t>
            </a:r>
            <a:r>
              <a:rPr lang="en-US" sz="1500" dirty="0" err="1">
                <a:solidFill>
                  <a:schemeClr val="bg1"/>
                </a:solidFill>
                <a:effectLst/>
              </a:rPr>
              <a:t>stœchiométriques</a:t>
            </a:r>
            <a:r>
              <a:rPr lang="en-US" sz="1500" dirty="0">
                <a:solidFill>
                  <a:schemeClr val="bg1"/>
                </a:solidFill>
                <a:effectLst/>
              </a:rPr>
              <a:t> (</a:t>
            </a:r>
            <a:r>
              <a:rPr lang="en-US" sz="1500" dirty="0" err="1">
                <a:solidFill>
                  <a:schemeClr val="bg1"/>
                </a:solidFill>
                <a:effectLst/>
              </a:rPr>
              <a:t>nécessaires</a:t>
            </a:r>
            <a:r>
              <a:rPr lang="en-US" sz="1500" dirty="0">
                <a:solidFill>
                  <a:schemeClr val="bg1"/>
                </a:solidFill>
                <a:effectLst/>
              </a:rPr>
              <a:t> pour </a:t>
            </a:r>
            <a:r>
              <a:rPr lang="en-US" sz="1500" dirty="0" err="1">
                <a:solidFill>
                  <a:schemeClr val="bg1"/>
                </a:solidFill>
                <a:effectLst/>
              </a:rPr>
              <a:t>réagir</a:t>
            </a:r>
            <a:r>
              <a:rPr lang="en-US" sz="1500" dirty="0">
                <a:solidFill>
                  <a:schemeClr val="bg1"/>
                </a:solidFill>
                <a:effectLst/>
              </a:rPr>
              <a:t> avec 1 mole de </a:t>
            </a:r>
            <a:r>
              <a:rPr lang="en-US" sz="1500" i="1" dirty="0">
                <a:solidFill>
                  <a:schemeClr val="bg1"/>
                </a:solidFill>
                <a:effectLst/>
              </a:rPr>
              <a:t>O</a:t>
            </a:r>
            <a:r>
              <a:rPr lang="en-US" sz="1500" dirty="0">
                <a:solidFill>
                  <a:schemeClr val="bg1"/>
                </a:solidFill>
                <a:effectLst/>
              </a:rPr>
              <a:t>2​) = 2 moles.</a:t>
            </a:r>
            <a:br>
              <a:rPr lang="en-US" sz="1500" dirty="0">
                <a:solidFill>
                  <a:schemeClr val="bg1"/>
                </a:solidFill>
                <a:effectLst/>
              </a:rPr>
            </a:br>
            <a:r>
              <a:rPr lang="en-US" sz="1500" dirty="0">
                <a:solidFill>
                  <a:schemeClr val="bg1"/>
                </a:solidFill>
                <a:effectLst/>
              </a:rPr>
              <a:t>%</a:t>
            </a:r>
            <a:r>
              <a:rPr lang="en-US" sz="1500" i="1" dirty="0" err="1">
                <a:solidFill>
                  <a:schemeClr val="bg1"/>
                </a:solidFill>
                <a:effectLst/>
              </a:rPr>
              <a:t>Exces</a:t>
            </a:r>
            <a:r>
              <a:rPr lang="en-US" sz="1500" i="1" dirty="0">
                <a:solidFill>
                  <a:schemeClr val="bg1"/>
                </a:solidFill>
                <a:effectLst/>
              </a:rPr>
              <a:t> H</a:t>
            </a:r>
            <a:r>
              <a:rPr lang="en-US" sz="1500" dirty="0">
                <a:solidFill>
                  <a:schemeClr val="bg1"/>
                </a:solidFill>
                <a:effectLst/>
              </a:rPr>
              <a:t>2​=(5−2)/2​×100=3/2​×100=150%.</a:t>
            </a:r>
          </a:p>
        </p:txBody>
      </p:sp>
      <p:sp>
        <p:nvSpPr>
          <p:cNvPr id="4" name="Rectangle 3">
            <a:extLst>
              <a:ext uri="{FF2B5EF4-FFF2-40B4-BE49-F238E27FC236}">
                <a16:creationId xmlns:a16="http://schemas.microsoft.com/office/drawing/2014/main" id="{99195E6B-52DA-B642-849B-477C59B74658}"/>
              </a:ext>
            </a:extLst>
          </p:cNvPr>
          <p:cNvSpPr/>
          <p:nvPr/>
        </p:nvSpPr>
        <p:spPr>
          <a:xfrm>
            <a:off x="6623823" y="2183540"/>
            <a:ext cx="5062653" cy="4247317"/>
          </a:xfrm>
          <a:prstGeom prst="rect">
            <a:avLst/>
          </a:prstGeom>
        </p:spPr>
        <p:txBody>
          <a:bodyPr wrap="square">
            <a:spAutoFit/>
          </a:bodyPr>
          <a:lstStyle/>
          <a:p>
            <a:r>
              <a:rPr lang="en-US" b="1" dirty="0">
                <a:solidFill>
                  <a:srgbClr val="000000"/>
                </a:solidFill>
                <a:latin typeface="Inter"/>
              </a:rPr>
              <a:t>Concept of Percent Excess</a:t>
            </a:r>
            <a:endParaRPr lang="en-US" dirty="0">
              <a:solidFill>
                <a:srgbClr val="000000"/>
              </a:solidFill>
              <a:latin typeface="Inter"/>
            </a:endParaRPr>
          </a:p>
          <a:p>
            <a:pPr>
              <a:buFont typeface="Arial" panose="020B0604020202020204" pitchFamily="34" charset="0"/>
              <a:buChar char="•"/>
            </a:pPr>
            <a:r>
              <a:rPr lang="en-US" dirty="0">
                <a:solidFill>
                  <a:srgbClr val="000000"/>
                </a:solidFill>
                <a:latin typeface="Inter"/>
              </a:rPr>
              <a:t>The percent excess of a reactant is a measure of the amount of that reactant supplied in addition to the stoichiometrically required amount to react completely with the limiting reactant.</a:t>
            </a:r>
          </a:p>
          <a:p>
            <a:pPr>
              <a:buFont typeface="Arial" panose="020B0604020202020204" pitchFamily="34" charset="0"/>
              <a:buChar char="•"/>
            </a:pPr>
            <a:r>
              <a:rPr lang="en-US" dirty="0">
                <a:solidFill>
                  <a:srgbClr val="000000"/>
                </a:solidFill>
                <a:latin typeface="Inter"/>
              </a:rPr>
              <a:t>% Excess = (Moles supplied - Stoichiometric moles) x 100 / Stoichiometric moles</a:t>
            </a:r>
          </a:p>
          <a:p>
            <a:pPr>
              <a:buFont typeface="Arial" panose="020B0604020202020204" pitchFamily="34" charset="0"/>
              <a:buChar char="•"/>
            </a:pPr>
            <a:r>
              <a:rPr lang="en-US" dirty="0">
                <a:solidFill>
                  <a:srgbClr val="000000"/>
                </a:solidFill>
                <a:latin typeface="Inter"/>
              </a:rPr>
              <a:t>Examples:</a:t>
            </a:r>
          </a:p>
          <a:p>
            <a:pPr marL="742950" lvl="1" indent="-285750">
              <a:buFont typeface="Arial" panose="020B0604020202020204" pitchFamily="34" charset="0"/>
              <a:buChar char="•"/>
            </a:pPr>
            <a:r>
              <a:rPr lang="en-US" dirty="0">
                <a:solidFill>
                  <a:srgbClr val="000000"/>
                </a:solidFill>
                <a:latin typeface="Inter"/>
              </a:rPr>
              <a:t>Example 1: Let's reconsider</a:t>
            </a:r>
          </a:p>
          <a:p>
            <a:pPr marL="1143000" lvl="2" indent="-228600">
              <a:buFont typeface="Arial" panose="020B0604020202020204" pitchFamily="34" charset="0"/>
              <a:buChar char="•"/>
            </a:pPr>
            <a:r>
              <a:rPr lang="en-US" dirty="0">
                <a:solidFill>
                  <a:srgbClr val="000000"/>
                </a:solidFill>
                <a:latin typeface="Inter"/>
              </a:rPr>
              <a:t>2H2 + O2 → 2H2O. We have 5 moles of H2 and 1 mole of O2.</a:t>
            </a:r>
          </a:p>
          <a:p>
            <a:pPr marL="1143000" lvl="2" indent="-228600">
              <a:buFont typeface="Arial" panose="020B0604020202020204" pitchFamily="34" charset="0"/>
              <a:buChar char="•"/>
            </a:pPr>
            <a:r>
              <a:rPr lang="en-US" dirty="0">
                <a:solidFill>
                  <a:srgbClr val="000000"/>
                </a:solidFill>
                <a:latin typeface="Inter"/>
              </a:rPr>
              <a:t>Limiting reactant: O2.</a:t>
            </a:r>
          </a:p>
          <a:p>
            <a:pPr marL="1143000" lvl="2" indent="-228600">
              <a:buFont typeface="Arial" panose="020B0604020202020204" pitchFamily="34" charset="0"/>
              <a:buChar char="•"/>
            </a:pPr>
            <a:r>
              <a:rPr lang="en-US" dirty="0">
                <a:solidFill>
                  <a:srgbClr val="000000"/>
                </a:solidFill>
                <a:latin typeface="Inter"/>
              </a:rPr>
              <a:t>Stoichiometric moles of H2 (needed to react with 1 mole of O2) = 2 moles.</a:t>
            </a:r>
          </a:p>
          <a:p>
            <a:pPr marL="1143000" lvl="2" indent="-228600">
              <a:buFont typeface="Arial" panose="020B0604020202020204" pitchFamily="34" charset="0"/>
              <a:buChar char="•"/>
            </a:pPr>
            <a:r>
              <a:rPr lang="en-US" dirty="0">
                <a:solidFill>
                  <a:srgbClr val="000000"/>
                </a:solidFill>
                <a:latin typeface="Inter"/>
              </a:rPr>
              <a:t>% Excess H2 = (5 - 2) / 2 × 100 = 150%.</a:t>
            </a:r>
            <a:endParaRPr lang="en-US" b="0" i="0" dirty="0">
              <a:solidFill>
                <a:srgbClr val="000000"/>
              </a:solidFill>
              <a:effectLst/>
              <a:latin typeface="Inter"/>
            </a:endParaRPr>
          </a:p>
        </p:txBody>
      </p:sp>
    </p:spTree>
    <p:extLst>
      <p:ext uri="{BB962C8B-B14F-4D97-AF65-F5344CB8AC3E}">
        <p14:creationId xmlns:p14="http://schemas.microsoft.com/office/powerpoint/2010/main" val="3643724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79422"/>
            <a:ext cx="5530908" cy="3473523"/>
          </a:xfrm>
          <a:solidFill>
            <a:schemeClr val="accent1"/>
          </a:solidFill>
        </p:spPr>
        <p:txBody>
          <a:bodyPr>
            <a:normAutofit lnSpcReduction="10000"/>
          </a:bodyPr>
          <a:lstStyle/>
          <a:p>
            <a:r>
              <a:rPr lang="en-US" sz="1600" b="1" dirty="0">
                <a:solidFill>
                  <a:schemeClr val="bg1"/>
                </a:solidFill>
                <a:effectLst/>
              </a:rPr>
              <a:t>Notion de </a:t>
            </a:r>
            <a:r>
              <a:rPr lang="en-US" sz="1600" b="1" dirty="0" err="1">
                <a:solidFill>
                  <a:schemeClr val="bg1"/>
                </a:solidFill>
                <a:effectLst/>
              </a:rPr>
              <a:t>Pourcentage</a:t>
            </a:r>
            <a:r>
              <a:rPr lang="en-US" sz="1600" b="1" dirty="0">
                <a:solidFill>
                  <a:schemeClr val="bg1"/>
                </a:solidFill>
                <a:effectLst/>
              </a:rPr>
              <a:t> de Conversion</a:t>
            </a:r>
          </a:p>
          <a:p>
            <a:r>
              <a:rPr lang="en-US" sz="1600" dirty="0">
                <a:solidFill>
                  <a:schemeClr val="bg1"/>
                </a:solidFill>
                <a:effectLst/>
              </a:rPr>
              <a:t>Le </a:t>
            </a:r>
            <a:r>
              <a:rPr lang="en-US" sz="1600" dirty="0" err="1">
                <a:solidFill>
                  <a:schemeClr val="bg1"/>
                </a:solidFill>
                <a:effectLst/>
              </a:rPr>
              <a:t>pourcentage</a:t>
            </a:r>
            <a:r>
              <a:rPr lang="en-US" sz="1600" dirty="0">
                <a:solidFill>
                  <a:schemeClr val="bg1"/>
                </a:solidFill>
                <a:effectLst/>
              </a:rPr>
              <a:t> de conversion (</a:t>
            </a:r>
            <a:r>
              <a:rPr lang="en-US" sz="1600" dirty="0" err="1">
                <a:solidFill>
                  <a:schemeClr val="bg1"/>
                </a:solidFill>
                <a:effectLst/>
              </a:rPr>
              <a:t>ou</a:t>
            </a:r>
            <a:r>
              <a:rPr lang="en-US" sz="1600" dirty="0">
                <a:solidFill>
                  <a:schemeClr val="bg1"/>
                </a:solidFill>
                <a:effectLst/>
              </a:rPr>
              <a:t> </a:t>
            </a:r>
            <a:r>
              <a:rPr lang="en-US" sz="1600" dirty="0" err="1">
                <a:solidFill>
                  <a:schemeClr val="bg1"/>
                </a:solidFill>
                <a:effectLst/>
              </a:rPr>
              <a:t>taux</a:t>
            </a:r>
            <a:r>
              <a:rPr lang="en-US" sz="1600" dirty="0">
                <a:solidFill>
                  <a:schemeClr val="bg1"/>
                </a:solidFill>
                <a:effectLst/>
              </a:rPr>
              <a:t> de conversion) </a:t>
            </a:r>
            <a:r>
              <a:rPr lang="en-US" sz="1600" dirty="0" err="1">
                <a:solidFill>
                  <a:schemeClr val="bg1"/>
                </a:solidFill>
                <a:effectLst/>
              </a:rPr>
              <a:t>indique</a:t>
            </a:r>
            <a:r>
              <a:rPr lang="en-US" sz="1600" dirty="0">
                <a:solidFill>
                  <a:schemeClr val="bg1"/>
                </a:solidFill>
                <a:effectLst/>
              </a:rPr>
              <a:t> la proportion du </a:t>
            </a:r>
            <a:r>
              <a:rPr lang="en-US" sz="1600" dirty="0" err="1">
                <a:solidFill>
                  <a:schemeClr val="bg1"/>
                </a:solidFill>
                <a:effectLst/>
              </a:rPr>
              <a:t>réactif</a:t>
            </a:r>
            <a:r>
              <a:rPr lang="en-US" sz="1600" dirty="0">
                <a:solidFill>
                  <a:schemeClr val="bg1"/>
                </a:solidFill>
                <a:effectLst/>
              </a:rPr>
              <a:t> </a:t>
            </a:r>
            <a:r>
              <a:rPr lang="en-US" sz="1600" dirty="0" err="1">
                <a:solidFill>
                  <a:schemeClr val="bg1"/>
                </a:solidFill>
                <a:effectLst/>
              </a:rPr>
              <a:t>limitant</a:t>
            </a:r>
            <a:r>
              <a:rPr lang="en-US" sz="1600" dirty="0">
                <a:solidFill>
                  <a:schemeClr val="bg1"/>
                </a:solidFill>
                <a:effectLst/>
              </a:rPr>
              <a:t> qui a </a:t>
            </a:r>
            <a:r>
              <a:rPr lang="en-US" sz="1600" dirty="0" err="1">
                <a:solidFill>
                  <a:schemeClr val="bg1"/>
                </a:solidFill>
                <a:effectLst/>
              </a:rPr>
              <a:t>effectivement</a:t>
            </a:r>
            <a:r>
              <a:rPr lang="en-US" sz="1600" dirty="0">
                <a:solidFill>
                  <a:schemeClr val="bg1"/>
                </a:solidFill>
                <a:effectLst/>
              </a:rPr>
              <a:t> </a:t>
            </a:r>
            <a:r>
              <a:rPr lang="en-US" sz="1600" dirty="0" err="1">
                <a:solidFill>
                  <a:schemeClr val="bg1"/>
                </a:solidFill>
                <a:effectLst/>
              </a:rPr>
              <a:t>réagi</a:t>
            </a:r>
            <a:r>
              <a:rPr lang="en-US" sz="1600" dirty="0">
                <a:solidFill>
                  <a:schemeClr val="bg1"/>
                </a:solidFill>
                <a:effectLst/>
              </a:rPr>
              <a:t>. Il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toujours</a:t>
            </a:r>
            <a:r>
              <a:rPr lang="en-US" sz="1600" dirty="0">
                <a:solidFill>
                  <a:schemeClr val="bg1"/>
                </a:solidFill>
                <a:effectLst/>
              </a:rPr>
              <a:t> </a:t>
            </a:r>
            <a:r>
              <a:rPr lang="en-US" sz="1600" dirty="0" err="1">
                <a:solidFill>
                  <a:schemeClr val="bg1"/>
                </a:solidFill>
                <a:effectLst/>
              </a:rPr>
              <a:t>calculé</a:t>
            </a:r>
            <a:r>
              <a:rPr lang="en-US" sz="1600" dirty="0">
                <a:solidFill>
                  <a:schemeClr val="bg1"/>
                </a:solidFill>
                <a:effectLst/>
              </a:rPr>
              <a:t> par rapport au </a:t>
            </a:r>
            <a:r>
              <a:rPr lang="en-US" sz="1600" dirty="0" err="1">
                <a:solidFill>
                  <a:schemeClr val="bg1"/>
                </a:solidFill>
                <a:effectLst/>
              </a:rPr>
              <a:t>réactif</a:t>
            </a:r>
            <a:r>
              <a:rPr lang="en-US" sz="1600" dirty="0">
                <a:solidFill>
                  <a:schemeClr val="bg1"/>
                </a:solidFill>
                <a:effectLst/>
              </a:rPr>
              <a:t> </a:t>
            </a:r>
            <a:r>
              <a:rPr lang="en-US" sz="1600" dirty="0" err="1">
                <a:solidFill>
                  <a:schemeClr val="bg1"/>
                </a:solidFill>
                <a:effectLst/>
              </a:rPr>
              <a:t>limitant</a:t>
            </a:r>
            <a:r>
              <a:rPr lang="en-US" sz="1600" dirty="0">
                <a:solidFill>
                  <a:schemeClr val="bg1"/>
                </a:solidFill>
                <a:effectLst/>
              </a:rPr>
              <a:t>.</a:t>
            </a:r>
          </a:p>
          <a:p>
            <a:r>
              <a:rPr lang="en-US" sz="1600" dirty="0">
                <a:solidFill>
                  <a:schemeClr val="bg1"/>
                </a:solidFill>
                <a:effectLst/>
              </a:rPr>
              <a:t>%</a:t>
            </a:r>
            <a:r>
              <a:rPr lang="en-US" sz="1600" i="1" dirty="0">
                <a:solidFill>
                  <a:schemeClr val="bg1"/>
                </a:solidFill>
                <a:effectLst/>
              </a:rPr>
              <a:t>Conversion</a:t>
            </a:r>
            <a:r>
              <a:rPr lang="en-US" sz="1600" dirty="0">
                <a:solidFill>
                  <a:schemeClr val="bg1"/>
                </a:solidFill>
                <a:effectLst/>
              </a:rPr>
              <a:t>= (Moles de </a:t>
            </a:r>
            <a:r>
              <a:rPr lang="en-US" sz="1600" dirty="0" err="1">
                <a:solidFill>
                  <a:schemeClr val="bg1"/>
                </a:solidFill>
                <a:effectLst/>
              </a:rPr>
              <a:t>reactif</a:t>
            </a:r>
            <a:r>
              <a:rPr lang="en-US" sz="1600" dirty="0">
                <a:solidFill>
                  <a:schemeClr val="bg1"/>
                </a:solidFill>
                <a:effectLst/>
              </a:rPr>
              <a:t> </a:t>
            </a:r>
            <a:r>
              <a:rPr lang="en-US" sz="1600" dirty="0" err="1">
                <a:solidFill>
                  <a:schemeClr val="bg1"/>
                </a:solidFill>
                <a:effectLst/>
              </a:rPr>
              <a:t>limitant</a:t>
            </a:r>
            <a:r>
              <a:rPr lang="en-US" sz="1600" dirty="0">
                <a:solidFill>
                  <a:schemeClr val="bg1"/>
                </a:solidFill>
                <a:effectLst/>
              </a:rPr>
              <a:t> </a:t>
            </a:r>
            <a:r>
              <a:rPr lang="en-US" sz="1600" dirty="0" err="1">
                <a:solidFill>
                  <a:schemeClr val="bg1"/>
                </a:solidFill>
                <a:effectLst/>
              </a:rPr>
              <a:t>consommees</a:t>
            </a:r>
            <a:r>
              <a:rPr lang="en-US" sz="1600" dirty="0">
                <a:solidFill>
                  <a:schemeClr val="bg1"/>
                </a:solidFill>
                <a:effectLst/>
              </a:rPr>
              <a:t>)​×100/moles de </a:t>
            </a:r>
            <a:r>
              <a:rPr lang="en-US" sz="1600" dirty="0" err="1">
                <a:solidFill>
                  <a:schemeClr val="bg1"/>
                </a:solidFill>
                <a:effectLst/>
              </a:rPr>
              <a:t>reactif</a:t>
            </a:r>
            <a:r>
              <a:rPr lang="en-US" sz="1600" dirty="0">
                <a:solidFill>
                  <a:schemeClr val="bg1"/>
                </a:solidFill>
                <a:effectLst/>
              </a:rPr>
              <a:t> </a:t>
            </a:r>
            <a:r>
              <a:rPr lang="en-US" sz="1600" dirty="0" err="1">
                <a:solidFill>
                  <a:schemeClr val="bg1"/>
                </a:solidFill>
                <a:effectLst/>
              </a:rPr>
              <a:t>limitant</a:t>
            </a:r>
            <a:r>
              <a:rPr lang="en-US" sz="1600" dirty="0">
                <a:solidFill>
                  <a:schemeClr val="bg1"/>
                </a:solidFill>
                <a:effectLst/>
              </a:rPr>
              <a:t> </a:t>
            </a:r>
            <a:r>
              <a:rPr lang="en-US" sz="1600" dirty="0" err="1">
                <a:solidFill>
                  <a:schemeClr val="bg1"/>
                </a:solidFill>
                <a:effectLst/>
              </a:rPr>
              <a:t>initiales</a:t>
            </a:r>
            <a:endParaRPr lang="en-US" sz="1600" dirty="0">
              <a:solidFill>
                <a:schemeClr val="bg1"/>
              </a:solidFill>
              <a:effectLst/>
            </a:endParaRPr>
          </a:p>
          <a:p>
            <a:r>
              <a:rPr lang="en-US" sz="1600" b="1" dirty="0" err="1">
                <a:solidFill>
                  <a:schemeClr val="bg1"/>
                </a:solidFill>
                <a:effectLst/>
              </a:rPr>
              <a:t>Exemples</a:t>
            </a:r>
            <a:r>
              <a:rPr lang="en-US" sz="1600" b="1" dirty="0">
                <a:solidFill>
                  <a:schemeClr val="bg1"/>
                </a:solidFill>
                <a:effectLst/>
              </a:rPr>
              <a:t> :</a:t>
            </a:r>
            <a:endParaRPr lang="en-US" sz="1600" dirty="0">
              <a:solidFill>
                <a:schemeClr val="bg1"/>
              </a:solidFill>
              <a:effectLst/>
            </a:endParaRPr>
          </a:p>
          <a:p>
            <a:r>
              <a:rPr lang="en-US" sz="1600" b="1" dirty="0" err="1">
                <a:solidFill>
                  <a:schemeClr val="bg1"/>
                </a:solidFill>
                <a:effectLst/>
              </a:rPr>
              <a:t>Exemple</a:t>
            </a:r>
            <a:r>
              <a:rPr lang="en-US" sz="1600" b="1" dirty="0">
                <a:solidFill>
                  <a:schemeClr val="bg1"/>
                </a:solidFill>
                <a:effectLst/>
              </a:rPr>
              <a:t>  :</a:t>
            </a:r>
            <a:r>
              <a:rPr lang="en-US" sz="1600" dirty="0">
                <a:solidFill>
                  <a:schemeClr val="bg1"/>
                </a:solidFill>
                <a:effectLst/>
              </a:rPr>
              <a:t> </a:t>
            </a:r>
            <a:r>
              <a:rPr lang="en-US" sz="1600" dirty="0" err="1">
                <a:solidFill>
                  <a:schemeClr val="bg1"/>
                </a:solidFill>
                <a:effectLst/>
              </a:rPr>
              <a:t>Réaction</a:t>
            </a:r>
            <a:r>
              <a:rPr lang="en-US" sz="1600" dirty="0">
                <a:solidFill>
                  <a:schemeClr val="bg1"/>
                </a:solidFill>
                <a:effectLst/>
              </a:rPr>
              <a:t> : </a:t>
            </a:r>
          </a:p>
          <a:p>
            <a:r>
              <a:rPr lang="en-US" sz="1600" i="1" dirty="0">
                <a:solidFill>
                  <a:schemeClr val="bg1"/>
                </a:solidFill>
                <a:effectLst/>
              </a:rPr>
              <a:t>A</a:t>
            </a:r>
            <a:r>
              <a:rPr lang="en-US" sz="1600" dirty="0">
                <a:solidFill>
                  <a:schemeClr val="bg1"/>
                </a:solidFill>
                <a:effectLst/>
              </a:rPr>
              <a:t>→</a:t>
            </a:r>
            <a:r>
              <a:rPr lang="en-US" sz="1600" i="1" dirty="0">
                <a:solidFill>
                  <a:schemeClr val="bg1"/>
                </a:solidFill>
                <a:effectLst/>
              </a:rPr>
              <a:t>P</a:t>
            </a:r>
            <a:r>
              <a:rPr lang="en-US" sz="1600" dirty="0">
                <a:solidFill>
                  <a:schemeClr val="bg1"/>
                </a:solidFill>
                <a:effectLst/>
              </a:rPr>
              <a:t>. </a:t>
            </a:r>
            <a:r>
              <a:rPr lang="en-US" sz="1600" dirty="0" err="1">
                <a:solidFill>
                  <a:schemeClr val="bg1"/>
                </a:solidFill>
                <a:effectLst/>
              </a:rPr>
              <a:t>Initialement</a:t>
            </a:r>
            <a:r>
              <a:rPr lang="en-US" sz="1600" dirty="0">
                <a:solidFill>
                  <a:schemeClr val="bg1"/>
                </a:solidFill>
                <a:effectLst/>
              </a:rPr>
              <a:t>, on a 10 moles de A. Après un certain temps, </a:t>
            </a:r>
            <a:r>
              <a:rPr lang="en-US" sz="1600" dirty="0" err="1">
                <a:solidFill>
                  <a:schemeClr val="bg1"/>
                </a:solidFill>
                <a:effectLst/>
              </a:rPr>
              <a:t>il</a:t>
            </a:r>
            <a:r>
              <a:rPr lang="en-US" sz="1600" dirty="0">
                <a:solidFill>
                  <a:schemeClr val="bg1"/>
                </a:solidFill>
                <a:effectLst/>
              </a:rPr>
              <a:t> </a:t>
            </a:r>
            <a:r>
              <a:rPr lang="en-US" sz="1600" dirty="0" err="1">
                <a:solidFill>
                  <a:schemeClr val="bg1"/>
                </a:solidFill>
                <a:effectLst/>
              </a:rPr>
              <a:t>reste</a:t>
            </a:r>
            <a:r>
              <a:rPr lang="en-US" sz="1600" dirty="0">
                <a:solidFill>
                  <a:schemeClr val="bg1"/>
                </a:solidFill>
                <a:effectLst/>
              </a:rPr>
              <a:t> 2 moles de A.</a:t>
            </a:r>
            <a:br>
              <a:rPr lang="en-US" sz="1600" dirty="0">
                <a:solidFill>
                  <a:schemeClr val="bg1"/>
                </a:solidFill>
                <a:effectLst/>
              </a:rPr>
            </a:br>
            <a:r>
              <a:rPr lang="en-US" sz="1600" dirty="0">
                <a:solidFill>
                  <a:schemeClr val="bg1"/>
                </a:solidFill>
                <a:effectLst/>
              </a:rPr>
              <a:t>Moles de A </a:t>
            </a:r>
            <a:r>
              <a:rPr lang="en-US" sz="1600" dirty="0" err="1">
                <a:solidFill>
                  <a:schemeClr val="bg1"/>
                </a:solidFill>
                <a:effectLst/>
              </a:rPr>
              <a:t>consommées</a:t>
            </a:r>
            <a:r>
              <a:rPr lang="en-US" sz="1600" dirty="0">
                <a:solidFill>
                  <a:schemeClr val="bg1"/>
                </a:solidFill>
                <a:effectLst/>
              </a:rPr>
              <a:t> = 10−2=8 moles.</a:t>
            </a:r>
            <a:br>
              <a:rPr lang="en-US" sz="1600" dirty="0">
                <a:solidFill>
                  <a:schemeClr val="bg1"/>
                </a:solidFill>
                <a:effectLst/>
              </a:rPr>
            </a:br>
            <a:r>
              <a:rPr lang="en-US" sz="1600" dirty="0">
                <a:solidFill>
                  <a:schemeClr val="bg1"/>
                </a:solidFill>
                <a:effectLst/>
              </a:rPr>
              <a:t>%</a:t>
            </a:r>
            <a:r>
              <a:rPr lang="en-US" sz="1600" i="1" dirty="0">
                <a:solidFill>
                  <a:schemeClr val="bg1"/>
                </a:solidFill>
                <a:effectLst/>
              </a:rPr>
              <a:t>Conversion</a:t>
            </a:r>
            <a:r>
              <a:rPr lang="en-US" sz="1600" dirty="0">
                <a:solidFill>
                  <a:schemeClr val="bg1"/>
                </a:solidFill>
                <a:effectLst/>
              </a:rPr>
              <a:t>=8/10​×100=80%.</a:t>
            </a:r>
          </a:p>
          <a:p>
            <a:pPr marL="0" indent="0">
              <a:buNone/>
            </a:pPr>
            <a:endParaRPr lang="fr-FR" dirty="0"/>
          </a:p>
        </p:txBody>
      </p:sp>
      <p:sp>
        <p:nvSpPr>
          <p:cNvPr id="4" name="Rectangle 3">
            <a:extLst>
              <a:ext uri="{FF2B5EF4-FFF2-40B4-BE49-F238E27FC236}">
                <a16:creationId xmlns:a16="http://schemas.microsoft.com/office/drawing/2014/main" id="{23B0C324-E688-F241-9AB0-575B19B1AA31}"/>
              </a:ext>
            </a:extLst>
          </p:cNvPr>
          <p:cNvSpPr/>
          <p:nvPr/>
        </p:nvSpPr>
        <p:spPr>
          <a:xfrm>
            <a:off x="5530908" y="1979422"/>
            <a:ext cx="6661092" cy="4185761"/>
          </a:xfrm>
          <a:prstGeom prst="rect">
            <a:avLst/>
          </a:prstGeom>
        </p:spPr>
        <p:txBody>
          <a:bodyPr wrap="square">
            <a:spAutoFit/>
          </a:bodyPr>
          <a:lstStyle/>
          <a:p>
            <a:r>
              <a:rPr lang="en-US" sz="1400" b="1" dirty="0">
                <a:solidFill>
                  <a:srgbClr val="000000"/>
                </a:solidFill>
                <a:latin typeface="Inter"/>
              </a:rPr>
              <a:t>Concept of Percent Conversion</a:t>
            </a:r>
            <a:endParaRPr lang="en-US" sz="1400" dirty="0">
              <a:solidFill>
                <a:srgbClr val="000000"/>
              </a:solidFill>
              <a:latin typeface="Inter"/>
            </a:endParaRPr>
          </a:p>
          <a:p>
            <a:pPr>
              <a:buFont typeface="Arial" panose="020B0604020202020204" pitchFamily="34" charset="0"/>
              <a:buChar char="•"/>
            </a:pPr>
            <a:r>
              <a:rPr lang="en-US" sz="1400" dirty="0">
                <a:solidFill>
                  <a:srgbClr val="000000"/>
                </a:solidFill>
                <a:latin typeface="Inter"/>
              </a:rPr>
              <a:t>The percent conversion (or conversion rate) indicates the proportion of the limiting reactant that has actually reacted. It is always calculated with respect to the limiting reactant.</a:t>
            </a:r>
          </a:p>
          <a:p>
            <a:pPr>
              <a:buFont typeface="Arial" panose="020B0604020202020204" pitchFamily="34" charset="0"/>
              <a:buChar char="•"/>
            </a:pPr>
            <a:r>
              <a:rPr lang="en-US" sz="1400" dirty="0">
                <a:solidFill>
                  <a:srgbClr val="000000"/>
                </a:solidFill>
                <a:latin typeface="Inter"/>
              </a:rPr>
              <a:t>% Conversion = (Moles of limiting reactant consumed) × 100 / Initial moles of limiting reactant</a:t>
            </a:r>
          </a:p>
          <a:p>
            <a:pPr>
              <a:buFont typeface="Arial" panose="020B0604020202020204" pitchFamily="34" charset="0"/>
              <a:buChar char="•"/>
            </a:pPr>
            <a:r>
              <a:rPr lang="en-US" sz="1400" dirty="0">
                <a:solidFill>
                  <a:srgbClr val="000000"/>
                </a:solidFill>
                <a:latin typeface="Inter"/>
              </a:rPr>
              <a:t>Examples:</a:t>
            </a:r>
          </a:p>
          <a:p>
            <a:pPr marL="742950" lvl="1" indent="-285750">
              <a:buFont typeface="Arial" panose="020B0604020202020204" pitchFamily="34" charset="0"/>
              <a:buChar char="•"/>
            </a:pPr>
            <a:r>
              <a:rPr lang="en-US" sz="1400" dirty="0">
                <a:solidFill>
                  <a:srgbClr val="000000"/>
                </a:solidFill>
                <a:latin typeface="Inter"/>
              </a:rPr>
              <a:t>Example 1: Reaction:</a:t>
            </a:r>
          </a:p>
          <a:p>
            <a:pPr marL="1143000" lvl="2" indent="-228600">
              <a:buFont typeface="Arial" panose="020B0604020202020204" pitchFamily="34" charset="0"/>
              <a:buChar char="•"/>
            </a:pPr>
            <a:r>
              <a:rPr lang="en-US" sz="1400" dirty="0">
                <a:solidFill>
                  <a:srgbClr val="000000"/>
                </a:solidFill>
                <a:latin typeface="Inter"/>
              </a:rPr>
              <a:t>A → P. Initially, we have 10 moles of A. After some time, 2 moles of A remain.</a:t>
            </a:r>
          </a:p>
          <a:p>
            <a:pPr marL="1143000" lvl="2" indent="-228600">
              <a:buFont typeface="Arial" panose="020B0604020202020204" pitchFamily="34" charset="0"/>
              <a:buChar char="•"/>
            </a:pPr>
            <a:r>
              <a:rPr lang="en-US" sz="1400" dirty="0">
                <a:solidFill>
                  <a:srgbClr val="000000"/>
                </a:solidFill>
                <a:latin typeface="Inter"/>
              </a:rPr>
              <a:t>Moles of A consumed = 10 - 2 = 8 moles.</a:t>
            </a:r>
          </a:p>
          <a:p>
            <a:pPr marL="1143000" lvl="2" indent="-228600">
              <a:buFont typeface="Arial" panose="020B0604020202020204" pitchFamily="34" charset="0"/>
              <a:buChar char="•"/>
            </a:pPr>
            <a:r>
              <a:rPr lang="en-US" sz="1400" dirty="0">
                <a:solidFill>
                  <a:srgbClr val="000000"/>
                </a:solidFill>
                <a:latin typeface="Inter"/>
              </a:rPr>
              <a:t>% Conversion = 8 / 10 × 100 = 80%.</a:t>
            </a:r>
          </a:p>
          <a:p>
            <a:pPr marL="742950" lvl="1" indent="-285750">
              <a:buFont typeface="Arial" panose="020B0604020202020204" pitchFamily="34" charset="0"/>
              <a:buChar char="•"/>
            </a:pPr>
            <a:r>
              <a:rPr lang="en-US" sz="1400" dirty="0">
                <a:solidFill>
                  <a:srgbClr val="000000"/>
                </a:solidFill>
                <a:latin typeface="Inter"/>
              </a:rPr>
              <a:t>Example 2: Reaction:</a:t>
            </a:r>
          </a:p>
          <a:p>
            <a:pPr marL="1143000" lvl="2" indent="-228600">
              <a:buFont typeface="Arial" panose="020B0604020202020204" pitchFamily="34" charset="0"/>
              <a:buChar char="•"/>
            </a:pPr>
            <a:r>
              <a:rPr lang="en-US" sz="1400" dirty="0">
                <a:solidFill>
                  <a:srgbClr val="000000"/>
                </a:solidFill>
                <a:latin typeface="Inter"/>
              </a:rPr>
              <a:t>N2 + 3H2 → 2NH3. We introduce 10 moles of N2 and 30 moles of H2. N2 is the limiting reactant (it reacts completely with 30 moles of H2).</a:t>
            </a:r>
          </a:p>
          <a:p>
            <a:pPr marL="1143000" lvl="2" indent="-228600">
              <a:buFont typeface="Arial" panose="020B0604020202020204" pitchFamily="34" charset="0"/>
              <a:buChar char="•"/>
            </a:pPr>
            <a:r>
              <a:rPr lang="en-US" sz="1400" dirty="0">
                <a:solidFill>
                  <a:srgbClr val="000000"/>
                </a:solidFill>
                <a:latin typeface="Inter"/>
              </a:rPr>
              <a:t>If, at the end of the reaction, 4 moles of ammonia (NH3) are produced.</a:t>
            </a:r>
          </a:p>
          <a:p>
            <a:pPr marL="1143000" lvl="2" indent="-228600">
              <a:buFont typeface="Arial" panose="020B0604020202020204" pitchFamily="34" charset="0"/>
              <a:buChar char="•"/>
            </a:pPr>
            <a:r>
              <a:rPr lang="en-US" sz="1400" dirty="0">
                <a:solidFill>
                  <a:srgbClr val="000000"/>
                </a:solidFill>
                <a:latin typeface="Inter"/>
              </a:rPr>
              <a:t>According to stoichiometry, 1 mole of N2 produces 2 moles of NH3. Therefore, 4 moles of NH3 come from the consumption of 2 moles of N2.</a:t>
            </a:r>
          </a:p>
          <a:p>
            <a:pPr marL="1143000" lvl="2" indent="-228600">
              <a:buFont typeface="Arial" panose="020B0604020202020204" pitchFamily="34" charset="0"/>
              <a:buChar char="•"/>
            </a:pPr>
            <a:r>
              <a:rPr lang="en-US" sz="1400" dirty="0">
                <a:solidFill>
                  <a:srgbClr val="000000"/>
                </a:solidFill>
                <a:latin typeface="Inter"/>
              </a:rPr>
              <a:t>% Conversion = (2 moles N2 consumed / 10 moles N2 initial) × 100 = 20%.</a:t>
            </a:r>
            <a:endParaRPr lang="en-US" sz="1400" b="0" i="0" dirty="0">
              <a:solidFill>
                <a:srgbClr val="000000"/>
              </a:solidFill>
              <a:effectLst/>
              <a:latin typeface="Inter"/>
            </a:endParaRPr>
          </a:p>
        </p:txBody>
      </p:sp>
    </p:spTree>
    <p:extLst>
      <p:ext uri="{BB962C8B-B14F-4D97-AF65-F5344CB8AC3E}">
        <p14:creationId xmlns:p14="http://schemas.microsoft.com/office/powerpoint/2010/main" val="12314037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ank You for Your Attention Symbol. Concept Words Thank You for Your  Attention on Beautiful Orange Paper Stock Image - Image of beautiful,  abstract: 424381085">
            <a:extLst>
              <a:ext uri="{FF2B5EF4-FFF2-40B4-BE49-F238E27FC236}">
                <a16:creationId xmlns:a16="http://schemas.microsoft.com/office/drawing/2014/main" id="{9A7E010D-1443-47DF-ACA9-426C00AB43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1285" y="2847975"/>
            <a:ext cx="4015990" cy="31718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vez-vous des questions ? N'hésitez pas à les poser, je répondrai à chacune  d'entre elles individuellement.&quot; | Irma Nasandratra">
            <a:extLst>
              <a:ext uri="{FF2B5EF4-FFF2-40B4-BE49-F238E27FC236}">
                <a16:creationId xmlns:a16="http://schemas.microsoft.com/office/drawing/2014/main" id="{1E7FE803-22B1-4B9B-B0C4-0D9D1BB75D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9225" y="2266949"/>
            <a:ext cx="4943475" cy="4140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26445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Programme/Rubriques</a:t>
            </a:r>
            <a:br>
              <a:rPr lang="fr-FR" dirty="0"/>
            </a:br>
            <a:r>
              <a:rPr lang="fr-FR" dirty="0">
                <a:solidFill>
                  <a:srgbClr val="FFC000"/>
                </a:solidFill>
              </a:rPr>
              <a:t>Program</a:t>
            </a:r>
          </a:p>
        </p:txBody>
      </p:sp>
      <p:sp>
        <p:nvSpPr>
          <p:cNvPr id="3" name="Emplacement réservé de contenu 2"/>
          <p:cNvSpPr>
            <a:spLocks noGrp="1"/>
          </p:cNvSpPr>
          <p:nvPr>
            <p:ph idx="1"/>
          </p:nvPr>
        </p:nvSpPr>
        <p:spPr>
          <a:xfrm>
            <a:off x="95384" y="2165423"/>
            <a:ext cx="5391867" cy="4321102"/>
          </a:xfrm>
          <a:solidFill>
            <a:schemeClr val="accent1"/>
          </a:solidFill>
        </p:spPr>
        <p:txBody>
          <a:bodyPr>
            <a:normAutofit/>
          </a:bodyPr>
          <a:lstStyle/>
          <a:p>
            <a:r>
              <a:rPr lang="fr-FR" sz="1600" b="1" dirty="0">
                <a:solidFill>
                  <a:schemeClr val="bg1"/>
                </a:solidFill>
              </a:rPr>
              <a:t>Chapitre 1 : Rappel de quelques Notions de chimie</a:t>
            </a:r>
          </a:p>
          <a:p>
            <a:r>
              <a:rPr lang="fr-FR" sz="1600" b="1" dirty="0">
                <a:solidFill>
                  <a:schemeClr val="bg1"/>
                </a:solidFill>
              </a:rPr>
              <a:t>Chapitre 2 : Cristallochimie               </a:t>
            </a:r>
            <a:endParaRPr lang="fr-FR" sz="1600" dirty="0">
              <a:solidFill>
                <a:schemeClr val="bg1"/>
              </a:solidFill>
            </a:endParaRPr>
          </a:p>
          <a:p>
            <a:r>
              <a:rPr lang="fr-FR" sz="1600" dirty="0">
                <a:solidFill>
                  <a:schemeClr val="bg1"/>
                </a:solidFill>
              </a:rPr>
              <a:t>Description polyédrique des structures, connectivité.</a:t>
            </a:r>
          </a:p>
          <a:p>
            <a:r>
              <a:rPr lang="fr-FR" sz="1600" b="1" dirty="0">
                <a:solidFill>
                  <a:schemeClr val="bg1"/>
                </a:solidFill>
              </a:rPr>
              <a:t>Chapitre 3 : Périodicité et étude approfondie des </a:t>
            </a:r>
          </a:p>
          <a:p>
            <a:pPr marL="0" indent="0">
              <a:buNone/>
            </a:pPr>
            <a:r>
              <a:rPr lang="fr-FR" sz="1600" b="1" dirty="0">
                <a:solidFill>
                  <a:schemeClr val="bg1"/>
                </a:solidFill>
              </a:rPr>
              <a:t>propriétés des éléments : 		</a:t>
            </a:r>
          </a:p>
          <a:p>
            <a:r>
              <a:rPr lang="fr-FR" sz="1600" dirty="0">
                <a:solidFill>
                  <a:schemeClr val="bg1"/>
                </a:solidFill>
              </a:rPr>
              <a:t> Halogènes, </a:t>
            </a:r>
            <a:r>
              <a:rPr lang="fr-FR" sz="1600" dirty="0" err="1">
                <a:solidFill>
                  <a:schemeClr val="bg1"/>
                </a:solidFill>
              </a:rPr>
              <a:t>Chalcogènes</a:t>
            </a:r>
            <a:r>
              <a:rPr lang="fr-FR" sz="1600" dirty="0">
                <a:solidFill>
                  <a:schemeClr val="bg1"/>
                </a:solidFill>
              </a:rPr>
              <a:t>, azote et phosphore, bore.</a:t>
            </a:r>
          </a:p>
          <a:p>
            <a:r>
              <a:rPr lang="fr-FR" sz="1600" b="1" dirty="0">
                <a:solidFill>
                  <a:schemeClr val="bg1"/>
                </a:solidFill>
              </a:rPr>
              <a:t>Chapitre 4 : Les grandes métallurgies </a:t>
            </a:r>
            <a:r>
              <a:rPr lang="fr-FR" sz="1600" dirty="0">
                <a:solidFill>
                  <a:schemeClr val="bg1"/>
                </a:solidFill>
              </a:rPr>
              <a:t> (Fe, Ti, Cu, Mg)</a:t>
            </a:r>
          </a:p>
          <a:p>
            <a:r>
              <a:rPr lang="fr-FR" sz="1600" b="1" dirty="0">
                <a:solidFill>
                  <a:schemeClr val="bg1"/>
                </a:solidFill>
              </a:rPr>
              <a:t>Chapitre 5 : Les grandes synthèses minérales  				</a:t>
            </a:r>
            <a:endParaRPr lang="fr-FR" sz="1600" dirty="0">
              <a:solidFill>
                <a:schemeClr val="bg1"/>
              </a:solidFill>
            </a:endParaRPr>
          </a:p>
          <a:p>
            <a:r>
              <a:rPr lang="fr-FR" sz="1600" dirty="0">
                <a:solidFill>
                  <a:schemeClr val="bg1"/>
                </a:solidFill>
              </a:rPr>
              <a:t> (H</a:t>
            </a:r>
            <a:r>
              <a:rPr lang="fr-FR" sz="1600" baseline="-25000" dirty="0">
                <a:solidFill>
                  <a:schemeClr val="bg1"/>
                </a:solidFill>
              </a:rPr>
              <a:t>2</a:t>
            </a:r>
            <a:r>
              <a:rPr lang="fr-FR" sz="1600" dirty="0">
                <a:solidFill>
                  <a:schemeClr val="bg1"/>
                </a:solidFill>
              </a:rPr>
              <a:t>SO</a:t>
            </a:r>
            <a:r>
              <a:rPr lang="fr-FR" sz="1600" baseline="-25000" dirty="0">
                <a:solidFill>
                  <a:schemeClr val="bg1"/>
                </a:solidFill>
              </a:rPr>
              <a:t>4</a:t>
            </a:r>
            <a:r>
              <a:rPr lang="fr-FR" sz="1600" dirty="0">
                <a:solidFill>
                  <a:schemeClr val="bg1"/>
                </a:solidFill>
              </a:rPr>
              <a:t>, H</a:t>
            </a:r>
            <a:r>
              <a:rPr lang="fr-FR" sz="1600" baseline="-25000" dirty="0">
                <a:solidFill>
                  <a:schemeClr val="bg1"/>
                </a:solidFill>
              </a:rPr>
              <a:t>3</a:t>
            </a:r>
            <a:r>
              <a:rPr lang="fr-FR" sz="1600" dirty="0">
                <a:solidFill>
                  <a:schemeClr val="bg1"/>
                </a:solidFill>
              </a:rPr>
              <a:t>PO</a:t>
            </a:r>
            <a:r>
              <a:rPr lang="fr-FR" sz="1600" baseline="-25000" dirty="0">
                <a:solidFill>
                  <a:schemeClr val="bg1"/>
                </a:solidFill>
              </a:rPr>
              <a:t>4</a:t>
            </a:r>
            <a:r>
              <a:rPr lang="fr-FR" sz="1600" dirty="0">
                <a:solidFill>
                  <a:schemeClr val="bg1"/>
                </a:solidFill>
              </a:rPr>
              <a:t>, NH</a:t>
            </a:r>
            <a:r>
              <a:rPr lang="fr-FR" sz="1600" baseline="-25000" dirty="0">
                <a:solidFill>
                  <a:schemeClr val="bg1"/>
                </a:solidFill>
              </a:rPr>
              <a:t>3</a:t>
            </a:r>
            <a:r>
              <a:rPr lang="fr-FR" sz="1600" dirty="0">
                <a:solidFill>
                  <a:schemeClr val="bg1"/>
                </a:solidFill>
              </a:rPr>
              <a:t>, HNO</a:t>
            </a:r>
            <a:r>
              <a:rPr lang="fr-FR" sz="1600" baseline="-25000" dirty="0">
                <a:solidFill>
                  <a:schemeClr val="bg1"/>
                </a:solidFill>
              </a:rPr>
              <a:t>3</a:t>
            </a:r>
            <a:r>
              <a:rPr lang="fr-FR" sz="1600" dirty="0">
                <a:solidFill>
                  <a:schemeClr val="bg1"/>
                </a:solidFill>
              </a:rPr>
              <a:t>)</a:t>
            </a:r>
          </a:p>
          <a:p>
            <a:endParaRPr lang="fr-FR" sz="1600" dirty="0">
              <a:solidFill>
                <a:schemeClr val="bg1"/>
              </a:solidFill>
            </a:endParaRPr>
          </a:p>
        </p:txBody>
      </p:sp>
      <p:sp>
        <p:nvSpPr>
          <p:cNvPr id="4" name="Emplacement réservé de contenu 2">
            <a:extLst>
              <a:ext uri="{FF2B5EF4-FFF2-40B4-BE49-F238E27FC236}">
                <a16:creationId xmlns:a16="http://schemas.microsoft.com/office/drawing/2014/main" id="{65171D80-3E3D-024A-8620-B9632B052843}"/>
              </a:ext>
            </a:extLst>
          </p:cNvPr>
          <p:cNvSpPr txBox="1">
            <a:spLocks/>
          </p:cNvSpPr>
          <p:nvPr/>
        </p:nvSpPr>
        <p:spPr>
          <a:xfrm>
            <a:off x="5805622" y="2165423"/>
            <a:ext cx="5391867" cy="4321102"/>
          </a:xfrm>
          <a:prstGeom prst="rect">
            <a:avLst/>
          </a:prstGeom>
          <a:solidFill>
            <a:schemeClr val="accent1"/>
          </a:solidFill>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lang="fr-FR" sz="24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a:lstStyle>
          <a:p>
            <a:pPr>
              <a:lnSpc>
                <a:spcPct val="150000"/>
              </a:lnSpc>
            </a:pPr>
            <a:r>
              <a:rPr lang="en-US" sz="1800" b="1" dirty="0">
                <a:solidFill>
                  <a:schemeClr val="accent4">
                    <a:lumMod val="75000"/>
                  </a:schemeClr>
                </a:solidFill>
                <a:effectLst/>
              </a:rPr>
              <a:t>Chapter 1: Review of some Chemistry Concepts</a:t>
            </a:r>
            <a:br>
              <a:rPr lang="en-US" sz="1800" dirty="0">
                <a:solidFill>
                  <a:schemeClr val="accent4">
                    <a:lumMod val="75000"/>
                  </a:schemeClr>
                </a:solidFill>
              </a:rPr>
            </a:br>
            <a:r>
              <a:rPr lang="en-US" sz="1800" b="1" dirty="0">
                <a:solidFill>
                  <a:schemeClr val="accent4">
                    <a:lumMod val="75000"/>
                  </a:schemeClr>
                </a:solidFill>
                <a:effectLst/>
              </a:rPr>
              <a:t>Chapter 2: Crystallochemistry, Polyhedral Description of Structures, Connectivity.</a:t>
            </a:r>
            <a:br>
              <a:rPr lang="en-US" sz="1800" dirty="0">
                <a:solidFill>
                  <a:schemeClr val="accent4">
                    <a:lumMod val="75000"/>
                  </a:schemeClr>
                </a:solidFill>
              </a:rPr>
            </a:br>
            <a:r>
              <a:rPr lang="en-US" sz="1800" b="1" dirty="0">
                <a:solidFill>
                  <a:schemeClr val="accent4">
                    <a:lumMod val="75000"/>
                  </a:schemeClr>
                </a:solidFill>
                <a:effectLst/>
              </a:rPr>
              <a:t>Chapter 3: Periodicity and In-depth Study of the Properties of Elements:</a:t>
            </a:r>
            <a:br>
              <a:rPr lang="en-US" sz="1800" dirty="0">
                <a:solidFill>
                  <a:schemeClr val="accent4">
                    <a:lumMod val="75000"/>
                  </a:schemeClr>
                </a:solidFill>
              </a:rPr>
            </a:br>
            <a:r>
              <a:rPr lang="en-US" sz="1800" dirty="0">
                <a:solidFill>
                  <a:schemeClr val="accent4">
                    <a:lumMod val="75000"/>
                  </a:schemeClr>
                </a:solidFill>
              </a:rPr>
              <a:t>Halogens, </a:t>
            </a:r>
            <a:r>
              <a:rPr lang="en-US" sz="1800" dirty="0">
                <a:solidFill>
                  <a:schemeClr val="accent4">
                    <a:lumMod val="75000"/>
                  </a:schemeClr>
                </a:solidFill>
                <a:effectLst/>
              </a:rPr>
              <a:t>Chalcogens, Nitrogen and Phosphorus, Boron.</a:t>
            </a:r>
            <a:br>
              <a:rPr lang="en-US" sz="1800" dirty="0">
                <a:solidFill>
                  <a:schemeClr val="accent4">
                    <a:lumMod val="75000"/>
                  </a:schemeClr>
                </a:solidFill>
              </a:rPr>
            </a:br>
            <a:r>
              <a:rPr lang="en-US" sz="1800" b="1" dirty="0">
                <a:solidFill>
                  <a:schemeClr val="accent4">
                    <a:lumMod val="75000"/>
                  </a:schemeClr>
                </a:solidFill>
                <a:effectLst/>
              </a:rPr>
              <a:t>Chapter 4: Major Metallurgies (Fe, </a:t>
            </a:r>
            <a:r>
              <a:rPr lang="en-US" sz="1800" b="1" dirty="0" err="1">
                <a:solidFill>
                  <a:schemeClr val="accent4">
                    <a:lumMod val="75000"/>
                  </a:schemeClr>
                </a:solidFill>
                <a:effectLst/>
              </a:rPr>
              <a:t>Ti</a:t>
            </a:r>
            <a:r>
              <a:rPr lang="en-US" sz="1800" b="1" dirty="0">
                <a:solidFill>
                  <a:schemeClr val="accent4">
                    <a:lumMod val="75000"/>
                  </a:schemeClr>
                </a:solidFill>
                <a:effectLst/>
              </a:rPr>
              <a:t>, Cu, Mg)</a:t>
            </a:r>
            <a:br>
              <a:rPr lang="en-US" sz="1800" dirty="0">
                <a:solidFill>
                  <a:schemeClr val="accent4">
                    <a:lumMod val="75000"/>
                  </a:schemeClr>
                </a:solidFill>
              </a:rPr>
            </a:br>
            <a:r>
              <a:rPr lang="en-US" sz="1800" b="1" dirty="0">
                <a:solidFill>
                  <a:schemeClr val="accent4">
                    <a:lumMod val="75000"/>
                  </a:schemeClr>
                </a:solidFill>
                <a:effectLst/>
              </a:rPr>
              <a:t>Chapter 5: Major Mineral Syntheses: Sulfuric Acid - Nitric Acid - Phosphoric Acid - Ammonia</a:t>
            </a:r>
            <a:endParaRPr lang="en-US" sz="1800" b="1" dirty="0">
              <a:solidFill>
                <a:schemeClr val="accent4">
                  <a:lumMod val="75000"/>
                </a:schemeClr>
              </a:solidFill>
            </a:endParaRPr>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7" end="7"/>
                                            </p:txEl>
                                          </p:spTgt>
                                        </p:tgtEl>
                                        <p:attrNameLst>
                                          <p:attrName>style.visibility</p:attrName>
                                        </p:attrNameLst>
                                      </p:cBhvr>
                                      <p:to>
                                        <p:strVal val="visible"/>
                                      </p:to>
                                    </p:set>
                                    <p:animEffect transition="in" filter="wipe(down)">
                                      <p:cBhvr>
                                        <p:cTn id="151" dur="580">
                                          <p:stCondLst>
                                            <p:cond delay="0"/>
                                          </p:stCondLst>
                                        </p:cTn>
                                        <p:tgtEl>
                                          <p:spTgt spid="3">
                                            <p:txEl>
                                              <p:pRg st="7" end="7"/>
                                            </p:txEl>
                                          </p:spTgt>
                                        </p:tgtEl>
                                      </p:cBhvr>
                                    </p:animEffect>
                                    <p:anim calcmode="lin" valueType="num">
                                      <p:cBhvr>
                                        <p:cTn id="15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7" end="7"/>
                                            </p:txEl>
                                          </p:spTgt>
                                        </p:tgtEl>
                                      </p:cBhvr>
                                      <p:to x="100000" y="60000"/>
                                    </p:animScale>
                                    <p:animScale>
                                      <p:cBhvr>
                                        <p:cTn id="158" dur="166" decel="50000">
                                          <p:stCondLst>
                                            <p:cond delay="676"/>
                                          </p:stCondLst>
                                        </p:cTn>
                                        <p:tgtEl>
                                          <p:spTgt spid="3">
                                            <p:txEl>
                                              <p:pRg st="7" end="7"/>
                                            </p:txEl>
                                          </p:spTgt>
                                        </p:tgtEl>
                                      </p:cBhvr>
                                      <p:to x="100000" y="100000"/>
                                    </p:animScale>
                                    <p:animScale>
                                      <p:cBhvr>
                                        <p:cTn id="159" dur="26">
                                          <p:stCondLst>
                                            <p:cond delay="1312"/>
                                          </p:stCondLst>
                                        </p:cTn>
                                        <p:tgtEl>
                                          <p:spTgt spid="3">
                                            <p:txEl>
                                              <p:pRg st="7" end="7"/>
                                            </p:txEl>
                                          </p:spTgt>
                                        </p:tgtEl>
                                      </p:cBhvr>
                                      <p:to x="100000" y="80000"/>
                                    </p:animScale>
                                    <p:animScale>
                                      <p:cBhvr>
                                        <p:cTn id="160" dur="166" decel="50000">
                                          <p:stCondLst>
                                            <p:cond delay="1338"/>
                                          </p:stCondLst>
                                        </p:cTn>
                                        <p:tgtEl>
                                          <p:spTgt spid="3">
                                            <p:txEl>
                                              <p:pRg st="7" end="7"/>
                                            </p:txEl>
                                          </p:spTgt>
                                        </p:tgtEl>
                                      </p:cBhvr>
                                      <p:to x="100000" y="100000"/>
                                    </p:animScale>
                                    <p:animScale>
                                      <p:cBhvr>
                                        <p:cTn id="161" dur="26">
                                          <p:stCondLst>
                                            <p:cond delay="1642"/>
                                          </p:stCondLst>
                                        </p:cTn>
                                        <p:tgtEl>
                                          <p:spTgt spid="3">
                                            <p:txEl>
                                              <p:pRg st="7" end="7"/>
                                            </p:txEl>
                                          </p:spTgt>
                                        </p:tgtEl>
                                      </p:cBhvr>
                                      <p:to x="100000" y="90000"/>
                                    </p:animScale>
                                    <p:animScale>
                                      <p:cBhvr>
                                        <p:cTn id="162" dur="166" decel="50000">
                                          <p:stCondLst>
                                            <p:cond delay="1668"/>
                                          </p:stCondLst>
                                        </p:cTn>
                                        <p:tgtEl>
                                          <p:spTgt spid="3">
                                            <p:txEl>
                                              <p:pRg st="7" end="7"/>
                                            </p:txEl>
                                          </p:spTgt>
                                        </p:tgtEl>
                                      </p:cBhvr>
                                      <p:to x="100000" y="100000"/>
                                    </p:animScale>
                                    <p:animScale>
                                      <p:cBhvr>
                                        <p:cTn id="163" dur="26">
                                          <p:stCondLst>
                                            <p:cond delay="1808"/>
                                          </p:stCondLst>
                                        </p:cTn>
                                        <p:tgtEl>
                                          <p:spTgt spid="3">
                                            <p:txEl>
                                              <p:pRg st="7" end="7"/>
                                            </p:txEl>
                                          </p:spTgt>
                                        </p:tgtEl>
                                      </p:cBhvr>
                                      <p:to x="100000" y="95000"/>
                                    </p:animScale>
                                    <p:animScale>
                                      <p:cBhvr>
                                        <p:cTn id="164" dur="166" decel="50000">
                                          <p:stCondLst>
                                            <p:cond delay="1834"/>
                                          </p:stCondLst>
                                        </p:cTn>
                                        <p:tgtEl>
                                          <p:spTgt spid="3">
                                            <p:txEl>
                                              <p:pRg st="7" end="7"/>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8" end="8"/>
                                            </p:txEl>
                                          </p:spTgt>
                                        </p:tgtEl>
                                        <p:attrNameLst>
                                          <p:attrName>style.visibility</p:attrName>
                                        </p:attrNameLst>
                                      </p:cBhvr>
                                      <p:to>
                                        <p:strVal val="visible"/>
                                      </p:to>
                                    </p:set>
                                    <p:animEffect transition="in" filter="wipe(down)">
                                      <p:cBhvr>
                                        <p:cTn id="169" dur="580">
                                          <p:stCondLst>
                                            <p:cond delay="0"/>
                                          </p:stCondLst>
                                        </p:cTn>
                                        <p:tgtEl>
                                          <p:spTgt spid="3">
                                            <p:txEl>
                                              <p:pRg st="8" end="8"/>
                                            </p:txEl>
                                          </p:spTgt>
                                        </p:tgtEl>
                                      </p:cBhvr>
                                    </p:animEffect>
                                    <p:anim calcmode="lin" valueType="num">
                                      <p:cBhvr>
                                        <p:cTn id="17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8" end="8"/>
                                            </p:txEl>
                                          </p:spTgt>
                                        </p:tgtEl>
                                      </p:cBhvr>
                                      <p:to x="100000" y="60000"/>
                                    </p:animScale>
                                    <p:animScale>
                                      <p:cBhvr>
                                        <p:cTn id="176" dur="166" decel="50000">
                                          <p:stCondLst>
                                            <p:cond delay="676"/>
                                          </p:stCondLst>
                                        </p:cTn>
                                        <p:tgtEl>
                                          <p:spTgt spid="3">
                                            <p:txEl>
                                              <p:pRg st="8" end="8"/>
                                            </p:txEl>
                                          </p:spTgt>
                                        </p:tgtEl>
                                      </p:cBhvr>
                                      <p:to x="100000" y="100000"/>
                                    </p:animScale>
                                    <p:animScale>
                                      <p:cBhvr>
                                        <p:cTn id="177" dur="26">
                                          <p:stCondLst>
                                            <p:cond delay="1312"/>
                                          </p:stCondLst>
                                        </p:cTn>
                                        <p:tgtEl>
                                          <p:spTgt spid="3">
                                            <p:txEl>
                                              <p:pRg st="8" end="8"/>
                                            </p:txEl>
                                          </p:spTgt>
                                        </p:tgtEl>
                                      </p:cBhvr>
                                      <p:to x="100000" y="80000"/>
                                    </p:animScale>
                                    <p:animScale>
                                      <p:cBhvr>
                                        <p:cTn id="178" dur="166" decel="50000">
                                          <p:stCondLst>
                                            <p:cond delay="1338"/>
                                          </p:stCondLst>
                                        </p:cTn>
                                        <p:tgtEl>
                                          <p:spTgt spid="3">
                                            <p:txEl>
                                              <p:pRg st="8" end="8"/>
                                            </p:txEl>
                                          </p:spTgt>
                                        </p:tgtEl>
                                      </p:cBhvr>
                                      <p:to x="100000" y="100000"/>
                                    </p:animScale>
                                    <p:animScale>
                                      <p:cBhvr>
                                        <p:cTn id="179" dur="26">
                                          <p:stCondLst>
                                            <p:cond delay="1642"/>
                                          </p:stCondLst>
                                        </p:cTn>
                                        <p:tgtEl>
                                          <p:spTgt spid="3">
                                            <p:txEl>
                                              <p:pRg st="8" end="8"/>
                                            </p:txEl>
                                          </p:spTgt>
                                        </p:tgtEl>
                                      </p:cBhvr>
                                      <p:to x="100000" y="90000"/>
                                    </p:animScale>
                                    <p:animScale>
                                      <p:cBhvr>
                                        <p:cTn id="180" dur="166" decel="50000">
                                          <p:stCondLst>
                                            <p:cond delay="1668"/>
                                          </p:stCondLst>
                                        </p:cTn>
                                        <p:tgtEl>
                                          <p:spTgt spid="3">
                                            <p:txEl>
                                              <p:pRg st="8" end="8"/>
                                            </p:txEl>
                                          </p:spTgt>
                                        </p:tgtEl>
                                      </p:cBhvr>
                                      <p:to x="100000" y="100000"/>
                                    </p:animScale>
                                    <p:animScale>
                                      <p:cBhvr>
                                        <p:cTn id="181" dur="26">
                                          <p:stCondLst>
                                            <p:cond delay="1808"/>
                                          </p:stCondLst>
                                        </p:cTn>
                                        <p:tgtEl>
                                          <p:spTgt spid="3">
                                            <p:txEl>
                                              <p:pRg st="8" end="8"/>
                                            </p:txEl>
                                          </p:spTgt>
                                        </p:tgtEl>
                                      </p:cBhvr>
                                      <p:to x="100000" y="95000"/>
                                    </p:animScale>
                                    <p:animScale>
                                      <p:cBhvr>
                                        <p:cTn id="182" dur="166" decel="50000">
                                          <p:stCondLst>
                                            <p:cond delay="1834"/>
                                          </p:stCondLst>
                                        </p:cTn>
                                        <p:tgtEl>
                                          <p:spTgt spid="3">
                                            <p:txEl>
                                              <p:pRg st="8" end="8"/>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4">
                                            <p:bg/>
                                          </p:spTgt>
                                        </p:tgtEl>
                                        <p:attrNameLst>
                                          <p:attrName>style.visibility</p:attrName>
                                        </p:attrNameLst>
                                      </p:cBhvr>
                                      <p:to>
                                        <p:strVal val="visible"/>
                                      </p:to>
                                    </p:set>
                                    <p:animEffect transition="in" filter="wipe(down)">
                                      <p:cBhvr>
                                        <p:cTn id="187" dur="580">
                                          <p:stCondLst>
                                            <p:cond delay="0"/>
                                          </p:stCondLst>
                                        </p:cTn>
                                        <p:tgtEl>
                                          <p:spTgt spid="4">
                                            <p:bg/>
                                          </p:spTgt>
                                        </p:tgtEl>
                                      </p:cBhvr>
                                    </p:animEffect>
                                    <p:anim calcmode="lin" valueType="num">
                                      <p:cBhvr>
                                        <p:cTn id="188"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4">
                                            <p:bg/>
                                          </p:spTgt>
                                        </p:tgtEl>
                                      </p:cBhvr>
                                      <p:to x="100000" y="60000"/>
                                    </p:animScale>
                                    <p:animScale>
                                      <p:cBhvr>
                                        <p:cTn id="194" dur="166" decel="50000">
                                          <p:stCondLst>
                                            <p:cond delay="676"/>
                                          </p:stCondLst>
                                        </p:cTn>
                                        <p:tgtEl>
                                          <p:spTgt spid="4">
                                            <p:bg/>
                                          </p:spTgt>
                                        </p:tgtEl>
                                      </p:cBhvr>
                                      <p:to x="100000" y="100000"/>
                                    </p:animScale>
                                    <p:animScale>
                                      <p:cBhvr>
                                        <p:cTn id="195" dur="26">
                                          <p:stCondLst>
                                            <p:cond delay="1312"/>
                                          </p:stCondLst>
                                        </p:cTn>
                                        <p:tgtEl>
                                          <p:spTgt spid="4">
                                            <p:bg/>
                                          </p:spTgt>
                                        </p:tgtEl>
                                      </p:cBhvr>
                                      <p:to x="100000" y="80000"/>
                                    </p:animScale>
                                    <p:animScale>
                                      <p:cBhvr>
                                        <p:cTn id="196" dur="166" decel="50000">
                                          <p:stCondLst>
                                            <p:cond delay="1338"/>
                                          </p:stCondLst>
                                        </p:cTn>
                                        <p:tgtEl>
                                          <p:spTgt spid="4">
                                            <p:bg/>
                                          </p:spTgt>
                                        </p:tgtEl>
                                      </p:cBhvr>
                                      <p:to x="100000" y="100000"/>
                                    </p:animScale>
                                    <p:animScale>
                                      <p:cBhvr>
                                        <p:cTn id="197" dur="26">
                                          <p:stCondLst>
                                            <p:cond delay="1642"/>
                                          </p:stCondLst>
                                        </p:cTn>
                                        <p:tgtEl>
                                          <p:spTgt spid="4">
                                            <p:bg/>
                                          </p:spTgt>
                                        </p:tgtEl>
                                      </p:cBhvr>
                                      <p:to x="100000" y="90000"/>
                                    </p:animScale>
                                    <p:animScale>
                                      <p:cBhvr>
                                        <p:cTn id="198" dur="166" decel="50000">
                                          <p:stCondLst>
                                            <p:cond delay="1668"/>
                                          </p:stCondLst>
                                        </p:cTn>
                                        <p:tgtEl>
                                          <p:spTgt spid="4">
                                            <p:bg/>
                                          </p:spTgt>
                                        </p:tgtEl>
                                      </p:cBhvr>
                                      <p:to x="100000" y="100000"/>
                                    </p:animScale>
                                    <p:animScale>
                                      <p:cBhvr>
                                        <p:cTn id="199" dur="26">
                                          <p:stCondLst>
                                            <p:cond delay="1808"/>
                                          </p:stCondLst>
                                        </p:cTn>
                                        <p:tgtEl>
                                          <p:spTgt spid="4">
                                            <p:bg/>
                                          </p:spTgt>
                                        </p:tgtEl>
                                      </p:cBhvr>
                                      <p:to x="100000" y="95000"/>
                                    </p:animScale>
                                    <p:animScale>
                                      <p:cBhvr>
                                        <p:cTn id="200" dur="166" decel="50000">
                                          <p:stCondLst>
                                            <p:cond delay="1834"/>
                                          </p:stCondLst>
                                        </p:cTn>
                                        <p:tgtEl>
                                          <p:spTgt spid="4">
                                            <p:bg/>
                                          </p:spTgt>
                                        </p:tgtEl>
                                      </p:cBhvr>
                                      <p:to x="100000" y="100000"/>
                                    </p:animScale>
                                  </p:childTnLst>
                                </p:cTn>
                              </p:par>
                            </p:childTnLst>
                          </p:cTn>
                        </p:par>
                      </p:childTnLst>
                    </p:cTn>
                  </p:par>
                  <p:par>
                    <p:cTn id="201" fill="hold">
                      <p:stCondLst>
                        <p:cond delay="indefinite"/>
                      </p:stCondLst>
                      <p:childTnLst>
                        <p:par>
                          <p:cTn id="202" fill="hold">
                            <p:stCondLst>
                              <p:cond delay="0"/>
                            </p:stCondLst>
                            <p:childTnLst>
                              <p:par>
                                <p:cTn id="203" presetID="26" presetClass="entr" presetSubtype="0" fill="hold" grpId="0" nodeType="clickEffect">
                                  <p:stCondLst>
                                    <p:cond delay="0"/>
                                  </p:stCondLst>
                                  <p:childTnLst>
                                    <p:set>
                                      <p:cBhvr>
                                        <p:cTn id="204" dur="1" fill="hold">
                                          <p:stCondLst>
                                            <p:cond delay="0"/>
                                          </p:stCondLst>
                                        </p:cTn>
                                        <p:tgtEl>
                                          <p:spTgt spid="4">
                                            <p:txEl>
                                              <p:pRg st="0" end="0"/>
                                            </p:txEl>
                                          </p:spTgt>
                                        </p:tgtEl>
                                        <p:attrNameLst>
                                          <p:attrName>style.visibility</p:attrName>
                                        </p:attrNameLst>
                                      </p:cBhvr>
                                      <p:to>
                                        <p:strVal val="visible"/>
                                      </p:to>
                                    </p:set>
                                    <p:animEffect transition="in" filter="wipe(down)">
                                      <p:cBhvr>
                                        <p:cTn id="205" dur="580">
                                          <p:stCondLst>
                                            <p:cond delay="0"/>
                                          </p:stCondLst>
                                        </p:cTn>
                                        <p:tgtEl>
                                          <p:spTgt spid="4">
                                            <p:txEl>
                                              <p:pRg st="0" end="0"/>
                                            </p:txEl>
                                          </p:spTgt>
                                        </p:tgtEl>
                                      </p:cBhvr>
                                    </p:animEffect>
                                    <p:anim calcmode="lin" valueType="num">
                                      <p:cBhvr>
                                        <p:cTn id="206"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207"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208"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209"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210"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211" dur="26">
                                          <p:stCondLst>
                                            <p:cond delay="650"/>
                                          </p:stCondLst>
                                        </p:cTn>
                                        <p:tgtEl>
                                          <p:spTgt spid="4">
                                            <p:txEl>
                                              <p:pRg st="0" end="0"/>
                                            </p:txEl>
                                          </p:spTgt>
                                        </p:tgtEl>
                                      </p:cBhvr>
                                      <p:to x="100000" y="60000"/>
                                    </p:animScale>
                                    <p:animScale>
                                      <p:cBhvr>
                                        <p:cTn id="212" dur="166" decel="50000">
                                          <p:stCondLst>
                                            <p:cond delay="676"/>
                                          </p:stCondLst>
                                        </p:cTn>
                                        <p:tgtEl>
                                          <p:spTgt spid="4">
                                            <p:txEl>
                                              <p:pRg st="0" end="0"/>
                                            </p:txEl>
                                          </p:spTgt>
                                        </p:tgtEl>
                                      </p:cBhvr>
                                      <p:to x="100000" y="100000"/>
                                    </p:animScale>
                                    <p:animScale>
                                      <p:cBhvr>
                                        <p:cTn id="213" dur="26">
                                          <p:stCondLst>
                                            <p:cond delay="1312"/>
                                          </p:stCondLst>
                                        </p:cTn>
                                        <p:tgtEl>
                                          <p:spTgt spid="4">
                                            <p:txEl>
                                              <p:pRg st="0" end="0"/>
                                            </p:txEl>
                                          </p:spTgt>
                                        </p:tgtEl>
                                      </p:cBhvr>
                                      <p:to x="100000" y="80000"/>
                                    </p:animScale>
                                    <p:animScale>
                                      <p:cBhvr>
                                        <p:cTn id="214" dur="166" decel="50000">
                                          <p:stCondLst>
                                            <p:cond delay="1338"/>
                                          </p:stCondLst>
                                        </p:cTn>
                                        <p:tgtEl>
                                          <p:spTgt spid="4">
                                            <p:txEl>
                                              <p:pRg st="0" end="0"/>
                                            </p:txEl>
                                          </p:spTgt>
                                        </p:tgtEl>
                                      </p:cBhvr>
                                      <p:to x="100000" y="100000"/>
                                    </p:animScale>
                                    <p:animScale>
                                      <p:cBhvr>
                                        <p:cTn id="215" dur="26">
                                          <p:stCondLst>
                                            <p:cond delay="1642"/>
                                          </p:stCondLst>
                                        </p:cTn>
                                        <p:tgtEl>
                                          <p:spTgt spid="4">
                                            <p:txEl>
                                              <p:pRg st="0" end="0"/>
                                            </p:txEl>
                                          </p:spTgt>
                                        </p:tgtEl>
                                      </p:cBhvr>
                                      <p:to x="100000" y="90000"/>
                                    </p:animScale>
                                    <p:animScale>
                                      <p:cBhvr>
                                        <p:cTn id="216" dur="166" decel="50000">
                                          <p:stCondLst>
                                            <p:cond delay="1668"/>
                                          </p:stCondLst>
                                        </p:cTn>
                                        <p:tgtEl>
                                          <p:spTgt spid="4">
                                            <p:txEl>
                                              <p:pRg st="0" end="0"/>
                                            </p:txEl>
                                          </p:spTgt>
                                        </p:tgtEl>
                                      </p:cBhvr>
                                      <p:to x="100000" y="100000"/>
                                    </p:animScale>
                                    <p:animScale>
                                      <p:cBhvr>
                                        <p:cTn id="217" dur="26">
                                          <p:stCondLst>
                                            <p:cond delay="1808"/>
                                          </p:stCondLst>
                                        </p:cTn>
                                        <p:tgtEl>
                                          <p:spTgt spid="4">
                                            <p:txEl>
                                              <p:pRg st="0" end="0"/>
                                            </p:txEl>
                                          </p:spTgt>
                                        </p:tgtEl>
                                      </p:cBhvr>
                                      <p:to x="100000" y="95000"/>
                                    </p:animScale>
                                    <p:animScale>
                                      <p:cBhvr>
                                        <p:cTn id="218"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400" b="1" dirty="0">
                <a:solidFill>
                  <a:srgbClr val="FFC000"/>
                </a:solidFill>
              </a:rPr>
              <a:t>Chapter 1: Review of some important concepts</a:t>
            </a:r>
            <a:endParaRPr lang="fr-FR" sz="2400" dirty="0">
              <a:solidFill>
                <a:srgbClr val="FFC000"/>
              </a:solidFill>
            </a:endParaRPr>
          </a:p>
        </p:txBody>
      </p:sp>
      <p:sp>
        <p:nvSpPr>
          <p:cNvPr id="3" name="Emplacement réservé de contenu 2"/>
          <p:cNvSpPr>
            <a:spLocks noGrp="1"/>
          </p:cNvSpPr>
          <p:nvPr>
            <p:ph idx="1"/>
          </p:nvPr>
        </p:nvSpPr>
        <p:spPr>
          <a:xfrm>
            <a:off x="0" y="2394022"/>
            <a:ext cx="6563441" cy="4156525"/>
          </a:xfrm>
          <a:solidFill>
            <a:schemeClr val="accent1"/>
          </a:solidFill>
        </p:spPr>
        <p:txBody>
          <a:bodyPr>
            <a:normAutofit/>
          </a:bodyPr>
          <a:lstStyle/>
          <a:p>
            <a:pPr>
              <a:lnSpc>
                <a:spcPct val="120000"/>
              </a:lnSpc>
            </a:pPr>
            <a:r>
              <a:rPr lang="en-US" sz="1600" b="1" dirty="0">
                <a:solidFill>
                  <a:srgbClr val="FF0000"/>
                </a:solidFill>
                <a:effectLst/>
              </a:rPr>
              <a:t>La mole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l'unité</a:t>
            </a:r>
            <a:r>
              <a:rPr lang="en-US" sz="1600" dirty="0">
                <a:solidFill>
                  <a:schemeClr val="bg1"/>
                </a:solidFill>
                <a:effectLst/>
              </a:rPr>
              <a:t> de </a:t>
            </a:r>
            <a:r>
              <a:rPr lang="en-US" sz="1600" dirty="0" err="1">
                <a:solidFill>
                  <a:schemeClr val="bg1"/>
                </a:solidFill>
                <a:effectLst/>
              </a:rPr>
              <a:t>mesure</a:t>
            </a:r>
            <a:r>
              <a:rPr lang="en-US" sz="1600" dirty="0">
                <a:solidFill>
                  <a:schemeClr val="bg1"/>
                </a:solidFill>
                <a:effectLst/>
              </a:rPr>
              <a:t> de la </a:t>
            </a:r>
            <a:r>
              <a:rPr lang="en-US" sz="1600" dirty="0" err="1">
                <a:solidFill>
                  <a:schemeClr val="bg1"/>
                </a:solidFill>
                <a:effectLst/>
              </a:rPr>
              <a:t>quantité</a:t>
            </a:r>
            <a:r>
              <a:rPr lang="en-US" sz="1600" dirty="0">
                <a:solidFill>
                  <a:schemeClr val="bg1"/>
                </a:solidFill>
                <a:effectLst/>
              </a:rPr>
              <a:t> de </a:t>
            </a:r>
            <a:r>
              <a:rPr lang="en-US" sz="1600" dirty="0" err="1">
                <a:solidFill>
                  <a:schemeClr val="bg1"/>
                </a:solidFill>
                <a:effectLst/>
              </a:rPr>
              <a:t>matière</a:t>
            </a:r>
            <a:r>
              <a:rPr lang="en-US" sz="1600" dirty="0">
                <a:solidFill>
                  <a:schemeClr val="bg1"/>
                </a:solidFill>
                <a:effectLst/>
              </a:rPr>
              <a:t> </a:t>
            </a:r>
            <a:r>
              <a:rPr lang="en-US" sz="1600" dirty="0" err="1">
                <a:solidFill>
                  <a:schemeClr val="bg1"/>
                </a:solidFill>
                <a:effectLst/>
              </a:rPr>
              <a:t>dans</a:t>
            </a:r>
            <a:r>
              <a:rPr lang="en-US" sz="1600" dirty="0">
                <a:solidFill>
                  <a:schemeClr val="bg1"/>
                </a:solidFill>
                <a:effectLst/>
              </a:rPr>
              <a:t> le </a:t>
            </a:r>
            <a:r>
              <a:rPr lang="en-US" sz="1600" dirty="0" err="1">
                <a:solidFill>
                  <a:schemeClr val="bg1"/>
                </a:solidFill>
                <a:effectLst/>
              </a:rPr>
              <a:t>Système</a:t>
            </a:r>
            <a:r>
              <a:rPr lang="en-US" sz="1600" dirty="0">
                <a:solidFill>
                  <a:schemeClr val="bg1"/>
                </a:solidFill>
                <a:effectLst/>
              </a:rPr>
              <a:t> International </a:t>
            </a:r>
            <a:r>
              <a:rPr lang="en-US" sz="1600" dirty="0" err="1">
                <a:solidFill>
                  <a:schemeClr val="bg1"/>
                </a:solidFill>
                <a:effectLst/>
              </a:rPr>
              <a:t>d'unités</a:t>
            </a:r>
            <a:r>
              <a:rPr lang="en-US" sz="1600" dirty="0">
                <a:solidFill>
                  <a:schemeClr val="bg1"/>
                </a:solidFill>
                <a:effectLst/>
              </a:rPr>
              <a:t>. Elle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utilisée</a:t>
            </a:r>
            <a:r>
              <a:rPr lang="en-US" sz="1600" dirty="0">
                <a:solidFill>
                  <a:schemeClr val="bg1"/>
                </a:solidFill>
                <a:effectLst/>
              </a:rPr>
              <a:t> pour </a:t>
            </a:r>
            <a:r>
              <a:rPr lang="en-US" sz="1600" dirty="0" err="1">
                <a:solidFill>
                  <a:schemeClr val="bg1"/>
                </a:solidFill>
                <a:effectLst/>
              </a:rPr>
              <a:t>compter</a:t>
            </a:r>
            <a:r>
              <a:rPr lang="en-US" sz="1600" dirty="0">
                <a:solidFill>
                  <a:schemeClr val="bg1"/>
                </a:solidFill>
                <a:effectLst/>
              </a:rPr>
              <a:t> un </a:t>
            </a:r>
            <a:r>
              <a:rPr lang="en-US" sz="1600" dirty="0" err="1">
                <a:solidFill>
                  <a:schemeClr val="bg1"/>
                </a:solidFill>
                <a:effectLst/>
              </a:rPr>
              <a:t>très</a:t>
            </a:r>
            <a:r>
              <a:rPr lang="en-US" sz="1600" dirty="0">
                <a:solidFill>
                  <a:schemeClr val="bg1"/>
                </a:solidFill>
                <a:effectLst/>
              </a:rPr>
              <a:t> grand </a:t>
            </a:r>
            <a:r>
              <a:rPr lang="en-US" sz="1600" dirty="0" err="1">
                <a:solidFill>
                  <a:schemeClr val="bg1"/>
                </a:solidFill>
                <a:effectLst/>
              </a:rPr>
              <a:t>nombre</a:t>
            </a:r>
            <a:r>
              <a:rPr lang="en-US" sz="1600" dirty="0">
                <a:solidFill>
                  <a:schemeClr val="bg1"/>
                </a:solidFill>
                <a:effectLst/>
              </a:rPr>
              <a:t> </a:t>
            </a:r>
            <a:r>
              <a:rPr lang="en-US" sz="1600" dirty="0" err="1">
                <a:solidFill>
                  <a:schemeClr val="bg1"/>
                </a:solidFill>
                <a:effectLst/>
              </a:rPr>
              <a:t>d'entités</a:t>
            </a:r>
            <a:r>
              <a:rPr lang="en-US" sz="1600" dirty="0">
                <a:solidFill>
                  <a:schemeClr val="bg1"/>
                </a:solidFill>
                <a:effectLst/>
              </a:rPr>
              <a:t> </a:t>
            </a:r>
            <a:r>
              <a:rPr lang="en-US" sz="1600" dirty="0" err="1">
                <a:solidFill>
                  <a:schemeClr val="bg1"/>
                </a:solidFill>
                <a:effectLst/>
              </a:rPr>
              <a:t>chimiques</a:t>
            </a:r>
            <a:r>
              <a:rPr lang="en-US" sz="1600" dirty="0">
                <a:solidFill>
                  <a:schemeClr val="bg1"/>
                </a:solidFill>
                <a:effectLst/>
              </a:rPr>
              <a:t> (</a:t>
            </a:r>
            <a:r>
              <a:rPr lang="en-US" sz="1600" dirty="0" err="1">
                <a:solidFill>
                  <a:schemeClr val="bg1"/>
                </a:solidFill>
                <a:effectLst/>
              </a:rPr>
              <a:t>atomes</a:t>
            </a:r>
            <a:r>
              <a:rPr lang="en-US" sz="1600" dirty="0">
                <a:solidFill>
                  <a:schemeClr val="bg1"/>
                </a:solidFill>
                <a:effectLst/>
              </a:rPr>
              <a:t>, </a:t>
            </a:r>
            <a:r>
              <a:rPr lang="en-US" sz="1600" dirty="0" err="1">
                <a:solidFill>
                  <a:schemeClr val="bg1"/>
                </a:solidFill>
                <a:effectLst/>
              </a:rPr>
              <a:t>molécules</a:t>
            </a:r>
            <a:r>
              <a:rPr lang="en-US" sz="1600" dirty="0">
                <a:solidFill>
                  <a:schemeClr val="bg1"/>
                </a:solidFill>
                <a:effectLst/>
              </a:rPr>
              <a:t>, ions).</a:t>
            </a:r>
          </a:p>
          <a:p>
            <a:pPr>
              <a:lnSpc>
                <a:spcPct val="120000"/>
              </a:lnSpc>
            </a:pPr>
            <a:r>
              <a:rPr lang="en-US" sz="1600" dirty="0">
                <a:solidFill>
                  <a:schemeClr val="bg1"/>
                </a:solidFill>
                <a:effectLst/>
              </a:rPr>
              <a:t>Une mole </a:t>
            </a:r>
            <a:r>
              <a:rPr lang="en-US" sz="1600" dirty="0" err="1">
                <a:solidFill>
                  <a:schemeClr val="bg1"/>
                </a:solidFill>
                <a:effectLst/>
              </a:rPr>
              <a:t>contient</a:t>
            </a:r>
            <a:r>
              <a:rPr lang="en-US" sz="1600" dirty="0">
                <a:solidFill>
                  <a:schemeClr val="bg1"/>
                </a:solidFill>
                <a:effectLst/>
              </a:rPr>
              <a:t> </a:t>
            </a:r>
            <a:r>
              <a:rPr lang="en-US" sz="1600" dirty="0" err="1">
                <a:solidFill>
                  <a:schemeClr val="bg1"/>
                </a:solidFill>
                <a:effectLst/>
              </a:rPr>
              <a:t>exactement</a:t>
            </a:r>
            <a:r>
              <a:rPr lang="en-US" sz="1600" dirty="0">
                <a:solidFill>
                  <a:schemeClr val="bg1"/>
                </a:solidFill>
                <a:effectLst/>
              </a:rPr>
              <a:t> </a:t>
            </a:r>
            <a:r>
              <a:rPr lang="en-US" sz="1600" b="1" dirty="0">
                <a:solidFill>
                  <a:schemeClr val="bg1"/>
                </a:solidFill>
                <a:effectLst/>
              </a:rPr>
              <a:t>6,022 x 10²³ </a:t>
            </a:r>
            <a:r>
              <a:rPr lang="en-US" sz="1600" b="1" dirty="0" err="1">
                <a:solidFill>
                  <a:schemeClr val="bg1"/>
                </a:solidFill>
                <a:effectLst/>
              </a:rPr>
              <a:t>entités</a:t>
            </a:r>
            <a:r>
              <a:rPr lang="en-US" sz="1600" b="1" dirty="0">
                <a:solidFill>
                  <a:schemeClr val="bg1"/>
                </a:solidFill>
                <a:effectLst/>
              </a:rPr>
              <a:t> </a:t>
            </a:r>
            <a:r>
              <a:rPr lang="en-US" sz="1600" b="1" dirty="0" err="1">
                <a:solidFill>
                  <a:schemeClr val="bg1"/>
                </a:solidFill>
                <a:effectLst/>
              </a:rPr>
              <a:t>élémentaires</a:t>
            </a:r>
            <a:r>
              <a:rPr lang="en-US" sz="1600" dirty="0">
                <a:solidFill>
                  <a:schemeClr val="bg1"/>
                </a:solidFill>
                <a:effectLst/>
              </a:rPr>
              <a:t>. Ce </a:t>
            </a:r>
            <a:r>
              <a:rPr lang="en-US" sz="1600" dirty="0" err="1">
                <a:solidFill>
                  <a:schemeClr val="bg1"/>
                </a:solidFill>
                <a:effectLst/>
              </a:rPr>
              <a:t>nombre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appelé</a:t>
            </a:r>
            <a:r>
              <a:rPr lang="en-US" sz="1600" dirty="0">
                <a:solidFill>
                  <a:schemeClr val="bg1"/>
                </a:solidFill>
                <a:effectLst/>
              </a:rPr>
              <a:t> la </a:t>
            </a:r>
            <a:r>
              <a:rPr lang="en-US" sz="1600" b="1" dirty="0" err="1">
                <a:solidFill>
                  <a:schemeClr val="bg1"/>
                </a:solidFill>
                <a:effectLst/>
              </a:rPr>
              <a:t>constante</a:t>
            </a:r>
            <a:r>
              <a:rPr lang="en-US" sz="1600" b="1" dirty="0">
                <a:solidFill>
                  <a:schemeClr val="bg1"/>
                </a:solidFill>
                <a:effectLst/>
              </a:rPr>
              <a:t> </a:t>
            </a:r>
            <a:r>
              <a:rPr lang="en-US" sz="1600" b="1" dirty="0" err="1">
                <a:solidFill>
                  <a:schemeClr val="bg1"/>
                </a:solidFill>
                <a:effectLst/>
              </a:rPr>
              <a:t>d'Avogadro</a:t>
            </a:r>
            <a:r>
              <a:rPr lang="en-US" sz="1600" b="1" dirty="0">
                <a:solidFill>
                  <a:schemeClr val="bg1"/>
                </a:solidFill>
                <a:effectLst/>
              </a:rPr>
              <a:t> (Nₐ)</a:t>
            </a:r>
            <a:r>
              <a:rPr lang="en-US" sz="1600" dirty="0">
                <a:solidFill>
                  <a:schemeClr val="bg1"/>
                </a:solidFill>
                <a:effectLst/>
              </a:rPr>
              <a:t>.</a:t>
            </a:r>
          </a:p>
          <a:p>
            <a:pPr>
              <a:lnSpc>
                <a:spcPct val="120000"/>
              </a:lnSpc>
            </a:pPr>
            <a:r>
              <a:rPr lang="en-US" sz="1600" b="1" dirty="0" err="1">
                <a:solidFill>
                  <a:schemeClr val="bg1"/>
                </a:solidFill>
                <a:effectLst/>
              </a:rPr>
              <a:t>Exemple</a:t>
            </a:r>
            <a:r>
              <a:rPr lang="en-US" sz="1600" b="1" dirty="0">
                <a:solidFill>
                  <a:schemeClr val="bg1"/>
                </a:solidFill>
                <a:effectLst/>
              </a:rPr>
              <a:t> :</a:t>
            </a:r>
            <a:endParaRPr lang="en-US" sz="1600" dirty="0">
              <a:solidFill>
                <a:schemeClr val="bg1"/>
              </a:solidFill>
              <a:effectLst/>
            </a:endParaRPr>
          </a:p>
          <a:p>
            <a:pPr lvl="1">
              <a:lnSpc>
                <a:spcPct val="120000"/>
              </a:lnSpc>
            </a:pPr>
            <a:r>
              <a:rPr lang="en-US" sz="1600" dirty="0">
                <a:solidFill>
                  <a:schemeClr val="bg1"/>
                </a:solidFill>
                <a:effectLst/>
              </a:rPr>
              <a:t>Une mole de </a:t>
            </a:r>
            <a:r>
              <a:rPr lang="en-US" sz="1600" dirty="0" err="1">
                <a:solidFill>
                  <a:schemeClr val="bg1"/>
                </a:solidFill>
                <a:effectLst/>
              </a:rPr>
              <a:t>fer</a:t>
            </a:r>
            <a:r>
              <a:rPr lang="en-US" sz="1600" dirty="0">
                <a:solidFill>
                  <a:schemeClr val="bg1"/>
                </a:solidFill>
                <a:effectLst/>
              </a:rPr>
              <a:t> (Fe) </a:t>
            </a:r>
            <a:r>
              <a:rPr lang="en-US" sz="1600" dirty="0" err="1">
                <a:solidFill>
                  <a:schemeClr val="bg1"/>
                </a:solidFill>
                <a:effectLst/>
              </a:rPr>
              <a:t>contient</a:t>
            </a:r>
            <a:r>
              <a:rPr lang="en-US" sz="1600" dirty="0">
                <a:solidFill>
                  <a:schemeClr val="bg1"/>
                </a:solidFill>
                <a:effectLst/>
              </a:rPr>
              <a:t> 6,022 x 10²³ </a:t>
            </a:r>
            <a:r>
              <a:rPr lang="en-US" sz="1600" dirty="0" err="1">
                <a:solidFill>
                  <a:schemeClr val="bg1"/>
                </a:solidFill>
                <a:effectLst/>
              </a:rPr>
              <a:t>atomes</a:t>
            </a:r>
            <a:r>
              <a:rPr lang="en-US" sz="1600" dirty="0">
                <a:solidFill>
                  <a:schemeClr val="bg1"/>
                </a:solidFill>
                <a:effectLst/>
              </a:rPr>
              <a:t> de </a:t>
            </a:r>
            <a:r>
              <a:rPr lang="en-US" sz="1600" dirty="0" err="1">
                <a:solidFill>
                  <a:schemeClr val="bg1"/>
                </a:solidFill>
                <a:effectLst/>
              </a:rPr>
              <a:t>fer</a:t>
            </a:r>
            <a:r>
              <a:rPr lang="en-US" sz="1600" dirty="0">
                <a:solidFill>
                  <a:schemeClr val="bg1"/>
                </a:solidFill>
                <a:effectLst/>
              </a:rPr>
              <a:t>.</a:t>
            </a:r>
          </a:p>
          <a:p>
            <a:pPr lvl="1">
              <a:lnSpc>
                <a:spcPct val="120000"/>
              </a:lnSpc>
            </a:pPr>
            <a:r>
              <a:rPr lang="en-US" sz="1600" dirty="0">
                <a:solidFill>
                  <a:schemeClr val="bg1"/>
                </a:solidFill>
                <a:effectLst/>
              </a:rPr>
              <a:t>Une mole </a:t>
            </a:r>
            <a:r>
              <a:rPr lang="en-US" sz="1600" dirty="0" err="1">
                <a:solidFill>
                  <a:schemeClr val="bg1"/>
                </a:solidFill>
                <a:effectLst/>
              </a:rPr>
              <a:t>d'eau</a:t>
            </a:r>
            <a:r>
              <a:rPr lang="en-US" sz="1600" dirty="0">
                <a:solidFill>
                  <a:schemeClr val="bg1"/>
                </a:solidFill>
                <a:effectLst/>
              </a:rPr>
              <a:t> (H₂O) </a:t>
            </a:r>
            <a:r>
              <a:rPr lang="en-US" sz="1600" dirty="0" err="1">
                <a:solidFill>
                  <a:schemeClr val="bg1"/>
                </a:solidFill>
                <a:effectLst/>
              </a:rPr>
              <a:t>contient</a:t>
            </a:r>
            <a:r>
              <a:rPr lang="en-US" sz="1600" dirty="0">
                <a:solidFill>
                  <a:schemeClr val="bg1"/>
                </a:solidFill>
                <a:effectLst/>
              </a:rPr>
              <a:t> 6,022 x 10²³ </a:t>
            </a:r>
            <a:r>
              <a:rPr lang="en-US" sz="1600" dirty="0" err="1">
                <a:solidFill>
                  <a:schemeClr val="bg1"/>
                </a:solidFill>
                <a:effectLst/>
              </a:rPr>
              <a:t>molécules</a:t>
            </a:r>
            <a:r>
              <a:rPr lang="en-US" sz="1600" dirty="0">
                <a:solidFill>
                  <a:schemeClr val="bg1"/>
                </a:solidFill>
                <a:effectLst/>
              </a:rPr>
              <a:t> </a:t>
            </a:r>
            <a:r>
              <a:rPr lang="en-US" sz="1600" dirty="0" err="1">
                <a:solidFill>
                  <a:schemeClr val="bg1"/>
                </a:solidFill>
                <a:effectLst/>
              </a:rPr>
              <a:t>d'eau</a:t>
            </a:r>
            <a:r>
              <a:rPr lang="en-US" sz="1600" dirty="0">
                <a:solidFill>
                  <a:schemeClr val="bg1"/>
                </a:solidFill>
                <a:effectLst/>
              </a:rPr>
              <a:t>.</a:t>
            </a:r>
          </a:p>
          <a:p>
            <a:pPr marL="0" indent="0">
              <a:buNone/>
            </a:pPr>
            <a:endParaRPr lang="fr-FR" sz="1600" dirty="0"/>
          </a:p>
        </p:txBody>
      </p:sp>
      <p:sp>
        <p:nvSpPr>
          <p:cNvPr id="4" name="Emplacement réservé de contenu 2">
            <a:extLst>
              <a:ext uri="{FF2B5EF4-FFF2-40B4-BE49-F238E27FC236}">
                <a16:creationId xmlns:a16="http://schemas.microsoft.com/office/drawing/2014/main" id="{1B60D403-EEF0-A242-AF19-7EC0390572D0}"/>
              </a:ext>
            </a:extLst>
          </p:cNvPr>
          <p:cNvSpPr txBox="1">
            <a:spLocks/>
          </p:cNvSpPr>
          <p:nvPr/>
        </p:nvSpPr>
        <p:spPr>
          <a:xfrm>
            <a:off x="6715125" y="2394021"/>
            <a:ext cx="5335567" cy="4156525"/>
          </a:xfrm>
          <a:prstGeom prst="rect">
            <a:avLst/>
          </a:prstGeom>
          <a:solidFill>
            <a:schemeClr val="accent1"/>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fr-FR" sz="24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a:lstStyle>
          <a:p>
            <a:pPr>
              <a:lnSpc>
                <a:spcPct val="120000"/>
              </a:lnSpc>
            </a:pPr>
            <a:r>
              <a:rPr lang="en-US" sz="1900" b="1" dirty="0">
                <a:solidFill>
                  <a:schemeClr val="accent4"/>
                </a:solidFill>
                <a:effectLst/>
              </a:rPr>
              <a:t>The mole </a:t>
            </a:r>
            <a:r>
              <a:rPr lang="en-US" sz="1400" dirty="0">
                <a:effectLst/>
              </a:rPr>
              <a:t>is the unit of measurement for the amount of substance in the International System of Units. It is used to count a very large number of chemical entities (atoms, molecules, ions).</a:t>
            </a:r>
            <a:br>
              <a:rPr lang="en-US" sz="1400" dirty="0"/>
            </a:br>
            <a:r>
              <a:rPr lang="en-US" sz="1400" dirty="0">
                <a:effectLst/>
              </a:rPr>
              <a:t>• One mole contains exactly 6.022 x 10^23 elementary entities. This number is called Avogadro's constant (Na).</a:t>
            </a:r>
            <a:br>
              <a:rPr lang="en-US" sz="1400" dirty="0"/>
            </a:br>
            <a:r>
              <a:rPr lang="en-US" sz="1400" b="1" dirty="0">
                <a:effectLst/>
                <a:latin typeface="Times" pitchFamily="2" charset="0"/>
              </a:rPr>
              <a:t>• Example:</a:t>
            </a:r>
            <a:br>
              <a:rPr lang="en-US" sz="1400" b="1" dirty="0">
                <a:latin typeface="Times" pitchFamily="2" charset="0"/>
              </a:rPr>
            </a:br>
            <a:r>
              <a:rPr lang="en-US" sz="1400" b="1" dirty="0">
                <a:effectLst/>
                <a:latin typeface="Times" pitchFamily="2" charset="0"/>
              </a:rPr>
              <a:t>• One mole of iron (Fe) contains 6.022 x 10^23 iron atoms.</a:t>
            </a:r>
            <a:br>
              <a:rPr lang="en-US" sz="1400" b="1" dirty="0">
                <a:latin typeface="Times" pitchFamily="2" charset="0"/>
              </a:rPr>
            </a:br>
            <a:r>
              <a:rPr lang="en-US" sz="1400" b="1" dirty="0">
                <a:effectLst/>
                <a:latin typeface="Times" pitchFamily="2" charset="0"/>
              </a:rPr>
              <a:t>• One mole of water (H2O) contains 6.022 x 10^23 water molecules.</a:t>
            </a:r>
            <a:endParaRPr lang="en-US" sz="1400" b="1" dirty="0">
              <a:latin typeface="Times" pitchFamily="2" charset="0"/>
            </a:endParaRPr>
          </a:p>
        </p:txBody>
      </p:sp>
    </p:spTree>
    <p:extLst>
      <p:ext uri="{BB962C8B-B14F-4D97-AF65-F5344CB8AC3E}">
        <p14:creationId xmlns:p14="http://schemas.microsoft.com/office/powerpoint/2010/main" val="2645422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par>
                                <p:cTn id="75" presetID="26" presetClass="entr" presetSubtype="0" fill="hold" grpId="0" nodeType="withEffect">
                                  <p:stCondLst>
                                    <p:cond delay="0"/>
                                  </p:stCondLst>
                                  <p:childTnLst>
                                    <p:set>
                                      <p:cBhvr>
                                        <p:cTn id="76" dur="1" fill="hold">
                                          <p:stCondLst>
                                            <p:cond delay="0"/>
                                          </p:stCondLst>
                                        </p:cTn>
                                        <p:tgtEl>
                                          <p:spTgt spid="3">
                                            <p:txEl>
                                              <p:pRg st="3" end="3"/>
                                            </p:txEl>
                                          </p:spTgt>
                                        </p:tgtEl>
                                        <p:attrNameLst>
                                          <p:attrName>style.visibility</p:attrName>
                                        </p:attrNameLst>
                                      </p:cBhvr>
                                      <p:to>
                                        <p:strVal val="visible"/>
                                      </p:to>
                                    </p:set>
                                    <p:animEffect transition="in" filter="wipe(down)">
                                      <p:cBhvr>
                                        <p:cTn id="77" dur="580">
                                          <p:stCondLst>
                                            <p:cond delay="0"/>
                                          </p:stCondLst>
                                        </p:cTn>
                                        <p:tgtEl>
                                          <p:spTgt spid="3">
                                            <p:txEl>
                                              <p:pRg st="3" end="3"/>
                                            </p:txEl>
                                          </p:spTgt>
                                        </p:tgtEl>
                                      </p:cBhvr>
                                    </p:animEffect>
                                    <p:anim calcmode="lin" valueType="num">
                                      <p:cBhvr>
                                        <p:cTn id="7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3" end="3"/>
                                            </p:txEl>
                                          </p:spTgt>
                                        </p:tgtEl>
                                      </p:cBhvr>
                                      <p:to x="100000" y="60000"/>
                                    </p:animScale>
                                    <p:animScale>
                                      <p:cBhvr>
                                        <p:cTn id="84" dur="166" decel="50000">
                                          <p:stCondLst>
                                            <p:cond delay="676"/>
                                          </p:stCondLst>
                                        </p:cTn>
                                        <p:tgtEl>
                                          <p:spTgt spid="3">
                                            <p:txEl>
                                              <p:pRg st="3" end="3"/>
                                            </p:txEl>
                                          </p:spTgt>
                                        </p:tgtEl>
                                      </p:cBhvr>
                                      <p:to x="100000" y="100000"/>
                                    </p:animScale>
                                    <p:animScale>
                                      <p:cBhvr>
                                        <p:cTn id="85" dur="26">
                                          <p:stCondLst>
                                            <p:cond delay="1312"/>
                                          </p:stCondLst>
                                        </p:cTn>
                                        <p:tgtEl>
                                          <p:spTgt spid="3">
                                            <p:txEl>
                                              <p:pRg st="3" end="3"/>
                                            </p:txEl>
                                          </p:spTgt>
                                        </p:tgtEl>
                                      </p:cBhvr>
                                      <p:to x="100000" y="80000"/>
                                    </p:animScale>
                                    <p:animScale>
                                      <p:cBhvr>
                                        <p:cTn id="86" dur="166" decel="50000">
                                          <p:stCondLst>
                                            <p:cond delay="1338"/>
                                          </p:stCondLst>
                                        </p:cTn>
                                        <p:tgtEl>
                                          <p:spTgt spid="3">
                                            <p:txEl>
                                              <p:pRg st="3" end="3"/>
                                            </p:txEl>
                                          </p:spTgt>
                                        </p:tgtEl>
                                      </p:cBhvr>
                                      <p:to x="100000" y="100000"/>
                                    </p:animScale>
                                    <p:animScale>
                                      <p:cBhvr>
                                        <p:cTn id="87" dur="26">
                                          <p:stCondLst>
                                            <p:cond delay="1642"/>
                                          </p:stCondLst>
                                        </p:cTn>
                                        <p:tgtEl>
                                          <p:spTgt spid="3">
                                            <p:txEl>
                                              <p:pRg st="3" end="3"/>
                                            </p:txEl>
                                          </p:spTgt>
                                        </p:tgtEl>
                                      </p:cBhvr>
                                      <p:to x="100000" y="90000"/>
                                    </p:animScale>
                                    <p:animScale>
                                      <p:cBhvr>
                                        <p:cTn id="88" dur="166" decel="50000">
                                          <p:stCondLst>
                                            <p:cond delay="1668"/>
                                          </p:stCondLst>
                                        </p:cTn>
                                        <p:tgtEl>
                                          <p:spTgt spid="3">
                                            <p:txEl>
                                              <p:pRg st="3" end="3"/>
                                            </p:txEl>
                                          </p:spTgt>
                                        </p:tgtEl>
                                      </p:cBhvr>
                                      <p:to x="100000" y="100000"/>
                                    </p:animScale>
                                    <p:animScale>
                                      <p:cBhvr>
                                        <p:cTn id="89" dur="26">
                                          <p:stCondLst>
                                            <p:cond delay="1808"/>
                                          </p:stCondLst>
                                        </p:cTn>
                                        <p:tgtEl>
                                          <p:spTgt spid="3">
                                            <p:txEl>
                                              <p:pRg st="3" end="3"/>
                                            </p:txEl>
                                          </p:spTgt>
                                        </p:tgtEl>
                                      </p:cBhvr>
                                      <p:to x="100000" y="95000"/>
                                    </p:animScale>
                                    <p:animScale>
                                      <p:cBhvr>
                                        <p:cTn id="90" dur="166" decel="50000">
                                          <p:stCondLst>
                                            <p:cond delay="1834"/>
                                          </p:stCondLst>
                                        </p:cTn>
                                        <p:tgtEl>
                                          <p:spTgt spid="3">
                                            <p:txEl>
                                              <p:pRg st="3" end="3"/>
                                            </p:txEl>
                                          </p:spTgt>
                                        </p:tgtEl>
                                      </p:cBhvr>
                                      <p:to x="100000" y="100000"/>
                                    </p:animScale>
                                  </p:childTnLst>
                                </p:cTn>
                              </p:par>
                              <p:par>
                                <p:cTn id="91" presetID="26" presetClass="entr" presetSubtype="0" fill="hold" grpId="0" nodeType="withEffect">
                                  <p:stCondLst>
                                    <p:cond delay="0"/>
                                  </p:stCondLst>
                                  <p:childTnLst>
                                    <p:set>
                                      <p:cBhvr>
                                        <p:cTn id="92" dur="1" fill="hold">
                                          <p:stCondLst>
                                            <p:cond delay="0"/>
                                          </p:stCondLst>
                                        </p:cTn>
                                        <p:tgtEl>
                                          <p:spTgt spid="3">
                                            <p:txEl>
                                              <p:pRg st="4" end="4"/>
                                            </p:txEl>
                                          </p:spTgt>
                                        </p:tgtEl>
                                        <p:attrNameLst>
                                          <p:attrName>style.visibility</p:attrName>
                                        </p:attrNameLst>
                                      </p:cBhvr>
                                      <p:to>
                                        <p:strVal val="visible"/>
                                      </p:to>
                                    </p:set>
                                    <p:animEffect transition="in" filter="wipe(down)">
                                      <p:cBhvr>
                                        <p:cTn id="93" dur="580">
                                          <p:stCondLst>
                                            <p:cond delay="0"/>
                                          </p:stCondLst>
                                        </p:cTn>
                                        <p:tgtEl>
                                          <p:spTgt spid="3">
                                            <p:txEl>
                                              <p:pRg st="4" end="4"/>
                                            </p:txEl>
                                          </p:spTgt>
                                        </p:tgtEl>
                                      </p:cBhvr>
                                    </p:animEffect>
                                    <p:anim calcmode="lin" valueType="num">
                                      <p:cBhvr>
                                        <p:cTn id="9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9" dur="26">
                                          <p:stCondLst>
                                            <p:cond delay="650"/>
                                          </p:stCondLst>
                                        </p:cTn>
                                        <p:tgtEl>
                                          <p:spTgt spid="3">
                                            <p:txEl>
                                              <p:pRg st="4" end="4"/>
                                            </p:txEl>
                                          </p:spTgt>
                                        </p:tgtEl>
                                      </p:cBhvr>
                                      <p:to x="100000" y="60000"/>
                                    </p:animScale>
                                    <p:animScale>
                                      <p:cBhvr>
                                        <p:cTn id="100" dur="166" decel="50000">
                                          <p:stCondLst>
                                            <p:cond delay="676"/>
                                          </p:stCondLst>
                                        </p:cTn>
                                        <p:tgtEl>
                                          <p:spTgt spid="3">
                                            <p:txEl>
                                              <p:pRg st="4" end="4"/>
                                            </p:txEl>
                                          </p:spTgt>
                                        </p:tgtEl>
                                      </p:cBhvr>
                                      <p:to x="100000" y="100000"/>
                                    </p:animScale>
                                    <p:animScale>
                                      <p:cBhvr>
                                        <p:cTn id="101" dur="26">
                                          <p:stCondLst>
                                            <p:cond delay="1312"/>
                                          </p:stCondLst>
                                        </p:cTn>
                                        <p:tgtEl>
                                          <p:spTgt spid="3">
                                            <p:txEl>
                                              <p:pRg st="4" end="4"/>
                                            </p:txEl>
                                          </p:spTgt>
                                        </p:tgtEl>
                                      </p:cBhvr>
                                      <p:to x="100000" y="80000"/>
                                    </p:animScale>
                                    <p:animScale>
                                      <p:cBhvr>
                                        <p:cTn id="102" dur="166" decel="50000">
                                          <p:stCondLst>
                                            <p:cond delay="1338"/>
                                          </p:stCondLst>
                                        </p:cTn>
                                        <p:tgtEl>
                                          <p:spTgt spid="3">
                                            <p:txEl>
                                              <p:pRg st="4" end="4"/>
                                            </p:txEl>
                                          </p:spTgt>
                                        </p:tgtEl>
                                      </p:cBhvr>
                                      <p:to x="100000" y="100000"/>
                                    </p:animScale>
                                    <p:animScale>
                                      <p:cBhvr>
                                        <p:cTn id="103" dur="26">
                                          <p:stCondLst>
                                            <p:cond delay="1642"/>
                                          </p:stCondLst>
                                        </p:cTn>
                                        <p:tgtEl>
                                          <p:spTgt spid="3">
                                            <p:txEl>
                                              <p:pRg st="4" end="4"/>
                                            </p:txEl>
                                          </p:spTgt>
                                        </p:tgtEl>
                                      </p:cBhvr>
                                      <p:to x="100000" y="90000"/>
                                    </p:animScale>
                                    <p:animScale>
                                      <p:cBhvr>
                                        <p:cTn id="104" dur="166" decel="50000">
                                          <p:stCondLst>
                                            <p:cond delay="1668"/>
                                          </p:stCondLst>
                                        </p:cTn>
                                        <p:tgtEl>
                                          <p:spTgt spid="3">
                                            <p:txEl>
                                              <p:pRg st="4" end="4"/>
                                            </p:txEl>
                                          </p:spTgt>
                                        </p:tgtEl>
                                      </p:cBhvr>
                                      <p:to x="100000" y="100000"/>
                                    </p:animScale>
                                    <p:animScale>
                                      <p:cBhvr>
                                        <p:cTn id="105" dur="26">
                                          <p:stCondLst>
                                            <p:cond delay="1808"/>
                                          </p:stCondLst>
                                        </p:cTn>
                                        <p:tgtEl>
                                          <p:spTgt spid="3">
                                            <p:txEl>
                                              <p:pRg st="4" end="4"/>
                                            </p:txEl>
                                          </p:spTgt>
                                        </p:tgtEl>
                                      </p:cBhvr>
                                      <p:to x="100000" y="95000"/>
                                    </p:animScale>
                                    <p:animScale>
                                      <p:cBhvr>
                                        <p:cTn id="106" dur="166" decel="50000">
                                          <p:stCondLst>
                                            <p:cond delay="1834"/>
                                          </p:stCondLst>
                                        </p:cTn>
                                        <p:tgtEl>
                                          <p:spTgt spid="3">
                                            <p:txEl>
                                              <p:pRg st="4" end="4"/>
                                            </p:txEl>
                                          </p:spTgt>
                                        </p:tgtEl>
                                      </p:cBhvr>
                                      <p:to x="100000" y="100000"/>
                                    </p:animScale>
                                  </p:childTnLst>
                                </p:cTn>
                              </p:par>
                            </p:childTnLst>
                          </p:cTn>
                        </p:par>
                      </p:childTnLst>
                    </p:cTn>
                  </p:par>
                  <p:par>
                    <p:cTn id="107" fill="hold">
                      <p:stCondLst>
                        <p:cond delay="indefinite"/>
                      </p:stCondLst>
                      <p:childTnLst>
                        <p:par>
                          <p:cTn id="108" fill="hold">
                            <p:stCondLst>
                              <p:cond delay="0"/>
                            </p:stCondLst>
                            <p:childTnLst>
                              <p:par>
                                <p:cTn id="109" presetID="26" presetClass="entr" presetSubtype="0" fill="hold" grpId="0" nodeType="clickEffect">
                                  <p:stCondLst>
                                    <p:cond delay="0"/>
                                  </p:stCondLst>
                                  <p:childTnLst>
                                    <p:set>
                                      <p:cBhvr>
                                        <p:cTn id="110" dur="1" fill="hold">
                                          <p:stCondLst>
                                            <p:cond delay="0"/>
                                          </p:stCondLst>
                                        </p:cTn>
                                        <p:tgtEl>
                                          <p:spTgt spid="4">
                                            <p:bg/>
                                          </p:spTgt>
                                        </p:tgtEl>
                                        <p:attrNameLst>
                                          <p:attrName>style.visibility</p:attrName>
                                        </p:attrNameLst>
                                      </p:cBhvr>
                                      <p:to>
                                        <p:strVal val="visible"/>
                                      </p:to>
                                    </p:set>
                                    <p:animEffect transition="in" filter="wipe(down)">
                                      <p:cBhvr>
                                        <p:cTn id="111" dur="580">
                                          <p:stCondLst>
                                            <p:cond delay="0"/>
                                          </p:stCondLst>
                                        </p:cTn>
                                        <p:tgtEl>
                                          <p:spTgt spid="4">
                                            <p:bg/>
                                          </p:spTgt>
                                        </p:tgtEl>
                                      </p:cBhvr>
                                    </p:animEffect>
                                    <p:anim calcmode="lin" valueType="num">
                                      <p:cBhvr>
                                        <p:cTn id="112"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13"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14"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15"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16"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17" dur="26">
                                          <p:stCondLst>
                                            <p:cond delay="650"/>
                                          </p:stCondLst>
                                        </p:cTn>
                                        <p:tgtEl>
                                          <p:spTgt spid="4">
                                            <p:bg/>
                                          </p:spTgt>
                                        </p:tgtEl>
                                      </p:cBhvr>
                                      <p:to x="100000" y="60000"/>
                                    </p:animScale>
                                    <p:animScale>
                                      <p:cBhvr>
                                        <p:cTn id="118" dur="166" decel="50000">
                                          <p:stCondLst>
                                            <p:cond delay="676"/>
                                          </p:stCondLst>
                                        </p:cTn>
                                        <p:tgtEl>
                                          <p:spTgt spid="4">
                                            <p:bg/>
                                          </p:spTgt>
                                        </p:tgtEl>
                                      </p:cBhvr>
                                      <p:to x="100000" y="100000"/>
                                    </p:animScale>
                                    <p:animScale>
                                      <p:cBhvr>
                                        <p:cTn id="119" dur="26">
                                          <p:stCondLst>
                                            <p:cond delay="1312"/>
                                          </p:stCondLst>
                                        </p:cTn>
                                        <p:tgtEl>
                                          <p:spTgt spid="4">
                                            <p:bg/>
                                          </p:spTgt>
                                        </p:tgtEl>
                                      </p:cBhvr>
                                      <p:to x="100000" y="80000"/>
                                    </p:animScale>
                                    <p:animScale>
                                      <p:cBhvr>
                                        <p:cTn id="120" dur="166" decel="50000">
                                          <p:stCondLst>
                                            <p:cond delay="1338"/>
                                          </p:stCondLst>
                                        </p:cTn>
                                        <p:tgtEl>
                                          <p:spTgt spid="4">
                                            <p:bg/>
                                          </p:spTgt>
                                        </p:tgtEl>
                                      </p:cBhvr>
                                      <p:to x="100000" y="100000"/>
                                    </p:animScale>
                                    <p:animScale>
                                      <p:cBhvr>
                                        <p:cTn id="121" dur="26">
                                          <p:stCondLst>
                                            <p:cond delay="1642"/>
                                          </p:stCondLst>
                                        </p:cTn>
                                        <p:tgtEl>
                                          <p:spTgt spid="4">
                                            <p:bg/>
                                          </p:spTgt>
                                        </p:tgtEl>
                                      </p:cBhvr>
                                      <p:to x="100000" y="90000"/>
                                    </p:animScale>
                                    <p:animScale>
                                      <p:cBhvr>
                                        <p:cTn id="122" dur="166" decel="50000">
                                          <p:stCondLst>
                                            <p:cond delay="1668"/>
                                          </p:stCondLst>
                                        </p:cTn>
                                        <p:tgtEl>
                                          <p:spTgt spid="4">
                                            <p:bg/>
                                          </p:spTgt>
                                        </p:tgtEl>
                                      </p:cBhvr>
                                      <p:to x="100000" y="100000"/>
                                    </p:animScale>
                                    <p:animScale>
                                      <p:cBhvr>
                                        <p:cTn id="123" dur="26">
                                          <p:stCondLst>
                                            <p:cond delay="1808"/>
                                          </p:stCondLst>
                                        </p:cTn>
                                        <p:tgtEl>
                                          <p:spTgt spid="4">
                                            <p:bg/>
                                          </p:spTgt>
                                        </p:tgtEl>
                                      </p:cBhvr>
                                      <p:to x="100000" y="95000"/>
                                    </p:animScale>
                                    <p:animScale>
                                      <p:cBhvr>
                                        <p:cTn id="124" dur="166" decel="50000">
                                          <p:stCondLst>
                                            <p:cond delay="1834"/>
                                          </p:stCondLst>
                                        </p:cTn>
                                        <p:tgtEl>
                                          <p:spTgt spid="4">
                                            <p:bg/>
                                          </p:spTgt>
                                        </p:tgtEl>
                                      </p:cBhvr>
                                      <p:to x="100000" y="100000"/>
                                    </p:animScale>
                                  </p:childTnLst>
                                </p:cTn>
                              </p:par>
                            </p:childTnLst>
                          </p:cTn>
                        </p:par>
                      </p:childTnLst>
                    </p:cTn>
                  </p:par>
                  <p:par>
                    <p:cTn id="125" fill="hold">
                      <p:stCondLst>
                        <p:cond delay="indefinite"/>
                      </p:stCondLst>
                      <p:childTnLst>
                        <p:par>
                          <p:cTn id="126" fill="hold">
                            <p:stCondLst>
                              <p:cond delay="0"/>
                            </p:stCondLst>
                            <p:childTnLst>
                              <p:par>
                                <p:cTn id="127" presetID="26" presetClass="entr" presetSubtype="0" fill="hold" grpId="0" nodeType="clickEffect">
                                  <p:stCondLst>
                                    <p:cond delay="0"/>
                                  </p:stCondLst>
                                  <p:childTnLst>
                                    <p:set>
                                      <p:cBhvr>
                                        <p:cTn id="128" dur="1" fill="hold">
                                          <p:stCondLst>
                                            <p:cond delay="0"/>
                                          </p:stCondLst>
                                        </p:cTn>
                                        <p:tgtEl>
                                          <p:spTgt spid="4">
                                            <p:txEl>
                                              <p:pRg st="0" end="0"/>
                                            </p:txEl>
                                          </p:spTgt>
                                        </p:tgtEl>
                                        <p:attrNameLst>
                                          <p:attrName>style.visibility</p:attrName>
                                        </p:attrNameLst>
                                      </p:cBhvr>
                                      <p:to>
                                        <p:strVal val="visible"/>
                                      </p:to>
                                    </p:set>
                                    <p:animEffect transition="in" filter="wipe(down)">
                                      <p:cBhvr>
                                        <p:cTn id="129" dur="580">
                                          <p:stCondLst>
                                            <p:cond delay="0"/>
                                          </p:stCondLst>
                                        </p:cTn>
                                        <p:tgtEl>
                                          <p:spTgt spid="4">
                                            <p:txEl>
                                              <p:pRg st="0" end="0"/>
                                            </p:txEl>
                                          </p:spTgt>
                                        </p:tgtEl>
                                      </p:cBhvr>
                                    </p:animEffect>
                                    <p:anim calcmode="lin" valueType="num">
                                      <p:cBhvr>
                                        <p:cTn id="130"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31"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32"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33"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34"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5" dur="26">
                                          <p:stCondLst>
                                            <p:cond delay="650"/>
                                          </p:stCondLst>
                                        </p:cTn>
                                        <p:tgtEl>
                                          <p:spTgt spid="4">
                                            <p:txEl>
                                              <p:pRg st="0" end="0"/>
                                            </p:txEl>
                                          </p:spTgt>
                                        </p:tgtEl>
                                      </p:cBhvr>
                                      <p:to x="100000" y="60000"/>
                                    </p:animScale>
                                    <p:animScale>
                                      <p:cBhvr>
                                        <p:cTn id="136" dur="166" decel="50000">
                                          <p:stCondLst>
                                            <p:cond delay="676"/>
                                          </p:stCondLst>
                                        </p:cTn>
                                        <p:tgtEl>
                                          <p:spTgt spid="4">
                                            <p:txEl>
                                              <p:pRg st="0" end="0"/>
                                            </p:txEl>
                                          </p:spTgt>
                                        </p:tgtEl>
                                      </p:cBhvr>
                                      <p:to x="100000" y="100000"/>
                                    </p:animScale>
                                    <p:animScale>
                                      <p:cBhvr>
                                        <p:cTn id="137" dur="26">
                                          <p:stCondLst>
                                            <p:cond delay="1312"/>
                                          </p:stCondLst>
                                        </p:cTn>
                                        <p:tgtEl>
                                          <p:spTgt spid="4">
                                            <p:txEl>
                                              <p:pRg st="0" end="0"/>
                                            </p:txEl>
                                          </p:spTgt>
                                        </p:tgtEl>
                                      </p:cBhvr>
                                      <p:to x="100000" y="80000"/>
                                    </p:animScale>
                                    <p:animScale>
                                      <p:cBhvr>
                                        <p:cTn id="138" dur="166" decel="50000">
                                          <p:stCondLst>
                                            <p:cond delay="1338"/>
                                          </p:stCondLst>
                                        </p:cTn>
                                        <p:tgtEl>
                                          <p:spTgt spid="4">
                                            <p:txEl>
                                              <p:pRg st="0" end="0"/>
                                            </p:txEl>
                                          </p:spTgt>
                                        </p:tgtEl>
                                      </p:cBhvr>
                                      <p:to x="100000" y="100000"/>
                                    </p:animScale>
                                    <p:animScale>
                                      <p:cBhvr>
                                        <p:cTn id="139" dur="26">
                                          <p:stCondLst>
                                            <p:cond delay="1642"/>
                                          </p:stCondLst>
                                        </p:cTn>
                                        <p:tgtEl>
                                          <p:spTgt spid="4">
                                            <p:txEl>
                                              <p:pRg st="0" end="0"/>
                                            </p:txEl>
                                          </p:spTgt>
                                        </p:tgtEl>
                                      </p:cBhvr>
                                      <p:to x="100000" y="90000"/>
                                    </p:animScale>
                                    <p:animScale>
                                      <p:cBhvr>
                                        <p:cTn id="140" dur="166" decel="50000">
                                          <p:stCondLst>
                                            <p:cond delay="1668"/>
                                          </p:stCondLst>
                                        </p:cTn>
                                        <p:tgtEl>
                                          <p:spTgt spid="4">
                                            <p:txEl>
                                              <p:pRg st="0" end="0"/>
                                            </p:txEl>
                                          </p:spTgt>
                                        </p:tgtEl>
                                      </p:cBhvr>
                                      <p:to x="100000" y="100000"/>
                                    </p:animScale>
                                    <p:animScale>
                                      <p:cBhvr>
                                        <p:cTn id="141" dur="26">
                                          <p:stCondLst>
                                            <p:cond delay="1808"/>
                                          </p:stCondLst>
                                        </p:cTn>
                                        <p:tgtEl>
                                          <p:spTgt spid="4">
                                            <p:txEl>
                                              <p:pRg st="0" end="0"/>
                                            </p:txEl>
                                          </p:spTgt>
                                        </p:tgtEl>
                                      </p:cBhvr>
                                      <p:to x="100000" y="95000"/>
                                    </p:animScale>
                                    <p:animScale>
                                      <p:cBhvr>
                                        <p:cTn id="142"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680321" y="2336872"/>
            <a:ext cx="5291853" cy="3563865"/>
          </a:xfrm>
          <a:solidFill>
            <a:schemeClr val="accent1"/>
          </a:solidFill>
        </p:spPr>
        <p:txBody>
          <a:bodyPr>
            <a:normAutofit fontScale="92500" lnSpcReduction="10000"/>
          </a:bodyPr>
          <a:lstStyle/>
          <a:p>
            <a:r>
              <a:rPr lang="en-US" sz="1600" b="1" dirty="0">
                <a:solidFill>
                  <a:schemeClr val="bg1"/>
                </a:solidFill>
                <a:effectLst/>
              </a:rPr>
              <a:t> Masse </a:t>
            </a:r>
            <a:r>
              <a:rPr lang="en-US" sz="1600" b="1" dirty="0" err="1">
                <a:solidFill>
                  <a:schemeClr val="bg1"/>
                </a:solidFill>
                <a:effectLst/>
              </a:rPr>
              <a:t>Molaire</a:t>
            </a:r>
            <a:r>
              <a:rPr lang="en-US" sz="1600" b="1" dirty="0">
                <a:solidFill>
                  <a:schemeClr val="bg1"/>
                </a:solidFill>
                <a:effectLst/>
              </a:rPr>
              <a:t> (M)</a:t>
            </a:r>
          </a:p>
          <a:p>
            <a:r>
              <a:rPr lang="en-US" sz="1600" dirty="0">
                <a:solidFill>
                  <a:schemeClr val="bg1"/>
                </a:solidFill>
                <a:effectLst/>
              </a:rPr>
              <a:t>La masse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d'une</a:t>
            </a:r>
            <a:r>
              <a:rPr lang="en-US" sz="1600" dirty="0">
                <a:solidFill>
                  <a:schemeClr val="bg1"/>
                </a:solidFill>
                <a:effectLst/>
              </a:rPr>
              <a:t> substance </a:t>
            </a:r>
            <a:r>
              <a:rPr lang="en-US" sz="1600" dirty="0" err="1">
                <a:solidFill>
                  <a:schemeClr val="bg1"/>
                </a:solidFill>
                <a:effectLst/>
              </a:rPr>
              <a:t>est</a:t>
            </a:r>
            <a:r>
              <a:rPr lang="en-US" sz="1600" dirty="0">
                <a:solidFill>
                  <a:schemeClr val="bg1"/>
                </a:solidFill>
                <a:effectLst/>
              </a:rPr>
              <a:t> la masse </a:t>
            </a:r>
            <a:r>
              <a:rPr lang="en-US" sz="1600" dirty="0" err="1">
                <a:solidFill>
                  <a:schemeClr val="bg1"/>
                </a:solidFill>
                <a:effectLst/>
              </a:rPr>
              <a:t>d'une</a:t>
            </a:r>
            <a:r>
              <a:rPr lang="en-US" sz="1600" dirty="0">
                <a:solidFill>
                  <a:schemeClr val="bg1"/>
                </a:solidFill>
                <a:effectLst/>
              </a:rPr>
              <a:t> mole de </a:t>
            </a:r>
            <a:r>
              <a:rPr lang="en-US" sz="1600" dirty="0" err="1">
                <a:solidFill>
                  <a:schemeClr val="bg1"/>
                </a:solidFill>
                <a:effectLst/>
              </a:rPr>
              <a:t>cette</a:t>
            </a:r>
            <a:r>
              <a:rPr lang="en-US" sz="1600" dirty="0">
                <a:solidFill>
                  <a:schemeClr val="bg1"/>
                </a:solidFill>
                <a:effectLst/>
              </a:rPr>
              <a:t> substance. Elle </a:t>
            </a:r>
            <a:r>
              <a:rPr lang="en-US" sz="1600" dirty="0" err="1">
                <a:solidFill>
                  <a:schemeClr val="bg1"/>
                </a:solidFill>
                <a:effectLst/>
              </a:rPr>
              <a:t>s'exprime</a:t>
            </a:r>
            <a:r>
              <a:rPr lang="en-US" sz="1600" dirty="0">
                <a:solidFill>
                  <a:schemeClr val="bg1"/>
                </a:solidFill>
                <a:effectLst/>
              </a:rPr>
              <a:t> </a:t>
            </a:r>
            <a:r>
              <a:rPr lang="en-US" sz="1600" dirty="0" err="1">
                <a:solidFill>
                  <a:schemeClr val="bg1"/>
                </a:solidFill>
                <a:effectLst/>
              </a:rPr>
              <a:t>en</a:t>
            </a:r>
            <a:r>
              <a:rPr lang="en-US" sz="1600" dirty="0">
                <a:solidFill>
                  <a:schemeClr val="bg1"/>
                </a:solidFill>
                <a:effectLst/>
              </a:rPr>
              <a:t> </a:t>
            </a:r>
            <a:r>
              <a:rPr lang="en-US" sz="1600" dirty="0" err="1">
                <a:solidFill>
                  <a:schemeClr val="bg1"/>
                </a:solidFill>
                <a:effectLst/>
              </a:rPr>
              <a:t>grammes</a:t>
            </a:r>
            <a:r>
              <a:rPr lang="en-US" sz="1600" dirty="0">
                <a:solidFill>
                  <a:schemeClr val="bg1"/>
                </a:solidFill>
                <a:effectLst/>
              </a:rPr>
              <a:t> par mole ( g/</a:t>
            </a:r>
            <a:r>
              <a:rPr lang="en-US" sz="1600" dirty="0" err="1">
                <a:solidFill>
                  <a:schemeClr val="bg1"/>
                </a:solidFill>
                <a:effectLst/>
              </a:rPr>
              <a:t>mol</a:t>
            </a:r>
            <a:r>
              <a:rPr lang="en-US" sz="1600" dirty="0">
                <a:solidFill>
                  <a:schemeClr val="bg1"/>
                </a:solidFill>
                <a:effectLst/>
              </a:rPr>
              <a:t> ).</a:t>
            </a:r>
          </a:p>
          <a:p>
            <a:r>
              <a:rPr lang="en-US" sz="1600" dirty="0">
                <a:solidFill>
                  <a:schemeClr val="bg1"/>
                </a:solidFill>
                <a:effectLst/>
              </a:rPr>
              <a:t>Pour un </a:t>
            </a:r>
            <a:r>
              <a:rPr lang="en-US" sz="1600" dirty="0" err="1">
                <a:solidFill>
                  <a:schemeClr val="bg1"/>
                </a:solidFill>
                <a:effectLst/>
              </a:rPr>
              <a:t>atome</a:t>
            </a:r>
            <a:r>
              <a:rPr lang="en-US" sz="1600" dirty="0">
                <a:solidFill>
                  <a:schemeClr val="bg1"/>
                </a:solidFill>
                <a:effectLst/>
              </a:rPr>
              <a:t>, la masse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atomique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donnée</a:t>
            </a:r>
            <a:r>
              <a:rPr lang="en-US" sz="1600" dirty="0">
                <a:solidFill>
                  <a:schemeClr val="bg1"/>
                </a:solidFill>
                <a:effectLst/>
              </a:rPr>
              <a:t> </a:t>
            </a:r>
            <a:r>
              <a:rPr lang="en-US" sz="1600" dirty="0" err="1">
                <a:solidFill>
                  <a:schemeClr val="bg1"/>
                </a:solidFill>
                <a:effectLst/>
              </a:rPr>
              <a:t>dans</a:t>
            </a:r>
            <a:r>
              <a:rPr lang="en-US" sz="1600" dirty="0">
                <a:solidFill>
                  <a:schemeClr val="bg1"/>
                </a:solidFill>
                <a:effectLst/>
              </a:rPr>
              <a:t> le tableau </a:t>
            </a:r>
            <a:r>
              <a:rPr lang="en-US" sz="1600" dirty="0" err="1">
                <a:solidFill>
                  <a:schemeClr val="bg1"/>
                </a:solidFill>
                <a:effectLst/>
              </a:rPr>
              <a:t>périodique</a:t>
            </a:r>
            <a:r>
              <a:rPr lang="en-US" sz="1600" dirty="0">
                <a:solidFill>
                  <a:schemeClr val="bg1"/>
                </a:solidFill>
                <a:effectLst/>
              </a:rPr>
              <a:t> des </a:t>
            </a:r>
            <a:r>
              <a:rPr lang="en-US" sz="1600" dirty="0" err="1">
                <a:solidFill>
                  <a:schemeClr val="bg1"/>
                </a:solidFill>
                <a:effectLst/>
              </a:rPr>
              <a:t>éléments</a:t>
            </a:r>
            <a:r>
              <a:rPr lang="en-US" sz="1600" dirty="0">
                <a:solidFill>
                  <a:schemeClr val="bg1"/>
                </a:solidFill>
                <a:effectLst/>
              </a:rPr>
              <a:t>. Pour </a:t>
            </a:r>
            <a:r>
              <a:rPr lang="en-US" sz="1600" dirty="0" err="1">
                <a:solidFill>
                  <a:schemeClr val="bg1"/>
                </a:solidFill>
                <a:effectLst/>
              </a:rPr>
              <a:t>une</a:t>
            </a:r>
            <a:r>
              <a:rPr lang="en-US" sz="1600" dirty="0">
                <a:solidFill>
                  <a:schemeClr val="bg1"/>
                </a:solidFill>
                <a:effectLst/>
              </a:rPr>
              <a:t> </a:t>
            </a:r>
            <a:r>
              <a:rPr lang="en-US" sz="1600" dirty="0" err="1">
                <a:solidFill>
                  <a:schemeClr val="bg1"/>
                </a:solidFill>
                <a:effectLst/>
              </a:rPr>
              <a:t>molécule</a:t>
            </a:r>
            <a:r>
              <a:rPr lang="en-US" sz="1600" dirty="0">
                <a:solidFill>
                  <a:schemeClr val="bg1"/>
                </a:solidFill>
                <a:effectLst/>
              </a:rPr>
              <a:t>, la masse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moléculaire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la </a:t>
            </a:r>
            <a:r>
              <a:rPr lang="en-US" sz="1600" dirty="0" err="1">
                <a:solidFill>
                  <a:schemeClr val="bg1"/>
                </a:solidFill>
                <a:effectLst/>
              </a:rPr>
              <a:t>somme</a:t>
            </a:r>
            <a:r>
              <a:rPr lang="en-US" sz="1600" dirty="0">
                <a:solidFill>
                  <a:schemeClr val="bg1"/>
                </a:solidFill>
                <a:effectLst/>
              </a:rPr>
              <a:t> des masses </a:t>
            </a:r>
            <a:r>
              <a:rPr lang="en-US" sz="1600" dirty="0" err="1">
                <a:solidFill>
                  <a:schemeClr val="bg1"/>
                </a:solidFill>
                <a:effectLst/>
              </a:rPr>
              <a:t>molaires</a:t>
            </a:r>
            <a:r>
              <a:rPr lang="en-US" sz="1600" dirty="0">
                <a:solidFill>
                  <a:schemeClr val="bg1"/>
                </a:solidFill>
                <a:effectLst/>
              </a:rPr>
              <a:t> </a:t>
            </a:r>
            <a:r>
              <a:rPr lang="en-US" sz="1600" dirty="0" err="1">
                <a:solidFill>
                  <a:schemeClr val="bg1"/>
                </a:solidFill>
                <a:effectLst/>
              </a:rPr>
              <a:t>atomiques</a:t>
            </a:r>
            <a:r>
              <a:rPr lang="en-US" sz="1600" dirty="0">
                <a:solidFill>
                  <a:schemeClr val="bg1"/>
                </a:solidFill>
                <a:effectLst/>
              </a:rPr>
              <a:t> de </a:t>
            </a:r>
            <a:r>
              <a:rPr lang="en-US" sz="1600" dirty="0" err="1">
                <a:solidFill>
                  <a:schemeClr val="bg1"/>
                </a:solidFill>
                <a:effectLst/>
              </a:rPr>
              <a:t>tous</a:t>
            </a:r>
            <a:r>
              <a:rPr lang="en-US" sz="1600" dirty="0">
                <a:solidFill>
                  <a:schemeClr val="bg1"/>
                </a:solidFill>
                <a:effectLst/>
              </a:rPr>
              <a:t> les </a:t>
            </a:r>
            <a:r>
              <a:rPr lang="en-US" sz="1600" dirty="0" err="1">
                <a:solidFill>
                  <a:schemeClr val="bg1"/>
                </a:solidFill>
                <a:effectLst/>
              </a:rPr>
              <a:t>atomes</a:t>
            </a:r>
            <a:r>
              <a:rPr lang="en-US" sz="1600" dirty="0">
                <a:solidFill>
                  <a:schemeClr val="bg1"/>
                </a:solidFill>
                <a:effectLst/>
              </a:rPr>
              <a:t> qui la </a:t>
            </a:r>
            <a:r>
              <a:rPr lang="en-US" sz="1600" dirty="0" err="1">
                <a:solidFill>
                  <a:schemeClr val="bg1"/>
                </a:solidFill>
                <a:effectLst/>
              </a:rPr>
              <a:t>composent</a:t>
            </a:r>
            <a:r>
              <a:rPr lang="en-US" sz="1600" dirty="0">
                <a:solidFill>
                  <a:schemeClr val="bg1"/>
                </a:solidFill>
                <a:effectLst/>
              </a:rPr>
              <a:t>.</a:t>
            </a:r>
          </a:p>
          <a:p>
            <a:r>
              <a:rPr lang="en-US" sz="1600" b="1" dirty="0" err="1">
                <a:solidFill>
                  <a:schemeClr val="bg1"/>
                </a:solidFill>
                <a:effectLst/>
              </a:rPr>
              <a:t>Exemple</a:t>
            </a:r>
            <a:r>
              <a:rPr lang="en-US" sz="1600" b="1" dirty="0">
                <a:solidFill>
                  <a:schemeClr val="bg1"/>
                </a:solidFill>
                <a:effectLst/>
              </a:rPr>
              <a:t> 1 :</a:t>
            </a:r>
            <a:r>
              <a:rPr lang="en-US" sz="1600" dirty="0">
                <a:solidFill>
                  <a:schemeClr val="bg1"/>
                </a:solidFill>
                <a:effectLst/>
              </a:rPr>
              <a:t> La masse </a:t>
            </a:r>
            <a:r>
              <a:rPr lang="en-US" sz="1600" dirty="0" err="1">
                <a:solidFill>
                  <a:schemeClr val="bg1"/>
                </a:solidFill>
                <a:effectLst/>
              </a:rPr>
              <a:t>molaire</a:t>
            </a:r>
            <a:r>
              <a:rPr lang="en-US" sz="1600" dirty="0">
                <a:solidFill>
                  <a:schemeClr val="bg1"/>
                </a:solidFill>
                <a:effectLst/>
              </a:rPr>
              <a:t> de </a:t>
            </a:r>
            <a:r>
              <a:rPr lang="en-US" sz="1600" dirty="0" err="1">
                <a:solidFill>
                  <a:schemeClr val="bg1"/>
                </a:solidFill>
                <a:effectLst/>
              </a:rPr>
              <a:t>l'oxygène</a:t>
            </a:r>
            <a:r>
              <a:rPr lang="en-US" sz="1600" dirty="0">
                <a:solidFill>
                  <a:schemeClr val="bg1"/>
                </a:solidFill>
                <a:effectLst/>
              </a:rPr>
              <a:t> (O)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d'environ</a:t>
            </a:r>
            <a:r>
              <a:rPr lang="en-US" sz="1600" dirty="0">
                <a:solidFill>
                  <a:schemeClr val="bg1"/>
                </a:solidFill>
                <a:effectLst/>
              </a:rPr>
              <a:t> 16,00 g/</a:t>
            </a:r>
            <a:r>
              <a:rPr lang="en-US" sz="1600" dirty="0" err="1">
                <a:solidFill>
                  <a:schemeClr val="bg1"/>
                </a:solidFill>
                <a:effectLst/>
              </a:rPr>
              <a:t>mol</a:t>
            </a:r>
            <a:r>
              <a:rPr lang="en-US" sz="1600" dirty="0">
                <a:solidFill>
                  <a:schemeClr val="bg1"/>
                </a:solidFill>
                <a:effectLst/>
              </a:rPr>
              <a:t> . Celle de la </a:t>
            </a:r>
            <a:r>
              <a:rPr lang="en-US" sz="1600" dirty="0" err="1">
                <a:solidFill>
                  <a:schemeClr val="bg1"/>
                </a:solidFill>
                <a:effectLst/>
              </a:rPr>
              <a:t>molécule</a:t>
            </a:r>
            <a:r>
              <a:rPr lang="en-US" sz="1600" dirty="0">
                <a:solidFill>
                  <a:schemeClr val="bg1"/>
                </a:solidFill>
                <a:effectLst/>
              </a:rPr>
              <a:t> de </a:t>
            </a:r>
            <a:r>
              <a:rPr lang="en-US" sz="1600" dirty="0" err="1">
                <a:solidFill>
                  <a:schemeClr val="bg1"/>
                </a:solidFill>
                <a:effectLst/>
              </a:rPr>
              <a:t>dioxygène</a:t>
            </a:r>
            <a:r>
              <a:rPr lang="en-US" sz="1600" dirty="0">
                <a:solidFill>
                  <a:schemeClr val="bg1"/>
                </a:solidFill>
                <a:effectLst/>
              </a:rPr>
              <a:t> (</a:t>
            </a:r>
            <a:r>
              <a:rPr lang="en-US" sz="1600" i="1" dirty="0">
                <a:solidFill>
                  <a:schemeClr val="bg1"/>
                </a:solidFill>
                <a:effectLst/>
              </a:rPr>
              <a:t>O</a:t>
            </a:r>
            <a:r>
              <a:rPr lang="en-US" sz="1600" baseline="-25000" dirty="0">
                <a:solidFill>
                  <a:schemeClr val="bg1"/>
                </a:solidFill>
                <a:effectLst/>
              </a:rPr>
              <a:t>2</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2×16,00=32 g/</a:t>
            </a:r>
            <a:r>
              <a:rPr lang="en-US" sz="1600" dirty="0" err="1">
                <a:solidFill>
                  <a:schemeClr val="bg1"/>
                </a:solidFill>
                <a:effectLst/>
              </a:rPr>
              <a:t>mol</a:t>
            </a:r>
            <a:r>
              <a:rPr lang="en-US" sz="1600" dirty="0">
                <a:solidFill>
                  <a:schemeClr val="bg1"/>
                </a:solidFill>
                <a:effectLst/>
              </a:rPr>
              <a:t> .</a:t>
            </a:r>
          </a:p>
          <a:p>
            <a:r>
              <a:rPr lang="en-US" sz="1600" b="1" dirty="0" err="1">
                <a:solidFill>
                  <a:schemeClr val="bg1"/>
                </a:solidFill>
                <a:effectLst/>
              </a:rPr>
              <a:t>Exemple</a:t>
            </a:r>
            <a:r>
              <a:rPr lang="en-US" sz="1600" b="1" dirty="0">
                <a:solidFill>
                  <a:schemeClr val="bg1"/>
                </a:solidFill>
                <a:effectLst/>
              </a:rPr>
              <a:t> 2 :</a:t>
            </a:r>
            <a:r>
              <a:rPr lang="en-US" sz="1600" dirty="0">
                <a:solidFill>
                  <a:schemeClr val="bg1"/>
                </a:solidFill>
                <a:effectLst/>
              </a:rPr>
              <a:t> Pour le glucose (</a:t>
            </a:r>
            <a:r>
              <a:rPr lang="en-US" sz="1600" i="1" dirty="0">
                <a:solidFill>
                  <a:schemeClr val="bg1"/>
                </a:solidFill>
                <a:effectLst/>
              </a:rPr>
              <a:t>C</a:t>
            </a:r>
            <a:r>
              <a:rPr lang="en-US" sz="1600" baseline="-25000" dirty="0">
                <a:solidFill>
                  <a:schemeClr val="bg1"/>
                </a:solidFill>
                <a:effectLst/>
              </a:rPr>
              <a:t>6</a:t>
            </a:r>
            <a:r>
              <a:rPr lang="en-US" sz="1600" dirty="0">
                <a:solidFill>
                  <a:schemeClr val="bg1"/>
                </a:solidFill>
                <a:effectLst/>
              </a:rPr>
              <a:t>​</a:t>
            </a:r>
            <a:r>
              <a:rPr lang="en-US" sz="1600" i="1" dirty="0">
                <a:solidFill>
                  <a:schemeClr val="bg1"/>
                </a:solidFill>
                <a:effectLst/>
              </a:rPr>
              <a:t>H</a:t>
            </a:r>
            <a:r>
              <a:rPr lang="en-US" sz="1600" baseline="-25000" dirty="0">
                <a:solidFill>
                  <a:schemeClr val="bg1"/>
                </a:solidFill>
                <a:effectLst/>
              </a:rPr>
              <a:t>12</a:t>
            </a:r>
            <a:r>
              <a:rPr lang="en-US" sz="1600" dirty="0">
                <a:solidFill>
                  <a:schemeClr val="bg1"/>
                </a:solidFill>
                <a:effectLst/>
              </a:rPr>
              <a:t>​</a:t>
            </a:r>
            <a:r>
              <a:rPr lang="en-US" sz="1600" i="1" dirty="0">
                <a:solidFill>
                  <a:schemeClr val="bg1"/>
                </a:solidFill>
                <a:effectLst/>
              </a:rPr>
              <a:t>O</a:t>
            </a:r>
            <a:r>
              <a:rPr lang="en-US" sz="1600" baseline="-25000" dirty="0">
                <a:solidFill>
                  <a:schemeClr val="bg1"/>
                </a:solidFill>
                <a:effectLst/>
              </a:rPr>
              <a:t>6</a:t>
            </a:r>
            <a:r>
              <a:rPr lang="en-US" sz="1600" dirty="0">
                <a:solidFill>
                  <a:schemeClr val="bg1"/>
                </a:solidFill>
                <a:effectLst/>
              </a:rPr>
              <a:t>​), la masse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a:t>
            </a:r>
            <a:br>
              <a:rPr lang="en-US" sz="1600" dirty="0">
                <a:solidFill>
                  <a:schemeClr val="bg1"/>
                </a:solidFill>
                <a:effectLst/>
              </a:rPr>
            </a:br>
            <a:r>
              <a:rPr lang="en-US" sz="1600" dirty="0">
                <a:solidFill>
                  <a:schemeClr val="bg1"/>
                </a:solidFill>
                <a:effectLst/>
              </a:rPr>
              <a:t>M(C6H12O6)=(6×12,01)+(12×1,008)+(6×16,00)=180,16 g/</a:t>
            </a:r>
            <a:r>
              <a:rPr lang="en-US" sz="1600" dirty="0" err="1">
                <a:solidFill>
                  <a:schemeClr val="bg1"/>
                </a:solidFill>
                <a:effectLst/>
              </a:rPr>
              <a:t>mol</a:t>
            </a:r>
            <a:r>
              <a:rPr lang="en-US" sz="1600" dirty="0">
                <a:solidFill>
                  <a:schemeClr val="bg1"/>
                </a:solidFill>
                <a:effectLst/>
              </a:rPr>
              <a:t> .</a:t>
            </a:r>
          </a:p>
          <a:p>
            <a:pPr marL="0" indent="0">
              <a:buNone/>
            </a:pPr>
            <a:endParaRPr lang="fr-FR" dirty="0"/>
          </a:p>
        </p:txBody>
      </p:sp>
      <p:sp>
        <p:nvSpPr>
          <p:cNvPr id="4" name="Emplacement réservé de contenu 2">
            <a:extLst>
              <a:ext uri="{FF2B5EF4-FFF2-40B4-BE49-F238E27FC236}">
                <a16:creationId xmlns:a16="http://schemas.microsoft.com/office/drawing/2014/main" id="{E3C8714D-843D-694B-8074-A8AC6169B154}"/>
              </a:ext>
            </a:extLst>
          </p:cNvPr>
          <p:cNvSpPr txBox="1">
            <a:spLocks/>
          </p:cNvSpPr>
          <p:nvPr/>
        </p:nvSpPr>
        <p:spPr>
          <a:xfrm>
            <a:off x="6204821" y="2336872"/>
            <a:ext cx="5291853" cy="3563865"/>
          </a:xfrm>
          <a:prstGeom prst="rect">
            <a:avLst/>
          </a:prstGeom>
          <a:solidFill>
            <a:schemeClr val="accent1"/>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fr-FR" sz="24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a:lstStyle>
          <a:p>
            <a:r>
              <a:rPr lang="en-US" sz="1600" b="1" dirty="0">
                <a:solidFill>
                  <a:schemeClr val="accent4">
                    <a:lumMod val="75000"/>
                  </a:schemeClr>
                </a:solidFill>
                <a:effectLst/>
              </a:rPr>
              <a:t> </a:t>
            </a:r>
            <a:r>
              <a:rPr lang="en-US" b="1" dirty="0">
                <a:solidFill>
                  <a:schemeClr val="accent4">
                    <a:lumMod val="75000"/>
                  </a:schemeClr>
                </a:solidFill>
                <a:effectLst/>
              </a:rPr>
              <a:t>Molar Mass (M)</a:t>
            </a:r>
            <a:br>
              <a:rPr lang="en-US" dirty="0">
                <a:solidFill>
                  <a:schemeClr val="accent4">
                    <a:lumMod val="75000"/>
                  </a:schemeClr>
                </a:solidFill>
              </a:rPr>
            </a:br>
            <a:r>
              <a:rPr lang="en-US" dirty="0">
                <a:solidFill>
                  <a:schemeClr val="accent4">
                    <a:lumMod val="75000"/>
                  </a:schemeClr>
                </a:solidFill>
                <a:effectLst/>
              </a:rPr>
              <a:t>• </a:t>
            </a:r>
            <a:r>
              <a:rPr lang="en-US" sz="1500" dirty="0">
                <a:solidFill>
                  <a:schemeClr val="accent4">
                    <a:lumMod val="75000"/>
                  </a:schemeClr>
                </a:solidFill>
                <a:effectLst/>
              </a:rPr>
              <a:t>The molar mass of a substance is the mass of one mole of that substance. It is expressed in</a:t>
            </a:r>
            <a:br>
              <a:rPr lang="en-US" sz="1500" dirty="0">
                <a:solidFill>
                  <a:schemeClr val="accent4">
                    <a:lumMod val="75000"/>
                  </a:schemeClr>
                </a:solidFill>
              </a:rPr>
            </a:br>
            <a:r>
              <a:rPr lang="en-US" sz="1500" dirty="0">
                <a:solidFill>
                  <a:schemeClr val="accent4">
                    <a:lumMod val="75000"/>
                  </a:schemeClr>
                </a:solidFill>
                <a:effectLst/>
              </a:rPr>
              <a:t>grams per mole ( g/</a:t>
            </a:r>
            <a:r>
              <a:rPr lang="en-US" sz="1500" dirty="0" err="1">
                <a:solidFill>
                  <a:schemeClr val="accent4">
                    <a:lumMod val="75000"/>
                  </a:schemeClr>
                </a:solidFill>
                <a:effectLst/>
              </a:rPr>
              <a:t>mol</a:t>
            </a:r>
            <a:r>
              <a:rPr lang="en-US" sz="1500" dirty="0">
                <a:solidFill>
                  <a:schemeClr val="accent4">
                    <a:lumMod val="75000"/>
                  </a:schemeClr>
                </a:solidFill>
                <a:effectLst/>
              </a:rPr>
              <a:t> ).</a:t>
            </a:r>
            <a:br>
              <a:rPr lang="en-US" sz="1500" dirty="0">
                <a:solidFill>
                  <a:schemeClr val="accent4">
                    <a:lumMod val="75000"/>
                  </a:schemeClr>
                </a:solidFill>
              </a:rPr>
            </a:br>
            <a:r>
              <a:rPr lang="en-US" sz="1500" dirty="0">
                <a:solidFill>
                  <a:schemeClr val="accent4">
                    <a:lumMod val="75000"/>
                  </a:schemeClr>
                </a:solidFill>
                <a:effectLst/>
              </a:rPr>
              <a:t>• For an atom, the atomic molar mass is given in the periodic table of elements. For a molecule, the molecular molar mass is the sum of the atomic molar masses of all the atoms that compose it.</a:t>
            </a:r>
            <a:br>
              <a:rPr lang="en-US" sz="1500" dirty="0">
                <a:solidFill>
                  <a:schemeClr val="accent4">
                    <a:lumMod val="75000"/>
                  </a:schemeClr>
                </a:solidFill>
              </a:rPr>
            </a:br>
            <a:r>
              <a:rPr lang="en-US" sz="1500" dirty="0">
                <a:solidFill>
                  <a:schemeClr val="accent4">
                    <a:lumMod val="75000"/>
                  </a:schemeClr>
                </a:solidFill>
                <a:effectLst/>
              </a:rPr>
              <a:t>• Example 1: The molar mass of oxygen (O) is approximately 16.00 g/</a:t>
            </a:r>
            <a:r>
              <a:rPr lang="en-US" sz="1500" dirty="0" err="1">
                <a:solidFill>
                  <a:schemeClr val="accent4">
                    <a:lumMod val="75000"/>
                  </a:schemeClr>
                </a:solidFill>
                <a:effectLst/>
              </a:rPr>
              <a:t>mol</a:t>
            </a:r>
            <a:r>
              <a:rPr lang="en-US" sz="1500" dirty="0">
                <a:solidFill>
                  <a:schemeClr val="accent4">
                    <a:lumMod val="75000"/>
                  </a:schemeClr>
                </a:solidFill>
                <a:effectLst/>
              </a:rPr>
              <a:t> . That of the dioxygen molecule (O2) is 2 × 16.00 = 32 g/</a:t>
            </a:r>
            <a:r>
              <a:rPr lang="en-US" sz="1500" dirty="0" err="1">
                <a:solidFill>
                  <a:schemeClr val="accent4">
                    <a:lumMod val="75000"/>
                  </a:schemeClr>
                </a:solidFill>
                <a:effectLst/>
              </a:rPr>
              <a:t>mol</a:t>
            </a:r>
            <a:r>
              <a:rPr lang="en-US" sz="1500" dirty="0">
                <a:solidFill>
                  <a:schemeClr val="accent4">
                    <a:lumMod val="75000"/>
                  </a:schemeClr>
                </a:solidFill>
                <a:effectLst/>
              </a:rPr>
              <a:t> .</a:t>
            </a:r>
            <a:br>
              <a:rPr lang="en-US" sz="1500" dirty="0">
                <a:solidFill>
                  <a:schemeClr val="accent4">
                    <a:lumMod val="75000"/>
                  </a:schemeClr>
                </a:solidFill>
              </a:rPr>
            </a:br>
            <a:r>
              <a:rPr lang="en-US" sz="1500" dirty="0">
                <a:solidFill>
                  <a:schemeClr val="accent4">
                    <a:lumMod val="75000"/>
                  </a:schemeClr>
                </a:solidFill>
                <a:effectLst/>
              </a:rPr>
              <a:t>• Example 2: For glucose (C6H12O6), the molar mass is: M(C6H12O6) = (6 × 12.01) + (12 × 1.008) + (6 × 16.00) = 180.16 g/</a:t>
            </a:r>
            <a:r>
              <a:rPr lang="en-US" sz="1500" dirty="0" err="1">
                <a:solidFill>
                  <a:schemeClr val="accent4">
                    <a:lumMod val="75000"/>
                  </a:schemeClr>
                </a:solidFill>
                <a:effectLst/>
              </a:rPr>
              <a:t>mol</a:t>
            </a:r>
            <a:r>
              <a:rPr lang="en-US" sz="1500" dirty="0">
                <a:solidFill>
                  <a:schemeClr val="accent4">
                    <a:lumMod val="75000"/>
                  </a:schemeClr>
                </a:solidFill>
                <a:effectLst/>
              </a:rPr>
              <a:t> .</a:t>
            </a:r>
            <a:endParaRPr lang="en-US" sz="1500" dirty="0">
              <a:solidFill>
                <a:schemeClr val="accent4">
                  <a:lumMod val="75000"/>
                </a:schemeClr>
              </a:solidFill>
            </a:endParaRPr>
          </a:p>
        </p:txBody>
      </p:sp>
    </p:spTree>
    <p:extLst>
      <p:ext uri="{BB962C8B-B14F-4D97-AF65-F5344CB8AC3E}">
        <p14:creationId xmlns:p14="http://schemas.microsoft.com/office/powerpoint/2010/main" val="3625216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4">
                                            <p:bg/>
                                          </p:spTgt>
                                        </p:tgtEl>
                                        <p:attrNameLst>
                                          <p:attrName>style.visibility</p:attrName>
                                        </p:attrNameLst>
                                      </p:cBhvr>
                                      <p:to>
                                        <p:strVal val="visible"/>
                                      </p:to>
                                    </p:set>
                                    <p:animEffect transition="in" filter="wipe(down)">
                                      <p:cBhvr>
                                        <p:cTn id="115" dur="580">
                                          <p:stCondLst>
                                            <p:cond delay="0"/>
                                          </p:stCondLst>
                                        </p:cTn>
                                        <p:tgtEl>
                                          <p:spTgt spid="4">
                                            <p:bg/>
                                          </p:spTgt>
                                        </p:tgtEl>
                                      </p:cBhvr>
                                    </p:animEffect>
                                    <p:anim calcmode="lin" valueType="num">
                                      <p:cBhvr>
                                        <p:cTn id="116"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4">
                                            <p:bg/>
                                          </p:spTgt>
                                        </p:tgtEl>
                                      </p:cBhvr>
                                      <p:to x="100000" y="60000"/>
                                    </p:animScale>
                                    <p:animScale>
                                      <p:cBhvr>
                                        <p:cTn id="122" dur="166" decel="50000">
                                          <p:stCondLst>
                                            <p:cond delay="676"/>
                                          </p:stCondLst>
                                        </p:cTn>
                                        <p:tgtEl>
                                          <p:spTgt spid="4">
                                            <p:bg/>
                                          </p:spTgt>
                                        </p:tgtEl>
                                      </p:cBhvr>
                                      <p:to x="100000" y="100000"/>
                                    </p:animScale>
                                    <p:animScale>
                                      <p:cBhvr>
                                        <p:cTn id="123" dur="26">
                                          <p:stCondLst>
                                            <p:cond delay="1312"/>
                                          </p:stCondLst>
                                        </p:cTn>
                                        <p:tgtEl>
                                          <p:spTgt spid="4">
                                            <p:bg/>
                                          </p:spTgt>
                                        </p:tgtEl>
                                      </p:cBhvr>
                                      <p:to x="100000" y="80000"/>
                                    </p:animScale>
                                    <p:animScale>
                                      <p:cBhvr>
                                        <p:cTn id="124" dur="166" decel="50000">
                                          <p:stCondLst>
                                            <p:cond delay="1338"/>
                                          </p:stCondLst>
                                        </p:cTn>
                                        <p:tgtEl>
                                          <p:spTgt spid="4">
                                            <p:bg/>
                                          </p:spTgt>
                                        </p:tgtEl>
                                      </p:cBhvr>
                                      <p:to x="100000" y="100000"/>
                                    </p:animScale>
                                    <p:animScale>
                                      <p:cBhvr>
                                        <p:cTn id="125" dur="26">
                                          <p:stCondLst>
                                            <p:cond delay="1642"/>
                                          </p:stCondLst>
                                        </p:cTn>
                                        <p:tgtEl>
                                          <p:spTgt spid="4">
                                            <p:bg/>
                                          </p:spTgt>
                                        </p:tgtEl>
                                      </p:cBhvr>
                                      <p:to x="100000" y="90000"/>
                                    </p:animScale>
                                    <p:animScale>
                                      <p:cBhvr>
                                        <p:cTn id="126" dur="166" decel="50000">
                                          <p:stCondLst>
                                            <p:cond delay="1668"/>
                                          </p:stCondLst>
                                        </p:cTn>
                                        <p:tgtEl>
                                          <p:spTgt spid="4">
                                            <p:bg/>
                                          </p:spTgt>
                                        </p:tgtEl>
                                      </p:cBhvr>
                                      <p:to x="100000" y="100000"/>
                                    </p:animScale>
                                    <p:animScale>
                                      <p:cBhvr>
                                        <p:cTn id="127" dur="26">
                                          <p:stCondLst>
                                            <p:cond delay="1808"/>
                                          </p:stCondLst>
                                        </p:cTn>
                                        <p:tgtEl>
                                          <p:spTgt spid="4">
                                            <p:bg/>
                                          </p:spTgt>
                                        </p:tgtEl>
                                      </p:cBhvr>
                                      <p:to x="100000" y="95000"/>
                                    </p:animScale>
                                    <p:animScale>
                                      <p:cBhvr>
                                        <p:cTn id="128" dur="166" decel="50000">
                                          <p:stCondLst>
                                            <p:cond delay="1834"/>
                                          </p:stCondLst>
                                        </p:cTn>
                                        <p:tgtEl>
                                          <p:spTgt spid="4">
                                            <p:bg/>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4">
                                            <p:txEl>
                                              <p:pRg st="0" end="0"/>
                                            </p:txEl>
                                          </p:spTgt>
                                        </p:tgtEl>
                                        <p:attrNameLst>
                                          <p:attrName>style.visibility</p:attrName>
                                        </p:attrNameLst>
                                      </p:cBhvr>
                                      <p:to>
                                        <p:strVal val="visible"/>
                                      </p:to>
                                    </p:set>
                                    <p:animEffect transition="in" filter="wipe(down)">
                                      <p:cBhvr>
                                        <p:cTn id="133" dur="580">
                                          <p:stCondLst>
                                            <p:cond delay="0"/>
                                          </p:stCondLst>
                                        </p:cTn>
                                        <p:tgtEl>
                                          <p:spTgt spid="4">
                                            <p:txEl>
                                              <p:pRg st="0" end="0"/>
                                            </p:txEl>
                                          </p:spTgt>
                                        </p:tgtEl>
                                      </p:cBhvr>
                                    </p:animEffect>
                                    <p:anim calcmode="lin" valueType="num">
                                      <p:cBhvr>
                                        <p:cTn id="13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4">
                                            <p:txEl>
                                              <p:pRg st="0" end="0"/>
                                            </p:txEl>
                                          </p:spTgt>
                                        </p:tgtEl>
                                      </p:cBhvr>
                                      <p:to x="100000" y="60000"/>
                                    </p:animScale>
                                    <p:animScale>
                                      <p:cBhvr>
                                        <p:cTn id="140" dur="166" decel="50000">
                                          <p:stCondLst>
                                            <p:cond delay="676"/>
                                          </p:stCondLst>
                                        </p:cTn>
                                        <p:tgtEl>
                                          <p:spTgt spid="4">
                                            <p:txEl>
                                              <p:pRg st="0" end="0"/>
                                            </p:txEl>
                                          </p:spTgt>
                                        </p:tgtEl>
                                      </p:cBhvr>
                                      <p:to x="100000" y="100000"/>
                                    </p:animScale>
                                    <p:animScale>
                                      <p:cBhvr>
                                        <p:cTn id="141" dur="26">
                                          <p:stCondLst>
                                            <p:cond delay="1312"/>
                                          </p:stCondLst>
                                        </p:cTn>
                                        <p:tgtEl>
                                          <p:spTgt spid="4">
                                            <p:txEl>
                                              <p:pRg st="0" end="0"/>
                                            </p:txEl>
                                          </p:spTgt>
                                        </p:tgtEl>
                                      </p:cBhvr>
                                      <p:to x="100000" y="80000"/>
                                    </p:animScale>
                                    <p:animScale>
                                      <p:cBhvr>
                                        <p:cTn id="142" dur="166" decel="50000">
                                          <p:stCondLst>
                                            <p:cond delay="1338"/>
                                          </p:stCondLst>
                                        </p:cTn>
                                        <p:tgtEl>
                                          <p:spTgt spid="4">
                                            <p:txEl>
                                              <p:pRg st="0" end="0"/>
                                            </p:txEl>
                                          </p:spTgt>
                                        </p:tgtEl>
                                      </p:cBhvr>
                                      <p:to x="100000" y="100000"/>
                                    </p:animScale>
                                    <p:animScale>
                                      <p:cBhvr>
                                        <p:cTn id="143" dur="26">
                                          <p:stCondLst>
                                            <p:cond delay="1642"/>
                                          </p:stCondLst>
                                        </p:cTn>
                                        <p:tgtEl>
                                          <p:spTgt spid="4">
                                            <p:txEl>
                                              <p:pRg st="0" end="0"/>
                                            </p:txEl>
                                          </p:spTgt>
                                        </p:tgtEl>
                                      </p:cBhvr>
                                      <p:to x="100000" y="90000"/>
                                    </p:animScale>
                                    <p:animScale>
                                      <p:cBhvr>
                                        <p:cTn id="144" dur="166" decel="50000">
                                          <p:stCondLst>
                                            <p:cond delay="1668"/>
                                          </p:stCondLst>
                                        </p:cTn>
                                        <p:tgtEl>
                                          <p:spTgt spid="4">
                                            <p:txEl>
                                              <p:pRg st="0" end="0"/>
                                            </p:txEl>
                                          </p:spTgt>
                                        </p:tgtEl>
                                      </p:cBhvr>
                                      <p:to x="100000" y="100000"/>
                                    </p:animScale>
                                    <p:animScale>
                                      <p:cBhvr>
                                        <p:cTn id="145" dur="26">
                                          <p:stCondLst>
                                            <p:cond delay="1808"/>
                                          </p:stCondLst>
                                        </p:cTn>
                                        <p:tgtEl>
                                          <p:spTgt spid="4">
                                            <p:txEl>
                                              <p:pRg st="0" end="0"/>
                                            </p:txEl>
                                          </p:spTgt>
                                        </p:tgtEl>
                                      </p:cBhvr>
                                      <p:to x="100000" y="95000"/>
                                    </p:animScale>
                                    <p:animScale>
                                      <p:cBhvr>
                                        <p:cTn id="146"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123109" y="2122561"/>
            <a:ext cx="5520454" cy="4143440"/>
          </a:xfrm>
          <a:solidFill>
            <a:schemeClr val="accent1"/>
          </a:solidFill>
        </p:spPr>
        <p:txBody>
          <a:bodyPr>
            <a:normAutofit lnSpcReduction="10000"/>
          </a:bodyPr>
          <a:lstStyle/>
          <a:p>
            <a:r>
              <a:rPr lang="en-US" sz="1600" b="1" dirty="0">
                <a:solidFill>
                  <a:schemeClr val="bg1"/>
                </a:solidFill>
                <a:effectLst/>
              </a:rPr>
              <a:t>Volume </a:t>
            </a:r>
            <a:r>
              <a:rPr lang="en-US" sz="1600" b="1" dirty="0" err="1">
                <a:solidFill>
                  <a:schemeClr val="bg1"/>
                </a:solidFill>
                <a:effectLst/>
              </a:rPr>
              <a:t>Molaire</a:t>
            </a:r>
            <a:r>
              <a:rPr lang="en-US" sz="1600" b="1" dirty="0">
                <a:solidFill>
                  <a:schemeClr val="bg1"/>
                </a:solidFill>
                <a:effectLst/>
              </a:rPr>
              <a:t> (</a:t>
            </a:r>
            <a:r>
              <a:rPr lang="en-US" sz="1600" b="1" i="1" dirty="0" err="1">
                <a:solidFill>
                  <a:schemeClr val="bg1"/>
                </a:solidFill>
                <a:effectLst/>
              </a:rPr>
              <a:t>Vm</a:t>
            </a:r>
            <a:r>
              <a:rPr lang="en-US" sz="1600" b="1" dirty="0">
                <a:solidFill>
                  <a:schemeClr val="bg1"/>
                </a:solidFill>
                <a:effectLst/>
              </a:rPr>
              <a:t>​ - L/</a:t>
            </a:r>
            <a:r>
              <a:rPr lang="en-US" sz="1600" b="1" dirty="0" err="1">
                <a:solidFill>
                  <a:schemeClr val="bg1"/>
                </a:solidFill>
                <a:effectLst/>
              </a:rPr>
              <a:t>mol</a:t>
            </a:r>
            <a:r>
              <a:rPr lang="en-US" sz="1600" b="1" dirty="0">
                <a:solidFill>
                  <a:schemeClr val="bg1"/>
                </a:solidFill>
                <a:effectLst/>
              </a:rPr>
              <a:t> </a:t>
            </a:r>
            <a:r>
              <a:rPr lang="en-US" sz="1600" b="1" dirty="0" err="1">
                <a:solidFill>
                  <a:schemeClr val="bg1"/>
                </a:solidFill>
                <a:effectLst/>
              </a:rPr>
              <a:t>ou</a:t>
            </a:r>
            <a:r>
              <a:rPr lang="en-US" sz="1600" b="1" dirty="0">
                <a:solidFill>
                  <a:schemeClr val="bg1"/>
                </a:solidFill>
                <a:effectLst/>
              </a:rPr>
              <a:t> m</a:t>
            </a:r>
            <a:r>
              <a:rPr lang="en-US" sz="1600" b="1" baseline="30000" dirty="0">
                <a:solidFill>
                  <a:schemeClr val="bg1"/>
                </a:solidFill>
                <a:effectLst/>
              </a:rPr>
              <a:t>3</a:t>
            </a:r>
            <a:r>
              <a:rPr lang="en-US" sz="1600" b="1" dirty="0">
                <a:solidFill>
                  <a:schemeClr val="bg1"/>
                </a:solidFill>
                <a:effectLst/>
              </a:rPr>
              <a:t>/</a:t>
            </a:r>
            <a:r>
              <a:rPr lang="en-US" sz="1600" b="1" i="1" dirty="0" err="1">
                <a:solidFill>
                  <a:schemeClr val="bg1"/>
                </a:solidFill>
                <a:effectLst/>
              </a:rPr>
              <a:t>mol</a:t>
            </a:r>
            <a:r>
              <a:rPr lang="en-US" sz="1600" b="1" dirty="0">
                <a:solidFill>
                  <a:schemeClr val="bg1"/>
                </a:solidFill>
                <a:effectLst/>
              </a:rPr>
              <a:t>)</a:t>
            </a:r>
          </a:p>
          <a:p>
            <a:r>
              <a:rPr lang="en-US" sz="1600" dirty="0">
                <a:solidFill>
                  <a:schemeClr val="bg1"/>
                </a:solidFill>
                <a:effectLst/>
              </a:rPr>
              <a:t>Le volume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le volume </a:t>
            </a:r>
            <a:r>
              <a:rPr lang="en-US" sz="1600" dirty="0" err="1">
                <a:solidFill>
                  <a:schemeClr val="bg1"/>
                </a:solidFill>
                <a:effectLst/>
              </a:rPr>
              <a:t>occupé</a:t>
            </a:r>
            <a:r>
              <a:rPr lang="en-US" sz="1600" dirty="0">
                <a:solidFill>
                  <a:schemeClr val="bg1"/>
                </a:solidFill>
                <a:effectLst/>
              </a:rPr>
              <a:t> par </a:t>
            </a:r>
            <a:r>
              <a:rPr lang="en-US" sz="1600" dirty="0" err="1">
                <a:solidFill>
                  <a:schemeClr val="bg1"/>
                </a:solidFill>
                <a:effectLst/>
              </a:rPr>
              <a:t>une</a:t>
            </a:r>
            <a:r>
              <a:rPr lang="en-US" sz="1600" dirty="0">
                <a:solidFill>
                  <a:schemeClr val="bg1"/>
                </a:solidFill>
                <a:effectLst/>
              </a:rPr>
              <a:t> mole </a:t>
            </a:r>
            <a:r>
              <a:rPr lang="en-US" sz="1600" dirty="0" err="1">
                <a:solidFill>
                  <a:schemeClr val="bg1"/>
                </a:solidFill>
                <a:effectLst/>
              </a:rPr>
              <a:t>d'une</a:t>
            </a:r>
            <a:r>
              <a:rPr lang="en-US" sz="1600" dirty="0">
                <a:solidFill>
                  <a:schemeClr val="bg1"/>
                </a:solidFill>
                <a:effectLst/>
              </a:rPr>
              <a:t> substance </a:t>
            </a:r>
            <a:r>
              <a:rPr lang="en-US" sz="1600" dirty="0" err="1">
                <a:solidFill>
                  <a:schemeClr val="bg1"/>
                </a:solidFill>
                <a:effectLst/>
              </a:rPr>
              <a:t>donnée</a:t>
            </a:r>
            <a:r>
              <a:rPr lang="en-US" sz="1600" dirty="0">
                <a:solidFill>
                  <a:schemeClr val="bg1"/>
                </a:solidFill>
                <a:effectLst/>
              </a:rPr>
              <a:t>. Pour les </a:t>
            </a:r>
            <a:r>
              <a:rPr lang="en-US" sz="1600" dirty="0" err="1">
                <a:solidFill>
                  <a:schemeClr val="bg1"/>
                </a:solidFill>
                <a:effectLst/>
              </a:rPr>
              <a:t>gaz</a:t>
            </a:r>
            <a:r>
              <a:rPr lang="en-US" sz="1600" dirty="0">
                <a:solidFill>
                  <a:schemeClr val="bg1"/>
                </a:solidFill>
                <a:effectLst/>
              </a:rPr>
              <a:t> parfaits </a:t>
            </a:r>
            <a:r>
              <a:rPr lang="en-US" sz="1600" dirty="0" err="1">
                <a:solidFill>
                  <a:schemeClr val="bg1"/>
                </a:solidFill>
                <a:effectLst/>
              </a:rPr>
              <a:t>dans</a:t>
            </a:r>
            <a:r>
              <a:rPr lang="en-US" sz="1600" dirty="0">
                <a:solidFill>
                  <a:schemeClr val="bg1"/>
                </a:solidFill>
                <a:effectLst/>
              </a:rPr>
              <a:t> des conditions </a:t>
            </a:r>
            <a:r>
              <a:rPr lang="en-US" sz="1600" dirty="0" err="1">
                <a:solidFill>
                  <a:schemeClr val="bg1"/>
                </a:solidFill>
                <a:effectLst/>
              </a:rPr>
              <a:t>normales</a:t>
            </a:r>
            <a:r>
              <a:rPr lang="en-US" sz="1600" dirty="0">
                <a:solidFill>
                  <a:schemeClr val="bg1"/>
                </a:solidFill>
                <a:effectLst/>
              </a:rPr>
              <a:t> de </a:t>
            </a:r>
            <a:r>
              <a:rPr lang="en-US" sz="1600" dirty="0" err="1">
                <a:solidFill>
                  <a:schemeClr val="bg1"/>
                </a:solidFill>
                <a:effectLst/>
              </a:rPr>
              <a:t>température</a:t>
            </a:r>
            <a:r>
              <a:rPr lang="en-US" sz="1600" dirty="0">
                <a:solidFill>
                  <a:schemeClr val="bg1"/>
                </a:solidFill>
                <a:effectLst/>
              </a:rPr>
              <a:t> et de pression (CNTP) : (0∘</a:t>
            </a:r>
            <a:r>
              <a:rPr lang="en-US" sz="1600" i="1" dirty="0">
                <a:solidFill>
                  <a:schemeClr val="bg1"/>
                </a:solidFill>
                <a:effectLst/>
              </a:rPr>
              <a:t>C</a:t>
            </a:r>
            <a:r>
              <a:rPr lang="en-US" sz="1600" dirty="0">
                <a:solidFill>
                  <a:schemeClr val="bg1"/>
                </a:solidFill>
                <a:effectLst/>
              </a:rPr>
              <a:t> et 1 </a:t>
            </a:r>
            <a:r>
              <a:rPr lang="en-US" sz="1600" dirty="0" err="1">
                <a:solidFill>
                  <a:schemeClr val="bg1"/>
                </a:solidFill>
                <a:effectLst/>
              </a:rPr>
              <a:t>atm</a:t>
            </a:r>
            <a:r>
              <a:rPr lang="en-US" sz="1600" dirty="0">
                <a:solidFill>
                  <a:schemeClr val="bg1"/>
                </a:solidFill>
                <a:effectLst/>
              </a:rPr>
              <a:t>), le volume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d'environ</a:t>
            </a:r>
            <a:r>
              <a:rPr lang="en-US" sz="1600" dirty="0">
                <a:solidFill>
                  <a:schemeClr val="bg1"/>
                </a:solidFill>
                <a:effectLst/>
              </a:rPr>
              <a:t> 22,4 L/mol. Pour les </a:t>
            </a:r>
            <a:r>
              <a:rPr lang="en-US" sz="1600" dirty="0" err="1">
                <a:solidFill>
                  <a:schemeClr val="bg1"/>
                </a:solidFill>
                <a:effectLst/>
              </a:rPr>
              <a:t>liquides</a:t>
            </a:r>
            <a:r>
              <a:rPr lang="en-US" sz="1600" dirty="0">
                <a:solidFill>
                  <a:schemeClr val="bg1"/>
                </a:solidFill>
                <a:effectLst/>
              </a:rPr>
              <a:t> et les </a:t>
            </a:r>
            <a:r>
              <a:rPr lang="en-US" sz="1600" dirty="0" err="1">
                <a:solidFill>
                  <a:schemeClr val="bg1"/>
                </a:solidFill>
                <a:effectLst/>
              </a:rPr>
              <a:t>solides</a:t>
            </a:r>
            <a:r>
              <a:rPr lang="en-US" sz="1600" dirty="0">
                <a:solidFill>
                  <a:schemeClr val="bg1"/>
                </a:solidFill>
                <a:effectLst/>
              </a:rPr>
              <a:t>, le volume </a:t>
            </a:r>
            <a:r>
              <a:rPr lang="en-US" sz="1600" dirty="0" err="1">
                <a:solidFill>
                  <a:schemeClr val="bg1"/>
                </a:solidFill>
                <a:effectLst/>
              </a:rPr>
              <a:t>molaire</a:t>
            </a:r>
            <a:r>
              <a:rPr lang="en-US" sz="1600" dirty="0">
                <a:solidFill>
                  <a:schemeClr val="bg1"/>
                </a:solidFill>
                <a:effectLst/>
              </a:rPr>
              <a:t> </a:t>
            </a:r>
            <a:r>
              <a:rPr lang="en-US" sz="1600" dirty="0" err="1">
                <a:solidFill>
                  <a:schemeClr val="bg1"/>
                </a:solidFill>
                <a:effectLst/>
              </a:rPr>
              <a:t>est</a:t>
            </a:r>
            <a:r>
              <a:rPr lang="en-US" sz="1600" dirty="0">
                <a:solidFill>
                  <a:schemeClr val="bg1"/>
                </a:solidFill>
                <a:effectLst/>
              </a:rPr>
              <a:t> </a:t>
            </a:r>
            <a:r>
              <a:rPr lang="en-US" sz="1600" dirty="0" err="1">
                <a:solidFill>
                  <a:schemeClr val="bg1"/>
                </a:solidFill>
                <a:effectLst/>
              </a:rPr>
              <a:t>spécifique</a:t>
            </a:r>
            <a:r>
              <a:rPr lang="en-US" sz="1600" dirty="0">
                <a:solidFill>
                  <a:schemeClr val="bg1"/>
                </a:solidFill>
                <a:effectLst/>
              </a:rPr>
              <a:t> </a:t>
            </a:r>
            <a:r>
              <a:rPr lang="en-US" sz="1600" dirty="0" err="1">
                <a:solidFill>
                  <a:schemeClr val="bg1"/>
                </a:solidFill>
                <a:effectLst/>
              </a:rPr>
              <a:t>à</a:t>
            </a:r>
            <a:r>
              <a:rPr lang="en-US" sz="1600" dirty="0">
                <a:solidFill>
                  <a:schemeClr val="bg1"/>
                </a:solidFill>
                <a:effectLst/>
              </a:rPr>
              <a:t> </a:t>
            </a:r>
            <a:r>
              <a:rPr lang="en-US" sz="1600" dirty="0" err="1">
                <a:solidFill>
                  <a:schemeClr val="bg1"/>
                </a:solidFill>
                <a:effectLst/>
              </a:rPr>
              <a:t>chaque</a:t>
            </a:r>
            <a:r>
              <a:rPr lang="en-US" sz="1600" dirty="0">
                <a:solidFill>
                  <a:schemeClr val="bg1"/>
                </a:solidFill>
                <a:effectLst/>
              </a:rPr>
              <a:t> substance et </a:t>
            </a:r>
            <a:r>
              <a:rPr lang="en-US" sz="1600" dirty="0" err="1">
                <a:solidFill>
                  <a:schemeClr val="bg1"/>
                </a:solidFill>
                <a:effectLst/>
              </a:rPr>
              <a:t>dépend</a:t>
            </a:r>
            <a:r>
              <a:rPr lang="en-US" sz="1600" dirty="0">
                <a:solidFill>
                  <a:schemeClr val="bg1"/>
                </a:solidFill>
                <a:effectLst/>
              </a:rPr>
              <a:t> de </a:t>
            </a:r>
            <a:r>
              <a:rPr lang="en-US" sz="1600" dirty="0" err="1">
                <a:solidFill>
                  <a:schemeClr val="bg1"/>
                </a:solidFill>
                <a:effectLst/>
              </a:rPr>
              <a:t>sa</a:t>
            </a:r>
            <a:r>
              <a:rPr lang="en-US" sz="1600" dirty="0">
                <a:solidFill>
                  <a:schemeClr val="bg1"/>
                </a:solidFill>
                <a:effectLst/>
              </a:rPr>
              <a:t> </a:t>
            </a:r>
            <a:r>
              <a:rPr lang="en-US" sz="1600" dirty="0" err="1">
                <a:solidFill>
                  <a:schemeClr val="bg1"/>
                </a:solidFill>
                <a:effectLst/>
              </a:rPr>
              <a:t>densité</a:t>
            </a:r>
            <a:r>
              <a:rPr lang="en-US" sz="1600" dirty="0">
                <a:solidFill>
                  <a:schemeClr val="bg1"/>
                </a:solidFill>
                <a:effectLst/>
              </a:rPr>
              <a:t> et de </a:t>
            </a:r>
            <a:r>
              <a:rPr lang="en-US" sz="1600" dirty="0" err="1">
                <a:solidFill>
                  <a:schemeClr val="bg1"/>
                </a:solidFill>
                <a:effectLst/>
              </a:rPr>
              <a:t>sa</a:t>
            </a:r>
            <a:r>
              <a:rPr lang="en-US" sz="1600" dirty="0">
                <a:solidFill>
                  <a:schemeClr val="bg1"/>
                </a:solidFill>
                <a:effectLst/>
              </a:rPr>
              <a:t> masse </a:t>
            </a:r>
            <a:r>
              <a:rPr lang="en-US" sz="1600" dirty="0" err="1">
                <a:solidFill>
                  <a:schemeClr val="bg1"/>
                </a:solidFill>
                <a:effectLst/>
              </a:rPr>
              <a:t>molaire</a:t>
            </a:r>
            <a:r>
              <a:rPr lang="en-US" sz="1600" dirty="0">
                <a:solidFill>
                  <a:schemeClr val="bg1"/>
                </a:solidFill>
                <a:effectLst/>
              </a:rPr>
              <a:t>.</a:t>
            </a:r>
          </a:p>
          <a:p>
            <a:r>
              <a:rPr lang="en-US" sz="1800" b="1" dirty="0" err="1">
                <a:solidFill>
                  <a:schemeClr val="bg1"/>
                </a:solidFill>
                <a:effectLst/>
              </a:rPr>
              <a:t>Exemples</a:t>
            </a:r>
            <a:r>
              <a:rPr lang="en-US" sz="1800" b="1" dirty="0">
                <a:solidFill>
                  <a:schemeClr val="bg1"/>
                </a:solidFill>
                <a:effectLst/>
              </a:rPr>
              <a:t> :</a:t>
            </a:r>
            <a:endParaRPr lang="en-US" sz="1800" dirty="0">
              <a:solidFill>
                <a:schemeClr val="bg1"/>
              </a:solidFill>
              <a:effectLst/>
            </a:endParaRPr>
          </a:p>
          <a:p>
            <a:r>
              <a:rPr lang="en-US" sz="1800" b="1" dirty="0" err="1">
                <a:solidFill>
                  <a:schemeClr val="bg1"/>
                </a:solidFill>
                <a:effectLst/>
              </a:rPr>
              <a:t>Exemple</a:t>
            </a:r>
            <a:r>
              <a:rPr lang="en-US" sz="1800" b="1" dirty="0">
                <a:solidFill>
                  <a:schemeClr val="bg1"/>
                </a:solidFill>
                <a:effectLst/>
              </a:rPr>
              <a:t> 1 :</a:t>
            </a:r>
            <a:r>
              <a:rPr lang="en-US" sz="1800" dirty="0">
                <a:solidFill>
                  <a:schemeClr val="bg1"/>
                </a:solidFill>
                <a:effectLst/>
              </a:rPr>
              <a:t> </a:t>
            </a:r>
            <a:r>
              <a:rPr lang="en-US" sz="1800" dirty="0" err="1">
                <a:solidFill>
                  <a:schemeClr val="bg1"/>
                </a:solidFill>
                <a:effectLst/>
              </a:rPr>
              <a:t>Dans</a:t>
            </a:r>
            <a:r>
              <a:rPr lang="en-US" sz="1800" dirty="0">
                <a:solidFill>
                  <a:schemeClr val="bg1"/>
                </a:solidFill>
                <a:effectLst/>
              </a:rPr>
              <a:t> les CNTP, 1 mole de </a:t>
            </a:r>
            <a:r>
              <a:rPr lang="en-US" sz="1800" dirty="0" err="1">
                <a:solidFill>
                  <a:schemeClr val="bg1"/>
                </a:solidFill>
                <a:effectLst/>
              </a:rPr>
              <a:t>dioxyde</a:t>
            </a:r>
            <a:r>
              <a:rPr lang="en-US" sz="1800" dirty="0">
                <a:solidFill>
                  <a:schemeClr val="bg1"/>
                </a:solidFill>
                <a:effectLst/>
              </a:rPr>
              <a:t> de </a:t>
            </a:r>
            <a:r>
              <a:rPr lang="en-US" sz="1800" dirty="0" err="1">
                <a:solidFill>
                  <a:schemeClr val="bg1"/>
                </a:solidFill>
                <a:effectLst/>
              </a:rPr>
              <a:t>carbone</a:t>
            </a:r>
            <a:r>
              <a:rPr lang="en-US" sz="1800" dirty="0">
                <a:solidFill>
                  <a:schemeClr val="bg1"/>
                </a:solidFill>
                <a:effectLst/>
              </a:rPr>
              <a:t> (</a:t>
            </a:r>
            <a:r>
              <a:rPr lang="en-US" sz="1800" i="1" dirty="0">
                <a:solidFill>
                  <a:schemeClr val="bg1"/>
                </a:solidFill>
                <a:effectLst/>
              </a:rPr>
              <a:t>CO</a:t>
            </a:r>
            <a:r>
              <a:rPr lang="en-US" sz="1800" dirty="0">
                <a:solidFill>
                  <a:schemeClr val="bg1"/>
                </a:solidFill>
                <a:effectLst/>
              </a:rPr>
              <a:t>2​) </a:t>
            </a:r>
            <a:r>
              <a:rPr lang="en-US" sz="1800" dirty="0" err="1">
                <a:solidFill>
                  <a:schemeClr val="bg1"/>
                </a:solidFill>
                <a:effectLst/>
              </a:rPr>
              <a:t>gazeux</a:t>
            </a:r>
            <a:r>
              <a:rPr lang="en-US" sz="1800" dirty="0">
                <a:solidFill>
                  <a:schemeClr val="bg1"/>
                </a:solidFill>
                <a:effectLst/>
              </a:rPr>
              <a:t> </a:t>
            </a:r>
            <a:r>
              <a:rPr lang="en-US" sz="1800" dirty="0" err="1">
                <a:solidFill>
                  <a:schemeClr val="bg1"/>
                </a:solidFill>
                <a:effectLst/>
              </a:rPr>
              <a:t>occupe</a:t>
            </a:r>
            <a:r>
              <a:rPr lang="en-US" sz="1800" dirty="0">
                <a:solidFill>
                  <a:schemeClr val="bg1"/>
                </a:solidFill>
                <a:effectLst/>
              </a:rPr>
              <a:t> un volume </a:t>
            </a:r>
            <a:r>
              <a:rPr lang="en-US" sz="1800" dirty="0" err="1">
                <a:solidFill>
                  <a:schemeClr val="bg1"/>
                </a:solidFill>
                <a:effectLst/>
              </a:rPr>
              <a:t>d'environ</a:t>
            </a:r>
            <a:r>
              <a:rPr lang="en-US" sz="1800" dirty="0">
                <a:solidFill>
                  <a:schemeClr val="bg1"/>
                </a:solidFill>
                <a:effectLst/>
              </a:rPr>
              <a:t> 22,4 L.</a:t>
            </a:r>
          </a:p>
          <a:p>
            <a:r>
              <a:rPr lang="en-US" sz="1800" b="1" dirty="0" err="1">
                <a:solidFill>
                  <a:schemeClr val="bg1"/>
                </a:solidFill>
                <a:effectLst/>
              </a:rPr>
              <a:t>Exemple</a:t>
            </a:r>
            <a:r>
              <a:rPr lang="en-US" sz="1800" b="1" dirty="0">
                <a:solidFill>
                  <a:schemeClr val="bg1"/>
                </a:solidFill>
                <a:effectLst/>
              </a:rPr>
              <a:t> 2 :</a:t>
            </a:r>
            <a:r>
              <a:rPr lang="en-US" sz="1800" dirty="0">
                <a:solidFill>
                  <a:schemeClr val="bg1"/>
                </a:solidFill>
                <a:effectLst/>
              </a:rPr>
              <a:t> Le volume </a:t>
            </a:r>
            <a:r>
              <a:rPr lang="en-US" sz="1800" dirty="0" err="1">
                <a:solidFill>
                  <a:schemeClr val="bg1"/>
                </a:solidFill>
                <a:effectLst/>
              </a:rPr>
              <a:t>molaire</a:t>
            </a:r>
            <a:r>
              <a:rPr lang="en-US" sz="1800" dirty="0">
                <a:solidFill>
                  <a:schemeClr val="bg1"/>
                </a:solidFill>
                <a:effectLst/>
              </a:rPr>
              <a:t> de </a:t>
            </a:r>
            <a:r>
              <a:rPr lang="en-US" sz="1800" dirty="0" err="1">
                <a:solidFill>
                  <a:schemeClr val="bg1"/>
                </a:solidFill>
                <a:effectLst/>
              </a:rPr>
              <a:t>l'eau</a:t>
            </a:r>
            <a:r>
              <a:rPr lang="en-US" sz="1800" dirty="0">
                <a:solidFill>
                  <a:schemeClr val="bg1"/>
                </a:solidFill>
                <a:effectLst/>
              </a:rPr>
              <a:t> </a:t>
            </a:r>
            <a:r>
              <a:rPr lang="en-US" sz="1800" dirty="0" err="1">
                <a:solidFill>
                  <a:schemeClr val="bg1"/>
                </a:solidFill>
                <a:effectLst/>
              </a:rPr>
              <a:t>liquide</a:t>
            </a:r>
            <a:r>
              <a:rPr lang="en-US" sz="1800" dirty="0">
                <a:solidFill>
                  <a:schemeClr val="bg1"/>
                </a:solidFill>
                <a:effectLst/>
              </a:rPr>
              <a:t> (</a:t>
            </a:r>
            <a:r>
              <a:rPr lang="en-US" sz="1800" dirty="0" err="1">
                <a:solidFill>
                  <a:schemeClr val="bg1"/>
                </a:solidFill>
                <a:effectLst/>
              </a:rPr>
              <a:t>densité</a:t>
            </a:r>
            <a:r>
              <a:rPr lang="en-US" sz="1800" dirty="0">
                <a:solidFill>
                  <a:schemeClr val="bg1"/>
                </a:solidFill>
                <a:effectLst/>
              </a:rPr>
              <a:t> ≈1 g/mL, </a:t>
            </a:r>
            <a:r>
              <a:rPr lang="en-US" sz="1800" i="1" dirty="0">
                <a:solidFill>
                  <a:schemeClr val="bg1"/>
                </a:solidFill>
                <a:effectLst/>
              </a:rPr>
              <a:t>M</a:t>
            </a:r>
            <a:r>
              <a:rPr lang="en-US" sz="1800" dirty="0">
                <a:solidFill>
                  <a:schemeClr val="bg1"/>
                </a:solidFill>
                <a:effectLst/>
              </a:rPr>
              <a:t>=18,016 g/</a:t>
            </a:r>
            <a:r>
              <a:rPr lang="en-US" sz="1800" dirty="0" err="1">
                <a:solidFill>
                  <a:schemeClr val="bg1"/>
                </a:solidFill>
                <a:effectLst/>
              </a:rPr>
              <a:t>mol</a:t>
            </a:r>
            <a:r>
              <a:rPr lang="en-US" sz="1800" dirty="0">
                <a:solidFill>
                  <a:schemeClr val="bg1"/>
                </a:solidFill>
                <a:effectLst/>
              </a:rPr>
              <a:t> ) </a:t>
            </a:r>
            <a:r>
              <a:rPr lang="en-US" sz="1800" dirty="0" err="1">
                <a:solidFill>
                  <a:schemeClr val="bg1"/>
                </a:solidFill>
                <a:effectLst/>
              </a:rPr>
              <a:t>est</a:t>
            </a:r>
            <a:r>
              <a:rPr lang="en-US" sz="1800" dirty="0">
                <a:solidFill>
                  <a:schemeClr val="bg1"/>
                </a:solidFill>
                <a:effectLst/>
              </a:rPr>
              <a:t> :</a:t>
            </a:r>
            <a:br>
              <a:rPr lang="en-US" sz="1800" dirty="0">
                <a:solidFill>
                  <a:schemeClr val="bg1"/>
                </a:solidFill>
                <a:effectLst/>
              </a:rPr>
            </a:br>
            <a:r>
              <a:rPr lang="en-US" sz="1800" dirty="0" err="1">
                <a:solidFill>
                  <a:schemeClr val="bg1"/>
                </a:solidFill>
                <a:effectLst/>
              </a:rPr>
              <a:t>Vm</a:t>
            </a:r>
            <a:r>
              <a:rPr lang="en-US" sz="1800" dirty="0">
                <a:solidFill>
                  <a:schemeClr val="bg1"/>
                </a:solidFill>
                <a:effectLst/>
              </a:rPr>
              <a:t>=</a:t>
            </a:r>
            <a:r>
              <a:rPr lang="en-US" sz="1800" i="1" dirty="0">
                <a:solidFill>
                  <a:schemeClr val="bg1"/>
                </a:solidFill>
                <a:effectLst/>
              </a:rPr>
              <a:t>M</a:t>
            </a:r>
            <a:r>
              <a:rPr lang="en-US" sz="1800" dirty="0">
                <a:solidFill>
                  <a:schemeClr val="bg1"/>
                </a:solidFill>
                <a:effectLst/>
              </a:rPr>
              <a:t>/</a:t>
            </a:r>
            <a:r>
              <a:rPr lang="el-GR" sz="1800" i="1" dirty="0">
                <a:solidFill>
                  <a:schemeClr val="bg1"/>
                </a:solidFill>
                <a:effectLst/>
              </a:rPr>
              <a:t>ρ</a:t>
            </a:r>
            <a:r>
              <a:rPr lang="el-GR" sz="1800" dirty="0">
                <a:solidFill>
                  <a:schemeClr val="bg1"/>
                </a:solidFill>
                <a:effectLst/>
              </a:rPr>
              <a:t>=18,016 </a:t>
            </a:r>
            <a:r>
              <a:rPr lang="en-US" sz="1800" dirty="0">
                <a:solidFill>
                  <a:schemeClr val="bg1"/>
                </a:solidFill>
                <a:effectLst/>
              </a:rPr>
              <a:t>g/</a:t>
            </a:r>
            <a:r>
              <a:rPr lang="en-US" sz="1800" dirty="0" err="1">
                <a:solidFill>
                  <a:schemeClr val="bg1"/>
                </a:solidFill>
                <a:effectLst/>
              </a:rPr>
              <a:t>mol</a:t>
            </a:r>
            <a:r>
              <a:rPr lang="en-US" sz="1800" dirty="0">
                <a:solidFill>
                  <a:schemeClr val="bg1"/>
                </a:solidFill>
                <a:effectLst/>
              </a:rPr>
              <a:t> / 1g/mL =18,016 mL/</a:t>
            </a:r>
            <a:r>
              <a:rPr lang="en-US" sz="1800" dirty="0" err="1">
                <a:solidFill>
                  <a:schemeClr val="bg1"/>
                </a:solidFill>
                <a:effectLst/>
              </a:rPr>
              <a:t>mol</a:t>
            </a:r>
            <a:r>
              <a:rPr lang="en-US" sz="1800" dirty="0">
                <a:solidFill>
                  <a:schemeClr val="bg1"/>
                </a:solidFill>
                <a:effectLst/>
              </a:rPr>
              <a:t> = 0,018016 L/mol.</a:t>
            </a:r>
          </a:p>
          <a:p>
            <a:pPr marL="0" indent="0">
              <a:buNone/>
            </a:pPr>
            <a:endParaRPr lang="fr-FR" dirty="0"/>
          </a:p>
        </p:txBody>
      </p:sp>
      <p:sp>
        <p:nvSpPr>
          <p:cNvPr id="4" name="Emplacement réservé de contenu 2">
            <a:extLst>
              <a:ext uri="{FF2B5EF4-FFF2-40B4-BE49-F238E27FC236}">
                <a16:creationId xmlns:a16="http://schemas.microsoft.com/office/drawing/2014/main" id="{61E58D1E-C093-934E-B161-E747834030D8}"/>
              </a:ext>
            </a:extLst>
          </p:cNvPr>
          <p:cNvSpPr txBox="1">
            <a:spLocks/>
          </p:cNvSpPr>
          <p:nvPr/>
        </p:nvSpPr>
        <p:spPr>
          <a:xfrm>
            <a:off x="5933359" y="2122561"/>
            <a:ext cx="5520454" cy="4143440"/>
          </a:xfrm>
          <a:prstGeom prst="rect">
            <a:avLst/>
          </a:prstGeom>
          <a:solidFill>
            <a:schemeClr val="accent1"/>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fr-FR" sz="24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fr-FR" sz="20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fr-FR" sz="18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fr-FR" sz="16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fr-FR" sz="1400" kern="1200">
                <a:solidFill>
                  <a:schemeClr val="tx1"/>
                </a:solidFill>
                <a:latin typeface="+mn-lt"/>
                <a:ea typeface="+mn-ea"/>
                <a:cs typeface="+mn-cs"/>
              </a:defRPr>
            </a:lvl9pPr>
          </a:lstStyle>
          <a:p>
            <a:r>
              <a:rPr lang="en-US" b="1" dirty="0">
                <a:solidFill>
                  <a:schemeClr val="accent4">
                    <a:lumMod val="75000"/>
                  </a:schemeClr>
                </a:solidFill>
                <a:effectLst/>
              </a:rPr>
              <a:t>Molar Volume (</a:t>
            </a:r>
            <a:r>
              <a:rPr lang="en-US" b="1" dirty="0" err="1">
                <a:solidFill>
                  <a:schemeClr val="accent4">
                    <a:lumMod val="75000"/>
                  </a:schemeClr>
                </a:solidFill>
                <a:effectLst/>
              </a:rPr>
              <a:t>Vm</a:t>
            </a:r>
            <a:r>
              <a:rPr lang="en-US" b="1" dirty="0">
                <a:solidFill>
                  <a:schemeClr val="accent4">
                    <a:lumMod val="75000"/>
                  </a:schemeClr>
                </a:solidFill>
                <a:effectLst/>
              </a:rPr>
              <a:t> - L/</a:t>
            </a:r>
            <a:r>
              <a:rPr lang="en-US" b="1" dirty="0" err="1">
                <a:solidFill>
                  <a:schemeClr val="accent4">
                    <a:lumMod val="75000"/>
                  </a:schemeClr>
                </a:solidFill>
                <a:effectLst/>
              </a:rPr>
              <a:t>mol</a:t>
            </a:r>
            <a:r>
              <a:rPr lang="en-US" b="1" dirty="0">
                <a:solidFill>
                  <a:schemeClr val="accent4">
                    <a:lumMod val="75000"/>
                  </a:schemeClr>
                </a:solidFill>
                <a:effectLst/>
              </a:rPr>
              <a:t> or m³/</a:t>
            </a:r>
            <a:r>
              <a:rPr lang="en-US" b="1" dirty="0" err="1">
                <a:solidFill>
                  <a:schemeClr val="accent4">
                    <a:lumMod val="75000"/>
                  </a:schemeClr>
                </a:solidFill>
                <a:effectLst/>
              </a:rPr>
              <a:t>mol</a:t>
            </a:r>
            <a:r>
              <a:rPr lang="en-US" b="1" dirty="0">
                <a:solidFill>
                  <a:schemeClr val="accent4">
                    <a:lumMod val="75000"/>
                  </a:schemeClr>
                </a:solidFill>
                <a:effectLst/>
              </a:rPr>
              <a:t>)</a:t>
            </a:r>
            <a:br>
              <a:rPr lang="en-US" dirty="0">
                <a:solidFill>
                  <a:schemeClr val="accent4">
                    <a:lumMod val="75000"/>
                  </a:schemeClr>
                </a:solidFill>
              </a:rPr>
            </a:br>
            <a:r>
              <a:rPr lang="en-US" sz="2100" dirty="0">
                <a:solidFill>
                  <a:schemeClr val="accent4">
                    <a:lumMod val="75000"/>
                  </a:schemeClr>
                </a:solidFill>
                <a:effectLst/>
              </a:rPr>
              <a:t>• </a:t>
            </a:r>
            <a:r>
              <a:rPr lang="en-US" sz="1500" dirty="0">
                <a:solidFill>
                  <a:schemeClr val="accent4">
                    <a:lumMod val="75000"/>
                  </a:schemeClr>
                </a:solidFill>
                <a:effectLst/>
              </a:rPr>
              <a:t>Molar volume is the volume occupied by one mole of a given substance. For ideal gases under standard temperature and pressure (STP) conditions: (0°C and 1 </a:t>
            </a:r>
            <a:r>
              <a:rPr lang="en-US" sz="1500" dirty="0" err="1">
                <a:solidFill>
                  <a:schemeClr val="accent4">
                    <a:lumMod val="75000"/>
                  </a:schemeClr>
                </a:solidFill>
                <a:effectLst/>
              </a:rPr>
              <a:t>atm</a:t>
            </a:r>
            <a:r>
              <a:rPr lang="en-US" sz="1500" dirty="0">
                <a:solidFill>
                  <a:schemeClr val="accent4">
                    <a:lumMod val="75000"/>
                  </a:schemeClr>
                </a:solidFill>
                <a:effectLst/>
              </a:rPr>
              <a:t>), the molar volume is approximately 22.4 L/mol. For liquids and solids, the molar volume is specific to each substance and depends on its density and molar mass.</a:t>
            </a:r>
            <a:br>
              <a:rPr lang="en-US" sz="1500" dirty="0">
                <a:solidFill>
                  <a:schemeClr val="accent4">
                    <a:lumMod val="75000"/>
                  </a:schemeClr>
                </a:solidFill>
              </a:rPr>
            </a:br>
            <a:r>
              <a:rPr lang="en-US" sz="1500" dirty="0">
                <a:solidFill>
                  <a:schemeClr val="accent4">
                    <a:lumMod val="75000"/>
                  </a:schemeClr>
                </a:solidFill>
                <a:effectLst/>
              </a:rPr>
              <a:t>• Examples:</a:t>
            </a:r>
            <a:br>
              <a:rPr lang="en-US" sz="1500" dirty="0">
                <a:solidFill>
                  <a:schemeClr val="accent4">
                    <a:lumMod val="75000"/>
                  </a:schemeClr>
                </a:solidFill>
              </a:rPr>
            </a:br>
            <a:r>
              <a:rPr lang="en-US" sz="1500" dirty="0">
                <a:solidFill>
                  <a:schemeClr val="accent4">
                    <a:lumMod val="75000"/>
                  </a:schemeClr>
                </a:solidFill>
                <a:effectLst/>
              </a:rPr>
              <a:t>• Example 1: Under STP conditions, 1 mole of gaseous carbon dioxide (CO2) occupies a volume of approximately 22.4 L.</a:t>
            </a:r>
            <a:br>
              <a:rPr lang="en-US" sz="1500" dirty="0">
                <a:solidFill>
                  <a:schemeClr val="accent4">
                    <a:lumMod val="75000"/>
                  </a:schemeClr>
                </a:solidFill>
              </a:rPr>
            </a:br>
            <a:r>
              <a:rPr lang="en-US" sz="1500" dirty="0">
                <a:solidFill>
                  <a:schemeClr val="accent4">
                    <a:lumMod val="75000"/>
                  </a:schemeClr>
                </a:solidFill>
                <a:effectLst/>
              </a:rPr>
              <a:t>• Example 2: The molar volume of liquid water (density ≈ 1 g/mL, M = 18.016 g/</a:t>
            </a:r>
            <a:r>
              <a:rPr lang="en-US" sz="1500" dirty="0" err="1">
                <a:solidFill>
                  <a:schemeClr val="accent4">
                    <a:lumMod val="75000"/>
                  </a:schemeClr>
                </a:solidFill>
                <a:effectLst/>
              </a:rPr>
              <a:t>mol</a:t>
            </a:r>
            <a:r>
              <a:rPr lang="en-US" sz="1500" dirty="0">
                <a:solidFill>
                  <a:schemeClr val="accent4">
                    <a:lumMod val="75000"/>
                  </a:schemeClr>
                </a:solidFill>
                <a:effectLst/>
              </a:rPr>
              <a:t> ) is:</a:t>
            </a:r>
            <a:br>
              <a:rPr lang="en-US" sz="1500" dirty="0">
                <a:solidFill>
                  <a:schemeClr val="accent4">
                    <a:lumMod val="75000"/>
                  </a:schemeClr>
                </a:solidFill>
              </a:rPr>
            </a:br>
            <a:r>
              <a:rPr lang="en-US" sz="1500" dirty="0" err="1">
                <a:solidFill>
                  <a:schemeClr val="accent4">
                    <a:lumMod val="75000"/>
                  </a:schemeClr>
                </a:solidFill>
                <a:effectLst/>
              </a:rPr>
              <a:t>Vm</a:t>
            </a:r>
            <a:r>
              <a:rPr lang="en-US" sz="1500" dirty="0">
                <a:solidFill>
                  <a:schemeClr val="accent4">
                    <a:lumMod val="75000"/>
                  </a:schemeClr>
                </a:solidFill>
                <a:effectLst/>
              </a:rPr>
              <a:t> = M/</a:t>
            </a:r>
            <a:r>
              <a:rPr lang="el-GR" sz="1500" dirty="0">
                <a:solidFill>
                  <a:schemeClr val="accent4">
                    <a:lumMod val="75000"/>
                  </a:schemeClr>
                </a:solidFill>
                <a:effectLst/>
              </a:rPr>
              <a:t>ρ = 18.016 </a:t>
            </a:r>
            <a:r>
              <a:rPr lang="en-US" sz="1500" dirty="0">
                <a:solidFill>
                  <a:schemeClr val="accent4">
                    <a:lumMod val="75000"/>
                  </a:schemeClr>
                </a:solidFill>
                <a:effectLst/>
              </a:rPr>
              <a:t>g/</a:t>
            </a:r>
            <a:r>
              <a:rPr lang="en-US" sz="1500" dirty="0" err="1">
                <a:solidFill>
                  <a:schemeClr val="accent4">
                    <a:lumMod val="75000"/>
                  </a:schemeClr>
                </a:solidFill>
                <a:effectLst/>
              </a:rPr>
              <a:t>mol</a:t>
            </a:r>
            <a:r>
              <a:rPr lang="en-US" sz="1500" dirty="0">
                <a:solidFill>
                  <a:schemeClr val="accent4">
                    <a:lumMod val="75000"/>
                  </a:schemeClr>
                </a:solidFill>
                <a:effectLst/>
              </a:rPr>
              <a:t> / 1 g/mL = 18.016 mL/</a:t>
            </a:r>
            <a:r>
              <a:rPr lang="en-US" sz="1500" dirty="0" err="1">
                <a:solidFill>
                  <a:schemeClr val="accent4">
                    <a:lumMod val="75000"/>
                  </a:schemeClr>
                </a:solidFill>
                <a:effectLst/>
              </a:rPr>
              <a:t>mol</a:t>
            </a:r>
            <a:r>
              <a:rPr lang="en-US" sz="1500" dirty="0">
                <a:solidFill>
                  <a:schemeClr val="accent4">
                    <a:lumMod val="75000"/>
                  </a:schemeClr>
                </a:solidFill>
                <a:effectLst/>
              </a:rPr>
              <a:t> = 0.018016 L/mol.</a:t>
            </a:r>
            <a:endParaRPr lang="en-US" sz="1500" dirty="0">
              <a:solidFill>
                <a:schemeClr val="accent4">
                  <a:lumMod val="75000"/>
                </a:schemeClr>
              </a:solidFill>
            </a:endParaRPr>
          </a:p>
        </p:txBody>
      </p:sp>
    </p:spTree>
    <p:extLst>
      <p:ext uri="{BB962C8B-B14F-4D97-AF65-F5344CB8AC3E}">
        <p14:creationId xmlns:p14="http://schemas.microsoft.com/office/powerpoint/2010/main" val="17926983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4">
                                            <p:bg/>
                                          </p:spTgt>
                                        </p:tgtEl>
                                        <p:attrNameLst>
                                          <p:attrName>style.visibility</p:attrName>
                                        </p:attrNameLst>
                                      </p:cBhvr>
                                      <p:to>
                                        <p:strVal val="visible"/>
                                      </p:to>
                                    </p:set>
                                    <p:animEffect transition="in" filter="wipe(down)">
                                      <p:cBhvr>
                                        <p:cTn id="115" dur="580">
                                          <p:stCondLst>
                                            <p:cond delay="0"/>
                                          </p:stCondLst>
                                        </p:cTn>
                                        <p:tgtEl>
                                          <p:spTgt spid="4">
                                            <p:bg/>
                                          </p:spTgt>
                                        </p:tgtEl>
                                      </p:cBhvr>
                                    </p:animEffect>
                                    <p:anim calcmode="lin" valueType="num">
                                      <p:cBhvr>
                                        <p:cTn id="116" dur="1822" tmFilter="0,0; 0.14,0.36; 0.43,0.73; 0.71,0.91; 1.0,1.0">
                                          <p:stCondLst>
                                            <p:cond delay="0"/>
                                          </p:stCondLst>
                                        </p:cTn>
                                        <p:tgtEl>
                                          <p:spTgt spid="4">
                                            <p:bg/>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4">
                                            <p:bg/>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4">
                                            <p:bg/>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4">
                                            <p:bg/>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4">
                                            <p:bg/>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4">
                                            <p:bg/>
                                          </p:spTgt>
                                        </p:tgtEl>
                                      </p:cBhvr>
                                      <p:to x="100000" y="60000"/>
                                    </p:animScale>
                                    <p:animScale>
                                      <p:cBhvr>
                                        <p:cTn id="122" dur="166" decel="50000">
                                          <p:stCondLst>
                                            <p:cond delay="676"/>
                                          </p:stCondLst>
                                        </p:cTn>
                                        <p:tgtEl>
                                          <p:spTgt spid="4">
                                            <p:bg/>
                                          </p:spTgt>
                                        </p:tgtEl>
                                      </p:cBhvr>
                                      <p:to x="100000" y="100000"/>
                                    </p:animScale>
                                    <p:animScale>
                                      <p:cBhvr>
                                        <p:cTn id="123" dur="26">
                                          <p:stCondLst>
                                            <p:cond delay="1312"/>
                                          </p:stCondLst>
                                        </p:cTn>
                                        <p:tgtEl>
                                          <p:spTgt spid="4">
                                            <p:bg/>
                                          </p:spTgt>
                                        </p:tgtEl>
                                      </p:cBhvr>
                                      <p:to x="100000" y="80000"/>
                                    </p:animScale>
                                    <p:animScale>
                                      <p:cBhvr>
                                        <p:cTn id="124" dur="166" decel="50000">
                                          <p:stCondLst>
                                            <p:cond delay="1338"/>
                                          </p:stCondLst>
                                        </p:cTn>
                                        <p:tgtEl>
                                          <p:spTgt spid="4">
                                            <p:bg/>
                                          </p:spTgt>
                                        </p:tgtEl>
                                      </p:cBhvr>
                                      <p:to x="100000" y="100000"/>
                                    </p:animScale>
                                    <p:animScale>
                                      <p:cBhvr>
                                        <p:cTn id="125" dur="26">
                                          <p:stCondLst>
                                            <p:cond delay="1642"/>
                                          </p:stCondLst>
                                        </p:cTn>
                                        <p:tgtEl>
                                          <p:spTgt spid="4">
                                            <p:bg/>
                                          </p:spTgt>
                                        </p:tgtEl>
                                      </p:cBhvr>
                                      <p:to x="100000" y="90000"/>
                                    </p:animScale>
                                    <p:animScale>
                                      <p:cBhvr>
                                        <p:cTn id="126" dur="166" decel="50000">
                                          <p:stCondLst>
                                            <p:cond delay="1668"/>
                                          </p:stCondLst>
                                        </p:cTn>
                                        <p:tgtEl>
                                          <p:spTgt spid="4">
                                            <p:bg/>
                                          </p:spTgt>
                                        </p:tgtEl>
                                      </p:cBhvr>
                                      <p:to x="100000" y="100000"/>
                                    </p:animScale>
                                    <p:animScale>
                                      <p:cBhvr>
                                        <p:cTn id="127" dur="26">
                                          <p:stCondLst>
                                            <p:cond delay="1808"/>
                                          </p:stCondLst>
                                        </p:cTn>
                                        <p:tgtEl>
                                          <p:spTgt spid="4">
                                            <p:bg/>
                                          </p:spTgt>
                                        </p:tgtEl>
                                      </p:cBhvr>
                                      <p:to x="100000" y="95000"/>
                                    </p:animScale>
                                    <p:animScale>
                                      <p:cBhvr>
                                        <p:cTn id="128" dur="166" decel="50000">
                                          <p:stCondLst>
                                            <p:cond delay="1834"/>
                                          </p:stCondLst>
                                        </p:cTn>
                                        <p:tgtEl>
                                          <p:spTgt spid="4">
                                            <p:bg/>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4">
                                            <p:txEl>
                                              <p:pRg st="0" end="0"/>
                                            </p:txEl>
                                          </p:spTgt>
                                        </p:tgtEl>
                                        <p:attrNameLst>
                                          <p:attrName>style.visibility</p:attrName>
                                        </p:attrNameLst>
                                      </p:cBhvr>
                                      <p:to>
                                        <p:strVal val="visible"/>
                                      </p:to>
                                    </p:set>
                                    <p:animEffect transition="in" filter="wipe(down)">
                                      <p:cBhvr>
                                        <p:cTn id="133" dur="580">
                                          <p:stCondLst>
                                            <p:cond delay="0"/>
                                          </p:stCondLst>
                                        </p:cTn>
                                        <p:tgtEl>
                                          <p:spTgt spid="4">
                                            <p:txEl>
                                              <p:pRg st="0" end="0"/>
                                            </p:txEl>
                                          </p:spTgt>
                                        </p:tgtEl>
                                      </p:cBhvr>
                                    </p:animEffect>
                                    <p:anim calcmode="lin" valueType="num">
                                      <p:cBhvr>
                                        <p:cTn id="134" dur="1822" tmFilter="0,0; 0.14,0.36; 0.43,0.73; 0.71,0.91; 1.0,1.0">
                                          <p:stCondLst>
                                            <p:cond delay="0"/>
                                          </p:stCondLst>
                                        </p:cTn>
                                        <p:tgtEl>
                                          <p:spTgt spid="4">
                                            <p:txEl>
                                              <p:pRg st="0" end="0"/>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4">
                                            <p:txEl>
                                              <p:pRg st="0" end="0"/>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4">
                                            <p:txEl>
                                              <p:pRg st="0" end="0"/>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4">
                                            <p:txEl>
                                              <p:pRg st="0" end="0"/>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4">
                                            <p:txEl>
                                              <p:pRg st="0" end="0"/>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4">
                                            <p:txEl>
                                              <p:pRg st="0" end="0"/>
                                            </p:txEl>
                                          </p:spTgt>
                                        </p:tgtEl>
                                      </p:cBhvr>
                                      <p:to x="100000" y="60000"/>
                                    </p:animScale>
                                    <p:animScale>
                                      <p:cBhvr>
                                        <p:cTn id="140" dur="166" decel="50000">
                                          <p:stCondLst>
                                            <p:cond delay="676"/>
                                          </p:stCondLst>
                                        </p:cTn>
                                        <p:tgtEl>
                                          <p:spTgt spid="4">
                                            <p:txEl>
                                              <p:pRg st="0" end="0"/>
                                            </p:txEl>
                                          </p:spTgt>
                                        </p:tgtEl>
                                      </p:cBhvr>
                                      <p:to x="100000" y="100000"/>
                                    </p:animScale>
                                    <p:animScale>
                                      <p:cBhvr>
                                        <p:cTn id="141" dur="26">
                                          <p:stCondLst>
                                            <p:cond delay="1312"/>
                                          </p:stCondLst>
                                        </p:cTn>
                                        <p:tgtEl>
                                          <p:spTgt spid="4">
                                            <p:txEl>
                                              <p:pRg st="0" end="0"/>
                                            </p:txEl>
                                          </p:spTgt>
                                        </p:tgtEl>
                                      </p:cBhvr>
                                      <p:to x="100000" y="80000"/>
                                    </p:animScale>
                                    <p:animScale>
                                      <p:cBhvr>
                                        <p:cTn id="142" dur="166" decel="50000">
                                          <p:stCondLst>
                                            <p:cond delay="1338"/>
                                          </p:stCondLst>
                                        </p:cTn>
                                        <p:tgtEl>
                                          <p:spTgt spid="4">
                                            <p:txEl>
                                              <p:pRg st="0" end="0"/>
                                            </p:txEl>
                                          </p:spTgt>
                                        </p:tgtEl>
                                      </p:cBhvr>
                                      <p:to x="100000" y="100000"/>
                                    </p:animScale>
                                    <p:animScale>
                                      <p:cBhvr>
                                        <p:cTn id="143" dur="26">
                                          <p:stCondLst>
                                            <p:cond delay="1642"/>
                                          </p:stCondLst>
                                        </p:cTn>
                                        <p:tgtEl>
                                          <p:spTgt spid="4">
                                            <p:txEl>
                                              <p:pRg st="0" end="0"/>
                                            </p:txEl>
                                          </p:spTgt>
                                        </p:tgtEl>
                                      </p:cBhvr>
                                      <p:to x="100000" y="90000"/>
                                    </p:animScale>
                                    <p:animScale>
                                      <p:cBhvr>
                                        <p:cTn id="144" dur="166" decel="50000">
                                          <p:stCondLst>
                                            <p:cond delay="1668"/>
                                          </p:stCondLst>
                                        </p:cTn>
                                        <p:tgtEl>
                                          <p:spTgt spid="4">
                                            <p:txEl>
                                              <p:pRg st="0" end="0"/>
                                            </p:txEl>
                                          </p:spTgt>
                                        </p:tgtEl>
                                      </p:cBhvr>
                                      <p:to x="100000" y="100000"/>
                                    </p:animScale>
                                    <p:animScale>
                                      <p:cBhvr>
                                        <p:cTn id="145" dur="26">
                                          <p:stCondLst>
                                            <p:cond delay="1808"/>
                                          </p:stCondLst>
                                        </p:cTn>
                                        <p:tgtEl>
                                          <p:spTgt spid="4">
                                            <p:txEl>
                                              <p:pRg st="0" end="0"/>
                                            </p:txEl>
                                          </p:spTgt>
                                        </p:tgtEl>
                                      </p:cBhvr>
                                      <p:to x="100000" y="95000"/>
                                    </p:animScale>
                                    <p:animScale>
                                      <p:cBhvr>
                                        <p:cTn id="146" dur="166" decel="50000">
                                          <p:stCondLst>
                                            <p:cond delay="1834"/>
                                          </p:stCondLst>
                                        </p:cTn>
                                        <p:tgtEl>
                                          <p:spTgt spid="4">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4"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90574"/>
            <a:ext cx="5296733" cy="4770782"/>
          </a:xfrm>
          <a:solidFill>
            <a:schemeClr val="accent1"/>
          </a:solidFill>
        </p:spPr>
        <p:txBody>
          <a:bodyPr>
            <a:normAutofit fontScale="47500" lnSpcReduction="20000"/>
          </a:bodyPr>
          <a:lstStyle/>
          <a:p>
            <a:pPr>
              <a:lnSpc>
                <a:spcPct val="120000"/>
              </a:lnSpc>
            </a:pPr>
            <a:r>
              <a:rPr lang="en-US" sz="3000" b="1" dirty="0">
                <a:solidFill>
                  <a:schemeClr val="bg1"/>
                </a:solidFill>
                <a:effectLst/>
              </a:rPr>
              <a:t>Fraction </a:t>
            </a:r>
            <a:r>
              <a:rPr lang="en-US" sz="3000" b="1" dirty="0" err="1">
                <a:solidFill>
                  <a:schemeClr val="bg1"/>
                </a:solidFill>
                <a:effectLst/>
              </a:rPr>
              <a:t>Molaire</a:t>
            </a:r>
            <a:r>
              <a:rPr lang="en-US" sz="3000" b="1" dirty="0">
                <a:solidFill>
                  <a:schemeClr val="bg1"/>
                </a:solidFill>
                <a:effectLst/>
              </a:rPr>
              <a:t> (��</a:t>
            </a:r>
            <a:r>
              <a:rPr lang="en-US" sz="3000" b="1" i="1" dirty="0">
                <a:solidFill>
                  <a:schemeClr val="bg1"/>
                </a:solidFill>
                <a:effectLst/>
              </a:rPr>
              <a:t>xi</a:t>
            </a:r>
            <a:r>
              <a:rPr lang="en-US" sz="3000" b="1" dirty="0">
                <a:solidFill>
                  <a:schemeClr val="bg1"/>
                </a:solidFill>
                <a:effectLst/>
              </a:rPr>
              <a:t>​ - sans </a:t>
            </a:r>
            <a:r>
              <a:rPr lang="en-US" sz="3000" b="1" dirty="0" err="1">
                <a:solidFill>
                  <a:schemeClr val="bg1"/>
                </a:solidFill>
                <a:effectLst/>
              </a:rPr>
              <a:t>unité</a:t>
            </a:r>
            <a:r>
              <a:rPr lang="en-US" sz="3000" b="1" dirty="0">
                <a:solidFill>
                  <a:schemeClr val="bg1"/>
                </a:solidFill>
                <a:effectLst/>
              </a:rPr>
              <a:t>)</a:t>
            </a:r>
          </a:p>
          <a:p>
            <a:pPr marL="0" indent="0">
              <a:lnSpc>
                <a:spcPct val="120000"/>
              </a:lnSpc>
              <a:buNone/>
            </a:pPr>
            <a:r>
              <a:rPr lang="en-US" sz="3000" dirty="0">
                <a:solidFill>
                  <a:schemeClr val="bg1"/>
                </a:solidFill>
                <a:effectLst/>
              </a:rPr>
              <a:t>La fraction </a:t>
            </a:r>
            <a:r>
              <a:rPr lang="en-US" sz="3000" dirty="0" err="1">
                <a:solidFill>
                  <a:schemeClr val="bg1"/>
                </a:solidFill>
                <a:effectLst/>
              </a:rPr>
              <a:t>molaire</a:t>
            </a:r>
            <a:r>
              <a:rPr lang="en-US" sz="3000" dirty="0">
                <a:solidFill>
                  <a:schemeClr val="bg1"/>
                </a:solidFill>
                <a:effectLst/>
              </a:rPr>
              <a:t> d'un </a:t>
            </a:r>
            <a:r>
              <a:rPr lang="en-US" sz="3000" dirty="0" err="1">
                <a:solidFill>
                  <a:schemeClr val="bg1"/>
                </a:solidFill>
                <a:effectLst/>
              </a:rPr>
              <a:t>constituant</a:t>
            </a:r>
            <a:r>
              <a:rPr lang="en-US" sz="3000" dirty="0">
                <a:solidFill>
                  <a:schemeClr val="bg1"/>
                </a:solidFill>
                <a:effectLst/>
              </a:rPr>
              <a:t> </a:t>
            </a:r>
            <a:r>
              <a:rPr lang="en-US" sz="3000" dirty="0" err="1">
                <a:solidFill>
                  <a:schemeClr val="bg1"/>
                </a:solidFill>
                <a:effectLst/>
              </a:rPr>
              <a:t>dans</a:t>
            </a:r>
            <a:r>
              <a:rPr lang="en-US" sz="3000" dirty="0">
                <a:solidFill>
                  <a:schemeClr val="bg1"/>
                </a:solidFill>
                <a:effectLst/>
              </a:rPr>
              <a:t> un mélange </a:t>
            </a:r>
            <a:r>
              <a:rPr lang="en-US" sz="3000" dirty="0" err="1">
                <a:solidFill>
                  <a:schemeClr val="bg1"/>
                </a:solidFill>
                <a:effectLst/>
              </a:rPr>
              <a:t>est</a:t>
            </a:r>
            <a:r>
              <a:rPr lang="en-US" sz="3000" dirty="0">
                <a:solidFill>
                  <a:schemeClr val="bg1"/>
                </a:solidFill>
                <a:effectLst/>
              </a:rPr>
              <a:t> le rapport du </a:t>
            </a:r>
            <a:r>
              <a:rPr lang="en-US" sz="3000" dirty="0" err="1">
                <a:solidFill>
                  <a:schemeClr val="bg1"/>
                </a:solidFill>
                <a:effectLst/>
              </a:rPr>
              <a:t>nombre</a:t>
            </a:r>
            <a:r>
              <a:rPr lang="en-US" sz="3000" dirty="0">
                <a:solidFill>
                  <a:schemeClr val="bg1"/>
                </a:solidFill>
                <a:effectLst/>
              </a:rPr>
              <a:t> de moles de </a:t>
            </a:r>
            <a:r>
              <a:rPr lang="en-US" sz="3000" dirty="0" err="1">
                <a:solidFill>
                  <a:schemeClr val="bg1"/>
                </a:solidFill>
                <a:effectLst/>
              </a:rPr>
              <a:t>ce</a:t>
            </a:r>
            <a:r>
              <a:rPr lang="en-US" sz="3000" dirty="0">
                <a:solidFill>
                  <a:schemeClr val="bg1"/>
                </a:solidFill>
                <a:effectLst/>
              </a:rPr>
              <a:t> </a:t>
            </a:r>
            <a:r>
              <a:rPr lang="en-US" sz="3000" dirty="0" err="1">
                <a:solidFill>
                  <a:schemeClr val="bg1"/>
                </a:solidFill>
                <a:effectLst/>
              </a:rPr>
              <a:t>constituant</a:t>
            </a:r>
            <a:r>
              <a:rPr lang="en-US" sz="3000" dirty="0">
                <a:solidFill>
                  <a:schemeClr val="bg1"/>
                </a:solidFill>
                <a:effectLst/>
              </a:rPr>
              <a:t> au </a:t>
            </a:r>
            <a:r>
              <a:rPr lang="en-US" sz="3000" dirty="0" err="1">
                <a:solidFill>
                  <a:schemeClr val="bg1"/>
                </a:solidFill>
                <a:effectLst/>
              </a:rPr>
              <a:t>nombre</a:t>
            </a:r>
            <a:r>
              <a:rPr lang="en-US" sz="3000" dirty="0">
                <a:solidFill>
                  <a:schemeClr val="bg1"/>
                </a:solidFill>
                <a:effectLst/>
              </a:rPr>
              <a:t> total de moles de </a:t>
            </a:r>
            <a:r>
              <a:rPr lang="en-US" sz="3000" dirty="0" err="1">
                <a:solidFill>
                  <a:schemeClr val="bg1"/>
                </a:solidFill>
                <a:effectLst/>
              </a:rPr>
              <a:t>tous</a:t>
            </a:r>
            <a:r>
              <a:rPr lang="en-US" sz="3000" dirty="0">
                <a:solidFill>
                  <a:schemeClr val="bg1"/>
                </a:solidFill>
                <a:effectLst/>
              </a:rPr>
              <a:t> les </a:t>
            </a:r>
            <a:r>
              <a:rPr lang="en-US" sz="3000" dirty="0" err="1">
                <a:solidFill>
                  <a:schemeClr val="bg1"/>
                </a:solidFill>
                <a:effectLst/>
              </a:rPr>
              <a:t>constituants</a:t>
            </a:r>
            <a:r>
              <a:rPr lang="en-US" sz="3000" dirty="0">
                <a:solidFill>
                  <a:schemeClr val="bg1"/>
                </a:solidFill>
                <a:effectLst/>
              </a:rPr>
              <a:t> du mélange. </a:t>
            </a:r>
            <a:r>
              <a:rPr lang="en-US" sz="3000" dirty="0" err="1">
                <a:solidFill>
                  <a:schemeClr val="bg1"/>
                </a:solidFill>
                <a:effectLst/>
              </a:rPr>
              <a:t>C'est</a:t>
            </a:r>
            <a:r>
              <a:rPr lang="en-US" sz="3000" dirty="0">
                <a:solidFill>
                  <a:schemeClr val="bg1"/>
                </a:solidFill>
                <a:effectLst/>
              </a:rPr>
              <a:t> </a:t>
            </a:r>
            <a:r>
              <a:rPr lang="en-US" sz="3000" dirty="0" err="1">
                <a:solidFill>
                  <a:schemeClr val="bg1"/>
                </a:solidFill>
                <a:effectLst/>
              </a:rPr>
              <a:t>une</a:t>
            </a:r>
            <a:r>
              <a:rPr lang="en-US" sz="3000" dirty="0">
                <a:solidFill>
                  <a:schemeClr val="bg1"/>
                </a:solidFill>
                <a:effectLst/>
              </a:rPr>
              <a:t> grandeur sans </a:t>
            </a:r>
            <a:r>
              <a:rPr lang="en-US" sz="3000" dirty="0" err="1">
                <a:solidFill>
                  <a:schemeClr val="bg1"/>
                </a:solidFill>
                <a:effectLst/>
              </a:rPr>
              <a:t>unité</a:t>
            </a:r>
            <a:r>
              <a:rPr lang="en-US" sz="3000" dirty="0">
                <a:solidFill>
                  <a:schemeClr val="bg1"/>
                </a:solidFill>
                <a:effectLst/>
              </a:rPr>
              <a:t>, comprise entre 0 et 1. La </a:t>
            </a:r>
            <a:r>
              <a:rPr lang="en-US" sz="3000" dirty="0" err="1">
                <a:solidFill>
                  <a:schemeClr val="bg1"/>
                </a:solidFill>
                <a:effectLst/>
              </a:rPr>
              <a:t>somme</a:t>
            </a:r>
            <a:r>
              <a:rPr lang="en-US" sz="3000" dirty="0">
                <a:solidFill>
                  <a:schemeClr val="bg1"/>
                </a:solidFill>
                <a:effectLst/>
              </a:rPr>
              <a:t> des fractions </a:t>
            </a:r>
            <a:r>
              <a:rPr lang="en-US" sz="3000" dirty="0" err="1">
                <a:solidFill>
                  <a:schemeClr val="bg1"/>
                </a:solidFill>
                <a:effectLst/>
              </a:rPr>
              <a:t>molaires</a:t>
            </a:r>
            <a:r>
              <a:rPr lang="en-US" sz="3000" dirty="0">
                <a:solidFill>
                  <a:schemeClr val="bg1"/>
                </a:solidFill>
                <a:effectLst/>
              </a:rPr>
              <a:t> de </a:t>
            </a:r>
            <a:r>
              <a:rPr lang="en-US" sz="3000" dirty="0" err="1">
                <a:solidFill>
                  <a:schemeClr val="bg1"/>
                </a:solidFill>
                <a:effectLst/>
              </a:rPr>
              <a:t>tous</a:t>
            </a:r>
            <a:r>
              <a:rPr lang="en-US" sz="3000" dirty="0">
                <a:solidFill>
                  <a:schemeClr val="bg1"/>
                </a:solidFill>
                <a:effectLst/>
              </a:rPr>
              <a:t> les </a:t>
            </a:r>
            <a:r>
              <a:rPr lang="en-US" sz="3000" dirty="0" err="1">
                <a:solidFill>
                  <a:schemeClr val="bg1"/>
                </a:solidFill>
                <a:effectLst/>
              </a:rPr>
              <a:t>constituants</a:t>
            </a:r>
            <a:r>
              <a:rPr lang="en-US" sz="3000" dirty="0">
                <a:solidFill>
                  <a:schemeClr val="bg1"/>
                </a:solidFill>
                <a:effectLst/>
              </a:rPr>
              <a:t> </a:t>
            </a:r>
            <a:r>
              <a:rPr lang="en-US" sz="3000" dirty="0" err="1">
                <a:solidFill>
                  <a:schemeClr val="bg1"/>
                </a:solidFill>
                <a:effectLst/>
              </a:rPr>
              <a:t>est</a:t>
            </a:r>
            <a:r>
              <a:rPr lang="en-US" sz="3000" dirty="0">
                <a:solidFill>
                  <a:schemeClr val="bg1"/>
                </a:solidFill>
                <a:effectLst/>
              </a:rPr>
              <a:t> </a:t>
            </a:r>
            <a:r>
              <a:rPr lang="en-US" sz="3000" dirty="0" err="1">
                <a:solidFill>
                  <a:schemeClr val="bg1"/>
                </a:solidFill>
                <a:effectLst/>
              </a:rPr>
              <a:t>égale</a:t>
            </a:r>
            <a:r>
              <a:rPr lang="en-US" sz="3000" dirty="0">
                <a:solidFill>
                  <a:schemeClr val="bg1"/>
                </a:solidFill>
                <a:effectLst/>
              </a:rPr>
              <a:t> </a:t>
            </a:r>
            <a:r>
              <a:rPr lang="en-US" sz="3000" dirty="0" err="1">
                <a:solidFill>
                  <a:schemeClr val="bg1"/>
                </a:solidFill>
                <a:effectLst/>
              </a:rPr>
              <a:t>à</a:t>
            </a:r>
            <a:r>
              <a:rPr lang="en-US" sz="3000" dirty="0">
                <a:solidFill>
                  <a:schemeClr val="bg1"/>
                </a:solidFill>
                <a:effectLst/>
              </a:rPr>
              <a:t> 1.</a:t>
            </a:r>
          </a:p>
          <a:p>
            <a:pPr>
              <a:lnSpc>
                <a:spcPct val="120000"/>
              </a:lnSpc>
            </a:pPr>
            <a:r>
              <a:rPr lang="en-US" sz="4200" b="1" i="1" dirty="0">
                <a:solidFill>
                  <a:schemeClr val="bg1"/>
                </a:solidFill>
                <a:effectLst/>
              </a:rPr>
              <a:t>xi</a:t>
            </a:r>
            <a:r>
              <a:rPr lang="en-US" sz="4200" b="1" dirty="0">
                <a:solidFill>
                  <a:schemeClr val="bg1"/>
                </a:solidFill>
                <a:effectLst/>
              </a:rPr>
              <a:t>​=</a:t>
            </a:r>
            <a:r>
              <a:rPr lang="en-US" sz="4200" b="1" i="1" dirty="0" err="1">
                <a:solidFill>
                  <a:schemeClr val="bg1"/>
                </a:solidFill>
                <a:effectLst/>
              </a:rPr>
              <a:t>n</a:t>
            </a:r>
            <a:r>
              <a:rPr lang="en-US" sz="4200" b="1" i="1" baseline="-25000" dirty="0" err="1">
                <a:solidFill>
                  <a:schemeClr val="bg1"/>
                </a:solidFill>
                <a:effectLst/>
              </a:rPr>
              <a:t>i</a:t>
            </a:r>
            <a:r>
              <a:rPr lang="en-US" sz="4200" b="1" i="1" dirty="0">
                <a:solidFill>
                  <a:schemeClr val="bg1"/>
                </a:solidFill>
                <a:effectLst/>
              </a:rPr>
              <a:t>/</a:t>
            </a:r>
            <a:r>
              <a:rPr lang="en-US" sz="4200" b="1" i="1" dirty="0" err="1">
                <a:solidFill>
                  <a:schemeClr val="bg1"/>
                </a:solidFill>
                <a:effectLst/>
              </a:rPr>
              <a:t>n</a:t>
            </a:r>
            <a:r>
              <a:rPr lang="en-US" sz="4200" b="1" i="1" baseline="-25000" dirty="0" err="1">
                <a:solidFill>
                  <a:schemeClr val="bg1"/>
                </a:solidFill>
                <a:effectLst/>
              </a:rPr>
              <a:t>total</a:t>
            </a:r>
            <a:r>
              <a:rPr lang="en-US" sz="4200" b="1" dirty="0">
                <a:solidFill>
                  <a:schemeClr val="bg1"/>
                </a:solidFill>
                <a:effectLst/>
              </a:rPr>
              <a:t>​</a:t>
            </a:r>
          </a:p>
          <a:p>
            <a:pPr>
              <a:lnSpc>
                <a:spcPct val="120000"/>
              </a:lnSpc>
            </a:pPr>
            <a:r>
              <a:rPr lang="en-US" sz="3000" b="1" dirty="0" err="1">
                <a:solidFill>
                  <a:schemeClr val="bg1"/>
                </a:solidFill>
                <a:effectLst/>
              </a:rPr>
              <a:t>Exemples</a:t>
            </a:r>
            <a:r>
              <a:rPr lang="en-US" sz="3000" b="1" dirty="0">
                <a:solidFill>
                  <a:schemeClr val="bg1"/>
                </a:solidFill>
                <a:effectLst/>
              </a:rPr>
              <a:t> :</a:t>
            </a:r>
            <a:endParaRPr lang="en-US" sz="3000" dirty="0">
              <a:solidFill>
                <a:schemeClr val="bg1"/>
              </a:solidFill>
              <a:effectLst/>
            </a:endParaRPr>
          </a:p>
          <a:p>
            <a:pPr>
              <a:lnSpc>
                <a:spcPct val="120000"/>
              </a:lnSpc>
            </a:pPr>
            <a:r>
              <a:rPr lang="en-US" sz="3000" b="1" dirty="0" err="1">
                <a:solidFill>
                  <a:schemeClr val="bg1"/>
                </a:solidFill>
                <a:effectLst/>
              </a:rPr>
              <a:t>Exemple</a:t>
            </a:r>
            <a:r>
              <a:rPr lang="en-US" sz="3000" b="1" dirty="0">
                <a:solidFill>
                  <a:schemeClr val="bg1"/>
                </a:solidFill>
                <a:effectLst/>
              </a:rPr>
              <a:t> 1 :</a:t>
            </a:r>
            <a:r>
              <a:rPr lang="en-US" sz="3000" dirty="0">
                <a:solidFill>
                  <a:schemeClr val="bg1"/>
                </a:solidFill>
                <a:effectLst/>
              </a:rPr>
              <a:t> Un mélange </a:t>
            </a:r>
            <a:r>
              <a:rPr lang="en-US" sz="3000" dirty="0" err="1">
                <a:solidFill>
                  <a:schemeClr val="bg1"/>
                </a:solidFill>
                <a:effectLst/>
              </a:rPr>
              <a:t>gazeux</a:t>
            </a:r>
            <a:r>
              <a:rPr lang="en-US" sz="3000" dirty="0">
                <a:solidFill>
                  <a:schemeClr val="bg1"/>
                </a:solidFill>
                <a:effectLst/>
              </a:rPr>
              <a:t> </a:t>
            </a:r>
            <a:r>
              <a:rPr lang="en-US" sz="3000" dirty="0" err="1">
                <a:solidFill>
                  <a:schemeClr val="bg1"/>
                </a:solidFill>
                <a:effectLst/>
              </a:rPr>
              <a:t>contient</a:t>
            </a:r>
            <a:r>
              <a:rPr lang="en-US" sz="3000" dirty="0">
                <a:solidFill>
                  <a:schemeClr val="bg1"/>
                </a:solidFill>
                <a:effectLst/>
              </a:rPr>
              <a:t> 0,5 mole de </a:t>
            </a:r>
            <a:r>
              <a:rPr lang="en-US" sz="3000" i="1" dirty="0">
                <a:solidFill>
                  <a:schemeClr val="bg1"/>
                </a:solidFill>
                <a:effectLst/>
              </a:rPr>
              <a:t>N</a:t>
            </a:r>
            <a:r>
              <a:rPr lang="en-US" sz="3000" baseline="-25000" dirty="0">
                <a:solidFill>
                  <a:schemeClr val="bg1"/>
                </a:solidFill>
                <a:effectLst/>
              </a:rPr>
              <a:t>2</a:t>
            </a:r>
            <a:r>
              <a:rPr lang="en-US" sz="3000" dirty="0">
                <a:solidFill>
                  <a:schemeClr val="bg1"/>
                </a:solidFill>
                <a:effectLst/>
              </a:rPr>
              <a:t>​ et 1,5 mole de </a:t>
            </a:r>
            <a:r>
              <a:rPr lang="en-US" sz="3000" i="1" dirty="0">
                <a:solidFill>
                  <a:schemeClr val="bg1"/>
                </a:solidFill>
                <a:effectLst/>
              </a:rPr>
              <a:t>O</a:t>
            </a:r>
            <a:r>
              <a:rPr lang="en-US" sz="3000" baseline="-25000" dirty="0">
                <a:solidFill>
                  <a:schemeClr val="bg1"/>
                </a:solidFill>
                <a:effectLst/>
              </a:rPr>
              <a:t>2</a:t>
            </a:r>
            <a:r>
              <a:rPr lang="en-US" sz="3000" dirty="0">
                <a:solidFill>
                  <a:schemeClr val="bg1"/>
                </a:solidFill>
                <a:effectLst/>
              </a:rPr>
              <a:t>​.</a:t>
            </a:r>
            <a:br>
              <a:rPr lang="en-US" sz="3000" dirty="0">
                <a:solidFill>
                  <a:schemeClr val="bg1"/>
                </a:solidFill>
                <a:effectLst/>
              </a:rPr>
            </a:br>
            <a:r>
              <a:rPr lang="en-US" sz="3000" i="1" dirty="0" err="1">
                <a:solidFill>
                  <a:schemeClr val="bg1"/>
                </a:solidFill>
                <a:effectLst/>
              </a:rPr>
              <a:t>n</a:t>
            </a:r>
            <a:r>
              <a:rPr lang="en-US" sz="3000" i="1" baseline="-25000" dirty="0" err="1">
                <a:solidFill>
                  <a:schemeClr val="bg1"/>
                </a:solidFill>
                <a:effectLst/>
              </a:rPr>
              <a:t>total</a:t>
            </a:r>
            <a:r>
              <a:rPr lang="en-US" sz="3000" dirty="0">
                <a:solidFill>
                  <a:schemeClr val="bg1"/>
                </a:solidFill>
                <a:effectLst/>
              </a:rPr>
              <a:t>​=0,5+1,5=2,0 moles.</a:t>
            </a:r>
            <a:br>
              <a:rPr lang="en-US" sz="3000" dirty="0">
                <a:solidFill>
                  <a:schemeClr val="bg1"/>
                </a:solidFill>
                <a:effectLst/>
              </a:rPr>
            </a:br>
            <a:r>
              <a:rPr lang="en-US" sz="3000" i="1" dirty="0">
                <a:solidFill>
                  <a:schemeClr val="bg1"/>
                </a:solidFill>
                <a:effectLst/>
              </a:rPr>
              <a:t>x</a:t>
            </a:r>
            <a:r>
              <a:rPr lang="en-US" sz="3000" i="1" baseline="-25000" dirty="0">
                <a:solidFill>
                  <a:schemeClr val="bg1"/>
                </a:solidFill>
                <a:effectLst/>
              </a:rPr>
              <a:t>N</a:t>
            </a:r>
            <a:r>
              <a:rPr lang="en-US" sz="3000" baseline="-25000" dirty="0">
                <a:solidFill>
                  <a:schemeClr val="bg1"/>
                </a:solidFill>
                <a:effectLst/>
              </a:rPr>
              <a:t>2</a:t>
            </a:r>
            <a:r>
              <a:rPr lang="en-US" sz="3000" dirty="0">
                <a:solidFill>
                  <a:schemeClr val="bg1"/>
                </a:solidFill>
                <a:effectLst/>
              </a:rPr>
              <a:t>​​=0,5/2,0=0,25.</a:t>
            </a:r>
            <a:br>
              <a:rPr lang="en-US" sz="3000" dirty="0">
                <a:solidFill>
                  <a:schemeClr val="bg1"/>
                </a:solidFill>
                <a:effectLst/>
              </a:rPr>
            </a:br>
            <a:r>
              <a:rPr lang="en-US" sz="3000" i="1" dirty="0">
                <a:solidFill>
                  <a:schemeClr val="bg1"/>
                </a:solidFill>
                <a:effectLst/>
              </a:rPr>
              <a:t>x</a:t>
            </a:r>
            <a:r>
              <a:rPr lang="en-US" sz="3000" i="1" baseline="-25000" dirty="0">
                <a:solidFill>
                  <a:schemeClr val="bg1"/>
                </a:solidFill>
                <a:effectLst/>
              </a:rPr>
              <a:t>O</a:t>
            </a:r>
            <a:r>
              <a:rPr lang="en-US" sz="3000" baseline="-25000" dirty="0">
                <a:solidFill>
                  <a:schemeClr val="bg1"/>
                </a:solidFill>
                <a:effectLst/>
              </a:rPr>
              <a:t>2</a:t>
            </a:r>
            <a:r>
              <a:rPr lang="en-US" sz="3000" dirty="0">
                <a:solidFill>
                  <a:schemeClr val="bg1"/>
                </a:solidFill>
                <a:effectLst/>
              </a:rPr>
              <a:t>​​=1,5/2,0=0,75.</a:t>
            </a:r>
          </a:p>
          <a:p>
            <a:pPr>
              <a:lnSpc>
                <a:spcPct val="120000"/>
              </a:lnSpc>
            </a:pPr>
            <a:r>
              <a:rPr lang="en-US" sz="3000" b="1" dirty="0" err="1">
                <a:solidFill>
                  <a:schemeClr val="bg1"/>
                </a:solidFill>
                <a:effectLst/>
              </a:rPr>
              <a:t>Exemple</a:t>
            </a:r>
            <a:r>
              <a:rPr lang="en-US" sz="3000" b="1" dirty="0">
                <a:solidFill>
                  <a:schemeClr val="bg1"/>
                </a:solidFill>
                <a:effectLst/>
              </a:rPr>
              <a:t> 2 :</a:t>
            </a:r>
            <a:r>
              <a:rPr lang="en-US" sz="3000" dirty="0">
                <a:solidFill>
                  <a:schemeClr val="bg1"/>
                </a:solidFill>
                <a:effectLst/>
              </a:rPr>
              <a:t> Une solution </a:t>
            </a:r>
            <a:r>
              <a:rPr lang="en-US" sz="3000" dirty="0" err="1">
                <a:solidFill>
                  <a:schemeClr val="bg1"/>
                </a:solidFill>
                <a:effectLst/>
              </a:rPr>
              <a:t>aqueuse</a:t>
            </a:r>
            <a:r>
              <a:rPr lang="en-US" sz="3000" dirty="0">
                <a:solidFill>
                  <a:schemeClr val="bg1"/>
                </a:solidFill>
                <a:effectLst/>
              </a:rPr>
              <a:t> </a:t>
            </a:r>
            <a:r>
              <a:rPr lang="en-US" sz="3000" dirty="0" err="1">
                <a:solidFill>
                  <a:schemeClr val="bg1"/>
                </a:solidFill>
                <a:effectLst/>
              </a:rPr>
              <a:t>contient</a:t>
            </a:r>
            <a:r>
              <a:rPr lang="en-US" sz="3000" dirty="0">
                <a:solidFill>
                  <a:schemeClr val="bg1"/>
                </a:solidFill>
                <a:effectLst/>
              </a:rPr>
              <a:t> 1 mole de </a:t>
            </a:r>
            <a:r>
              <a:rPr lang="en-US" sz="3000" dirty="0" err="1">
                <a:solidFill>
                  <a:schemeClr val="bg1"/>
                </a:solidFill>
                <a:effectLst/>
              </a:rPr>
              <a:t>sucre</a:t>
            </a:r>
            <a:r>
              <a:rPr lang="en-US" sz="3000" dirty="0">
                <a:solidFill>
                  <a:schemeClr val="bg1"/>
                </a:solidFill>
                <a:effectLst/>
              </a:rPr>
              <a:t> et 9 moles </a:t>
            </a:r>
            <a:r>
              <a:rPr lang="en-US" sz="3000" dirty="0" err="1">
                <a:solidFill>
                  <a:schemeClr val="bg1"/>
                </a:solidFill>
                <a:effectLst/>
              </a:rPr>
              <a:t>d'eau</a:t>
            </a:r>
            <a:r>
              <a:rPr lang="en-US" sz="3000" dirty="0">
                <a:solidFill>
                  <a:schemeClr val="bg1"/>
                </a:solidFill>
                <a:effectLst/>
              </a:rPr>
              <a:t>.</a:t>
            </a:r>
          </a:p>
          <a:p>
            <a:pPr>
              <a:lnSpc>
                <a:spcPct val="120000"/>
              </a:lnSpc>
            </a:pPr>
            <a:r>
              <a:rPr lang="en-US" sz="3000" i="1" dirty="0" err="1">
                <a:solidFill>
                  <a:schemeClr val="bg1"/>
                </a:solidFill>
                <a:effectLst/>
              </a:rPr>
              <a:t>x</a:t>
            </a:r>
            <a:r>
              <a:rPr lang="en-US" sz="3000" i="1" baseline="-25000" dirty="0" err="1">
                <a:solidFill>
                  <a:schemeClr val="bg1"/>
                </a:solidFill>
                <a:effectLst/>
              </a:rPr>
              <a:t>sucre</a:t>
            </a:r>
            <a:r>
              <a:rPr lang="en-US" sz="3000" dirty="0">
                <a:solidFill>
                  <a:schemeClr val="bg1"/>
                </a:solidFill>
                <a:effectLst/>
              </a:rPr>
              <a:t>​=1/(1+9)=0,1.</a:t>
            </a:r>
            <a:br>
              <a:rPr lang="en-US" dirty="0">
                <a:effectLst/>
              </a:rPr>
            </a:br>
            <a:r>
              <a:rPr lang="en-US" sz="2900" i="1" dirty="0" err="1">
                <a:solidFill>
                  <a:schemeClr val="bg1"/>
                </a:solidFill>
                <a:effectLst/>
              </a:rPr>
              <a:t>x</a:t>
            </a:r>
            <a:r>
              <a:rPr lang="en-US" sz="2900" i="1" baseline="-25000" dirty="0" err="1">
                <a:solidFill>
                  <a:schemeClr val="bg1"/>
                </a:solidFill>
                <a:effectLst/>
              </a:rPr>
              <a:t>eau</a:t>
            </a:r>
            <a:r>
              <a:rPr lang="en-US" sz="2900" dirty="0">
                <a:solidFill>
                  <a:schemeClr val="bg1"/>
                </a:solidFill>
                <a:effectLst/>
              </a:rPr>
              <a:t>​=9/(1+9)=0,9.</a:t>
            </a:r>
          </a:p>
          <a:p>
            <a:pPr marL="0" indent="0">
              <a:buNone/>
            </a:pPr>
            <a:endParaRPr lang="fr-FR" dirty="0"/>
          </a:p>
        </p:txBody>
      </p:sp>
      <p:sp>
        <p:nvSpPr>
          <p:cNvPr id="4" name="Rectangle 3">
            <a:extLst>
              <a:ext uri="{FF2B5EF4-FFF2-40B4-BE49-F238E27FC236}">
                <a16:creationId xmlns:a16="http://schemas.microsoft.com/office/drawing/2014/main" id="{C8425AF5-A121-4E41-B509-9918E48A1995}"/>
              </a:ext>
            </a:extLst>
          </p:cNvPr>
          <p:cNvSpPr/>
          <p:nvPr/>
        </p:nvSpPr>
        <p:spPr>
          <a:xfrm>
            <a:off x="5487251" y="2252306"/>
            <a:ext cx="6096000" cy="4247317"/>
          </a:xfrm>
          <a:prstGeom prst="rect">
            <a:avLst/>
          </a:prstGeom>
        </p:spPr>
        <p:txBody>
          <a:bodyPr>
            <a:spAutoFit/>
          </a:bodyPr>
          <a:lstStyle/>
          <a:p>
            <a:r>
              <a:rPr lang="en-US" b="1" dirty="0">
                <a:solidFill>
                  <a:srgbClr val="000000"/>
                </a:solidFill>
                <a:latin typeface="Inter"/>
              </a:rPr>
              <a:t>Mole Fraction (xi - unitless)</a:t>
            </a:r>
            <a:endParaRPr lang="en-US" dirty="0">
              <a:solidFill>
                <a:srgbClr val="000000"/>
              </a:solidFill>
              <a:latin typeface="Inter"/>
            </a:endParaRPr>
          </a:p>
          <a:p>
            <a:r>
              <a:rPr lang="en-US" dirty="0">
                <a:solidFill>
                  <a:srgbClr val="000000"/>
                </a:solidFill>
                <a:latin typeface="Inter"/>
              </a:rPr>
              <a:t>The mole fraction of a constituent in a mixture is the ratio of the number of moles of that constituent to the total number of moles of all constituents in the mixture. It is a unitless quantity, ranging from 0 to 1. The sum of the mole fractions of all constituents is equal to 1.</a:t>
            </a:r>
          </a:p>
          <a:p>
            <a:r>
              <a:rPr lang="en-US" dirty="0">
                <a:solidFill>
                  <a:srgbClr val="000000"/>
                </a:solidFill>
                <a:latin typeface="Inter"/>
              </a:rPr>
              <a:t>• xi = </a:t>
            </a:r>
            <a:r>
              <a:rPr lang="en-US" dirty="0" err="1">
                <a:solidFill>
                  <a:srgbClr val="000000"/>
                </a:solidFill>
                <a:latin typeface="Inter"/>
              </a:rPr>
              <a:t>ni</a:t>
            </a:r>
            <a:r>
              <a:rPr lang="en-US" dirty="0">
                <a:solidFill>
                  <a:srgbClr val="000000"/>
                </a:solidFill>
                <a:latin typeface="Inter"/>
              </a:rPr>
              <a:t> / </a:t>
            </a:r>
            <a:r>
              <a:rPr lang="en-US" dirty="0" err="1">
                <a:solidFill>
                  <a:srgbClr val="000000"/>
                </a:solidFill>
                <a:latin typeface="Inter"/>
              </a:rPr>
              <a:t>ntotal</a:t>
            </a:r>
            <a:endParaRPr lang="en-US" dirty="0">
              <a:solidFill>
                <a:srgbClr val="000000"/>
              </a:solidFill>
              <a:latin typeface="Inter"/>
            </a:endParaRPr>
          </a:p>
          <a:p>
            <a:r>
              <a:rPr lang="en-US" b="1" dirty="0">
                <a:solidFill>
                  <a:srgbClr val="000000"/>
                </a:solidFill>
                <a:latin typeface="Inter"/>
              </a:rPr>
              <a:t>Examples:</a:t>
            </a:r>
            <a:endParaRPr lang="en-US" dirty="0">
              <a:solidFill>
                <a:srgbClr val="000000"/>
              </a:solidFill>
              <a:latin typeface="Inter"/>
            </a:endParaRPr>
          </a:p>
          <a:p>
            <a:r>
              <a:rPr lang="en-US" dirty="0">
                <a:solidFill>
                  <a:srgbClr val="000000"/>
                </a:solidFill>
                <a:latin typeface="Inter"/>
              </a:rPr>
              <a:t>• </a:t>
            </a:r>
            <a:r>
              <a:rPr lang="en-US" b="1" dirty="0">
                <a:solidFill>
                  <a:srgbClr val="000000"/>
                </a:solidFill>
                <a:latin typeface="Inter"/>
              </a:rPr>
              <a:t>Example 1:</a:t>
            </a:r>
            <a:r>
              <a:rPr lang="en-US" dirty="0">
                <a:solidFill>
                  <a:srgbClr val="000000"/>
                </a:solidFill>
                <a:latin typeface="Inter"/>
              </a:rPr>
              <a:t> A gaseous mixture contains 0.5 mole of N2 and 1.5 moles of O2.</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ntotal</a:t>
            </a:r>
            <a:r>
              <a:rPr lang="en-US" dirty="0">
                <a:solidFill>
                  <a:srgbClr val="000000"/>
                </a:solidFill>
                <a:latin typeface="Inter"/>
              </a:rPr>
              <a:t> = 0.5 + 1.5 = 2.0 moles.</a:t>
            </a:r>
            <a:br>
              <a:rPr lang="en-US" dirty="0">
                <a:solidFill>
                  <a:srgbClr val="000000"/>
                </a:solidFill>
                <a:latin typeface="Inter"/>
              </a:rPr>
            </a:br>
            <a:r>
              <a:rPr lang="en-US" dirty="0">
                <a:solidFill>
                  <a:srgbClr val="000000"/>
                </a:solidFill>
                <a:latin typeface="Inter"/>
              </a:rPr>
              <a:t>• xN2 = 0.5 / 2.0 = 0.25.</a:t>
            </a:r>
            <a:br>
              <a:rPr lang="en-US" dirty="0">
                <a:solidFill>
                  <a:srgbClr val="000000"/>
                </a:solidFill>
                <a:latin typeface="Inter"/>
              </a:rPr>
            </a:br>
            <a:r>
              <a:rPr lang="en-US" dirty="0">
                <a:solidFill>
                  <a:srgbClr val="000000"/>
                </a:solidFill>
                <a:latin typeface="Inter"/>
              </a:rPr>
              <a:t>• xO2 = 1.5 / 2.0 = 0.75.</a:t>
            </a:r>
          </a:p>
          <a:p>
            <a:br>
              <a:rPr lang="en-US" dirty="0"/>
            </a:br>
            <a:endParaRPr lang="en-US" dirty="0"/>
          </a:p>
        </p:txBody>
      </p:sp>
    </p:spTree>
    <p:extLst>
      <p:ext uri="{BB962C8B-B14F-4D97-AF65-F5344CB8AC3E}">
        <p14:creationId xmlns:p14="http://schemas.microsoft.com/office/powerpoint/2010/main" val="1835207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22399" y="1990574"/>
            <a:ext cx="5586664" cy="4770782"/>
          </a:xfrm>
          <a:solidFill>
            <a:schemeClr val="accent1"/>
          </a:solidFill>
        </p:spPr>
        <p:txBody>
          <a:bodyPr>
            <a:normAutofit fontScale="85000" lnSpcReduction="10000"/>
          </a:bodyPr>
          <a:lstStyle/>
          <a:p>
            <a:r>
              <a:rPr lang="en-US" sz="1700" b="1" dirty="0">
                <a:solidFill>
                  <a:schemeClr val="bg1"/>
                </a:solidFill>
                <a:effectLst/>
              </a:rPr>
              <a:t>Fraction </a:t>
            </a:r>
            <a:r>
              <a:rPr lang="en-US" sz="1700" b="1" dirty="0" err="1">
                <a:solidFill>
                  <a:schemeClr val="bg1"/>
                </a:solidFill>
                <a:effectLst/>
              </a:rPr>
              <a:t>Massique</a:t>
            </a:r>
            <a:r>
              <a:rPr lang="en-US" sz="1700" b="1" dirty="0">
                <a:solidFill>
                  <a:schemeClr val="bg1"/>
                </a:solidFill>
                <a:effectLst/>
              </a:rPr>
              <a:t> (</a:t>
            </a:r>
            <a:r>
              <a:rPr lang="en-US" sz="1700" b="1" i="1" dirty="0" err="1">
                <a:solidFill>
                  <a:schemeClr val="bg1"/>
                </a:solidFill>
                <a:effectLst/>
              </a:rPr>
              <a:t>wi</a:t>
            </a:r>
            <a:r>
              <a:rPr lang="en-US" sz="1700" b="1" dirty="0">
                <a:solidFill>
                  <a:schemeClr val="bg1"/>
                </a:solidFill>
                <a:effectLst/>
              </a:rPr>
              <a:t>​ - sans </a:t>
            </a:r>
            <a:r>
              <a:rPr lang="en-US" sz="1700" b="1" dirty="0" err="1">
                <a:solidFill>
                  <a:schemeClr val="bg1"/>
                </a:solidFill>
                <a:effectLst/>
              </a:rPr>
              <a:t>unité</a:t>
            </a:r>
            <a:r>
              <a:rPr lang="en-US" sz="1700" b="1" dirty="0">
                <a:solidFill>
                  <a:schemeClr val="bg1"/>
                </a:solidFill>
                <a:effectLst/>
              </a:rPr>
              <a:t> </a:t>
            </a:r>
            <a:r>
              <a:rPr lang="en-US" sz="1700" b="1" dirty="0" err="1">
                <a:solidFill>
                  <a:schemeClr val="bg1"/>
                </a:solidFill>
                <a:effectLst/>
              </a:rPr>
              <a:t>ou</a:t>
            </a:r>
            <a:r>
              <a:rPr lang="en-US" sz="1700" b="1" dirty="0">
                <a:solidFill>
                  <a:schemeClr val="bg1"/>
                </a:solidFill>
                <a:effectLst/>
              </a:rPr>
              <a:t> %)</a:t>
            </a:r>
          </a:p>
          <a:p>
            <a:r>
              <a:rPr lang="en-US" sz="1700" dirty="0">
                <a:solidFill>
                  <a:schemeClr val="bg1"/>
                </a:solidFill>
                <a:effectLst/>
              </a:rPr>
              <a:t>La fraction </a:t>
            </a:r>
            <a:r>
              <a:rPr lang="en-US" sz="1700" dirty="0" err="1">
                <a:solidFill>
                  <a:schemeClr val="bg1"/>
                </a:solidFill>
                <a:effectLst/>
              </a:rPr>
              <a:t>massique</a:t>
            </a:r>
            <a:r>
              <a:rPr lang="en-US" sz="1700" dirty="0">
                <a:solidFill>
                  <a:schemeClr val="bg1"/>
                </a:solidFill>
                <a:effectLst/>
              </a:rPr>
              <a:t> d'un </a:t>
            </a:r>
            <a:r>
              <a:rPr lang="en-US" sz="1700" dirty="0" err="1">
                <a:solidFill>
                  <a:schemeClr val="bg1"/>
                </a:solidFill>
                <a:effectLst/>
              </a:rPr>
              <a:t>constituant</a:t>
            </a:r>
            <a:r>
              <a:rPr lang="en-US" sz="1700" dirty="0">
                <a:solidFill>
                  <a:schemeClr val="bg1"/>
                </a:solidFill>
                <a:effectLst/>
              </a:rPr>
              <a:t> </a:t>
            </a:r>
            <a:r>
              <a:rPr lang="en-US" sz="1700" dirty="0" err="1">
                <a:solidFill>
                  <a:schemeClr val="bg1"/>
                </a:solidFill>
                <a:effectLst/>
              </a:rPr>
              <a:t>est</a:t>
            </a:r>
            <a:r>
              <a:rPr lang="en-US" sz="1700" dirty="0">
                <a:solidFill>
                  <a:schemeClr val="bg1"/>
                </a:solidFill>
                <a:effectLst/>
              </a:rPr>
              <a:t> le rapport de la masse de </a:t>
            </a:r>
            <a:r>
              <a:rPr lang="en-US" sz="1700" dirty="0" err="1">
                <a:solidFill>
                  <a:schemeClr val="bg1"/>
                </a:solidFill>
                <a:effectLst/>
              </a:rPr>
              <a:t>ce</a:t>
            </a:r>
            <a:r>
              <a:rPr lang="en-US" sz="1700" dirty="0">
                <a:solidFill>
                  <a:schemeClr val="bg1"/>
                </a:solidFill>
                <a:effectLst/>
              </a:rPr>
              <a:t> </a:t>
            </a:r>
            <a:r>
              <a:rPr lang="en-US" sz="1700" dirty="0" err="1">
                <a:solidFill>
                  <a:schemeClr val="bg1"/>
                </a:solidFill>
                <a:effectLst/>
              </a:rPr>
              <a:t>constituant</a:t>
            </a:r>
            <a:r>
              <a:rPr lang="en-US" sz="1700" dirty="0">
                <a:solidFill>
                  <a:schemeClr val="bg1"/>
                </a:solidFill>
                <a:effectLst/>
              </a:rPr>
              <a:t> </a:t>
            </a:r>
            <a:r>
              <a:rPr lang="en-US" sz="1700" dirty="0" err="1">
                <a:solidFill>
                  <a:schemeClr val="bg1"/>
                </a:solidFill>
                <a:effectLst/>
              </a:rPr>
              <a:t>à</a:t>
            </a:r>
            <a:r>
              <a:rPr lang="en-US" sz="1700" dirty="0">
                <a:solidFill>
                  <a:schemeClr val="bg1"/>
                </a:solidFill>
                <a:effectLst/>
              </a:rPr>
              <a:t> la masse </a:t>
            </a:r>
            <a:r>
              <a:rPr lang="en-US" sz="1700" dirty="0" err="1">
                <a:solidFill>
                  <a:schemeClr val="bg1"/>
                </a:solidFill>
                <a:effectLst/>
              </a:rPr>
              <a:t>totale</a:t>
            </a:r>
            <a:r>
              <a:rPr lang="en-US" sz="1700" dirty="0">
                <a:solidFill>
                  <a:schemeClr val="bg1"/>
                </a:solidFill>
                <a:effectLst/>
              </a:rPr>
              <a:t> du mélange. </a:t>
            </a:r>
            <a:r>
              <a:rPr lang="en-US" sz="1700" dirty="0" err="1">
                <a:solidFill>
                  <a:schemeClr val="bg1"/>
                </a:solidFill>
                <a:effectLst/>
              </a:rPr>
              <a:t>C'est</a:t>
            </a:r>
            <a:r>
              <a:rPr lang="en-US" sz="1700" dirty="0">
                <a:solidFill>
                  <a:schemeClr val="bg1"/>
                </a:solidFill>
                <a:effectLst/>
              </a:rPr>
              <a:t> </a:t>
            </a:r>
            <a:r>
              <a:rPr lang="en-US" sz="1700" dirty="0" err="1">
                <a:solidFill>
                  <a:schemeClr val="bg1"/>
                </a:solidFill>
                <a:effectLst/>
              </a:rPr>
              <a:t>une</a:t>
            </a:r>
            <a:r>
              <a:rPr lang="en-US" sz="1700" dirty="0">
                <a:solidFill>
                  <a:schemeClr val="bg1"/>
                </a:solidFill>
                <a:effectLst/>
              </a:rPr>
              <a:t> grandeur sans </a:t>
            </a:r>
            <a:r>
              <a:rPr lang="en-US" sz="1700" dirty="0" err="1">
                <a:solidFill>
                  <a:schemeClr val="bg1"/>
                </a:solidFill>
                <a:effectLst/>
              </a:rPr>
              <a:t>unité</a:t>
            </a:r>
            <a:r>
              <a:rPr lang="en-US" sz="1700" dirty="0">
                <a:solidFill>
                  <a:schemeClr val="bg1"/>
                </a:solidFill>
                <a:effectLst/>
              </a:rPr>
              <a:t> (</a:t>
            </a:r>
            <a:r>
              <a:rPr lang="en-US" sz="1700" dirty="0" err="1">
                <a:solidFill>
                  <a:schemeClr val="bg1"/>
                </a:solidFill>
                <a:effectLst/>
              </a:rPr>
              <a:t>parfois</a:t>
            </a:r>
            <a:r>
              <a:rPr lang="en-US" sz="1700" dirty="0">
                <a:solidFill>
                  <a:schemeClr val="bg1"/>
                </a:solidFill>
                <a:effectLst/>
              </a:rPr>
              <a:t> </a:t>
            </a:r>
            <a:r>
              <a:rPr lang="en-US" sz="1700" dirty="0" err="1">
                <a:solidFill>
                  <a:schemeClr val="bg1"/>
                </a:solidFill>
                <a:effectLst/>
              </a:rPr>
              <a:t>exprimée</a:t>
            </a:r>
            <a:r>
              <a:rPr lang="en-US" sz="1700" dirty="0">
                <a:solidFill>
                  <a:schemeClr val="bg1"/>
                </a:solidFill>
                <a:effectLst/>
              </a:rPr>
              <a:t> </a:t>
            </a:r>
            <a:r>
              <a:rPr lang="en-US" sz="1700" dirty="0" err="1">
                <a:solidFill>
                  <a:schemeClr val="bg1"/>
                </a:solidFill>
                <a:effectLst/>
              </a:rPr>
              <a:t>en</a:t>
            </a:r>
            <a:r>
              <a:rPr lang="en-US" sz="1700" dirty="0">
                <a:solidFill>
                  <a:schemeClr val="bg1"/>
                </a:solidFill>
                <a:effectLst/>
              </a:rPr>
              <a:t> </a:t>
            </a:r>
            <a:r>
              <a:rPr lang="en-US" sz="1700" dirty="0" err="1">
                <a:solidFill>
                  <a:schemeClr val="bg1"/>
                </a:solidFill>
                <a:effectLst/>
              </a:rPr>
              <a:t>pourcentage</a:t>
            </a:r>
            <a:r>
              <a:rPr lang="en-US" sz="1700" dirty="0">
                <a:solidFill>
                  <a:schemeClr val="bg1"/>
                </a:solidFill>
                <a:effectLst/>
              </a:rPr>
              <a:t>). La </a:t>
            </a:r>
            <a:r>
              <a:rPr lang="en-US" sz="1700" dirty="0" err="1">
                <a:solidFill>
                  <a:schemeClr val="bg1"/>
                </a:solidFill>
                <a:effectLst/>
              </a:rPr>
              <a:t>somme</a:t>
            </a:r>
            <a:r>
              <a:rPr lang="en-US" sz="1700" dirty="0">
                <a:solidFill>
                  <a:schemeClr val="bg1"/>
                </a:solidFill>
                <a:effectLst/>
              </a:rPr>
              <a:t> des fractions </a:t>
            </a:r>
            <a:r>
              <a:rPr lang="en-US" sz="1700" dirty="0" err="1">
                <a:solidFill>
                  <a:schemeClr val="bg1"/>
                </a:solidFill>
                <a:effectLst/>
              </a:rPr>
              <a:t>massiques</a:t>
            </a:r>
            <a:r>
              <a:rPr lang="en-US" sz="1700" dirty="0">
                <a:solidFill>
                  <a:schemeClr val="bg1"/>
                </a:solidFill>
                <a:effectLst/>
              </a:rPr>
              <a:t> de </a:t>
            </a:r>
            <a:r>
              <a:rPr lang="en-US" sz="1700" dirty="0" err="1">
                <a:solidFill>
                  <a:schemeClr val="bg1"/>
                </a:solidFill>
                <a:effectLst/>
              </a:rPr>
              <a:t>tous</a:t>
            </a:r>
            <a:r>
              <a:rPr lang="en-US" sz="1700" dirty="0">
                <a:solidFill>
                  <a:schemeClr val="bg1"/>
                </a:solidFill>
                <a:effectLst/>
              </a:rPr>
              <a:t> les </a:t>
            </a:r>
            <a:r>
              <a:rPr lang="en-US" sz="1700" dirty="0" err="1">
                <a:solidFill>
                  <a:schemeClr val="bg1"/>
                </a:solidFill>
                <a:effectLst/>
              </a:rPr>
              <a:t>constituants</a:t>
            </a:r>
            <a:r>
              <a:rPr lang="en-US" sz="1700" dirty="0">
                <a:solidFill>
                  <a:schemeClr val="bg1"/>
                </a:solidFill>
                <a:effectLst/>
              </a:rPr>
              <a:t> </a:t>
            </a:r>
            <a:r>
              <a:rPr lang="en-US" sz="1700" dirty="0" err="1">
                <a:solidFill>
                  <a:schemeClr val="bg1"/>
                </a:solidFill>
                <a:effectLst/>
              </a:rPr>
              <a:t>est</a:t>
            </a:r>
            <a:r>
              <a:rPr lang="en-US" sz="1700" dirty="0">
                <a:solidFill>
                  <a:schemeClr val="bg1"/>
                </a:solidFill>
                <a:effectLst/>
              </a:rPr>
              <a:t> </a:t>
            </a:r>
            <a:r>
              <a:rPr lang="en-US" sz="1700" dirty="0" err="1">
                <a:solidFill>
                  <a:schemeClr val="bg1"/>
                </a:solidFill>
                <a:effectLst/>
              </a:rPr>
              <a:t>égale</a:t>
            </a:r>
            <a:r>
              <a:rPr lang="en-US" sz="1700" dirty="0">
                <a:solidFill>
                  <a:schemeClr val="bg1"/>
                </a:solidFill>
                <a:effectLst/>
              </a:rPr>
              <a:t> </a:t>
            </a:r>
            <a:r>
              <a:rPr lang="en-US" sz="1700" dirty="0" err="1">
                <a:solidFill>
                  <a:schemeClr val="bg1"/>
                </a:solidFill>
                <a:effectLst/>
              </a:rPr>
              <a:t>à</a:t>
            </a:r>
            <a:r>
              <a:rPr lang="en-US" sz="1700" dirty="0">
                <a:solidFill>
                  <a:schemeClr val="bg1"/>
                </a:solidFill>
                <a:effectLst/>
              </a:rPr>
              <a:t> 1 (</a:t>
            </a:r>
            <a:r>
              <a:rPr lang="en-US" sz="1700" dirty="0" err="1">
                <a:solidFill>
                  <a:schemeClr val="bg1"/>
                </a:solidFill>
                <a:effectLst/>
              </a:rPr>
              <a:t>ou</a:t>
            </a:r>
            <a:r>
              <a:rPr lang="en-US" sz="1700" dirty="0">
                <a:solidFill>
                  <a:schemeClr val="bg1"/>
                </a:solidFill>
                <a:effectLst/>
              </a:rPr>
              <a:t> 100 %).</a:t>
            </a:r>
          </a:p>
          <a:p>
            <a:r>
              <a:rPr lang="en-US" i="1" dirty="0" err="1">
                <a:solidFill>
                  <a:schemeClr val="bg1"/>
                </a:solidFill>
                <a:effectLst/>
              </a:rPr>
              <a:t>wi</a:t>
            </a:r>
            <a:r>
              <a:rPr lang="en-US" dirty="0">
                <a:solidFill>
                  <a:schemeClr val="bg1"/>
                </a:solidFill>
                <a:effectLst/>
              </a:rPr>
              <a:t>​=m</a:t>
            </a:r>
            <a:r>
              <a:rPr lang="en-US" baseline="-25000" dirty="0">
                <a:solidFill>
                  <a:schemeClr val="bg1"/>
                </a:solidFill>
                <a:effectLst/>
              </a:rPr>
              <a:t>i</a:t>
            </a:r>
            <a:r>
              <a:rPr lang="en-US" dirty="0">
                <a:solidFill>
                  <a:schemeClr val="bg1"/>
                </a:solidFill>
                <a:effectLst/>
              </a:rPr>
              <a:t>/</a:t>
            </a:r>
            <a:r>
              <a:rPr lang="en-US" i="1" dirty="0" err="1">
                <a:solidFill>
                  <a:schemeClr val="bg1"/>
                </a:solidFill>
                <a:effectLst/>
              </a:rPr>
              <a:t>m</a:t>
            </a:r>
            <a:r>
              <a:rPr lang="en-US" i="1" baseline="-25000" dirty="0" err="1">
                <a:solidFill>
                  <a:schemeClr val="bg1"/>
                </a:solidFill>
                <a:effectLst/>
              </a:rPr>
              <a:t>total</a:t>
            </a:r>
            <a:r>
              <a:rPr lang="en-US" dirty="0">
                <a:solidFill>
                  <a:schemeClr val="bg1"/>
                </a:solidFill>
                <a:effectLst/>
              </a:rPr>
              <a:t>​​​</a:t>
            </a:r>
          </a:p>
          <a:p>
            <a:r>
              <a:rPr lang="en-US" sz="1700" b="1" dirty="0" err="1">
                <a:solidFill>
                  <a:schemeClr val="bg1"/>
                </a:solidFill>
                <a:effectLst/>
              </a:rPr>
              <a:t>Exemples</a:t>
            </a:r>
            <a:r>
              <a:rPr lang="en-US" sz="1700" b="1" dirty="0">
                <a:solidFill>
                  <a:schemeClr val="bg1"/>
                </a:solidFill>
                <a:effectLst/>
              </a:rPr>
              <a:t> :</a:t>
            </a:r>
            <a:endParaRPr lang="en-US" sz="1700" dirty="0">
              <a:solidFill>
                <a:schemeClr val="bg1"/>
              </a:solidFill>
              <a:effectLst/>
            </a:endParaRPr>
          </a:p>
          <a:p>
            <a:r>
              <a:rPr lang="en-US" sz="1700" b="1" dirty="0" err="1">
                <a:solidFill>
                  <a:schemeClr val="bg1"/>
                </a:solidFill>
                <a:effectLst/>
              </a:rPr>
              <a:t>Exemple</a:t>
            </a:r>
            <a:r>
              <a:rPr lang="en-US" sz="1700" b="1" dirty="0">
                <a:solidFill>
                  <a:schemeClr val="bg1"/>
                </a:solidFill>
                <a:effectLst/>
              </a:rPr>
              <a:t> 1 :</a:t>
            </a:r>
            <a:r>
              <a:rPr lang="en-US" sz="1700" dirty="0">
                <a:solidFill>
                  <a:schemeClr val="bg1"/>
                </a:solidFill>
                <a:effectLst/>
              </a:rPr>
              <a:t> Un </a:t>
            </a:r>
            <a:r>
              <a:rPr lang="en-US" sz="1700" dirty="0" err="1">
                <a:solidFill>
                  <a:schemeClr val="bg1"/>
                </a:solidFill>
                <a:effectLst/>
              </a:rPr>
              <a:t>alliage</a:t>
            </a:r>
            <a:r>
              <a:rPr lang="en-US" sz="1700" dirty="0">
                <a:solidFill>
                  <a:schemeClr val="bg1"/>
                </a:solidFill>
                <a:effectLst/>
              </a:rPr>
              <a:t> </a:t>
            </a:r>
            <a:r>
              <a:rPr lang="en-US" sz="1700" dirty="0" err="1">
                <a:solidFill>
                  <a:schemeClr val="bg1"/>
                </a:solidFill>
                <a:effectLst/>
              </a:rPr>
              <a:t>contient</a:t>
            </a:r>
            <a:r>
              <a:rPr lang="en-US" sz="1700" dirty="0">
                <a:solidFill>
                  <a:schemeClr val="bg1"/>
                </a:solidFill>
                <a:effectLst/>
              </a:rPr>
              <a:t> 50 g de </a:t>
            </a:r>
            <a:r>
              <a:rPr lang="en-US" sz="1700" dirty="0" err="1">
                <a:solidFill>
                  <a:schemeClr val="bg1"/>
                </a:solidFill>
                <a:effectLst/>
              </a:rPr>
              <a:t>cuivre</a:t>
            </a:r>
            <a:r>
              <a:rPr lang="en-US" sz="1700" dirty="0">
                <a:solidFill>
                  <a:schemeClr val="bg1"/>
                </a:solidFill>
                <a:effectLst/>
              </a:rPr>
              <a:t> et 150 g de zinc.</a:t>
            </a:r>
            <a:br>
              <a:rPr lang="en-US" sz="1700" dirty="0">
                <a:solidFill>
                  <a:schemeClr val="bg1"/>
                </a:solidFill>
                <a:effectLst/>
              </a:rPr>
            </a:br>
            <a:endParaRPr lang="en-US" sz="1700" dirty="0">
              <a:solidFill>
                <a:schemeClr val="bg1"/>
              </a:solidFill>
              <a:effectLst/>
            </a:endParaRPr>
          </a:p>
          <a:p>
            <a:r>
              <a:rPr lang="en-US" sz="1700" dirty="0" err="1">
                <a:solidFill>
                  <a:schemeClr val="bg1"/>
                </a:solidFill>
                <a:effectLst/>
              </a:rPr>
              <a:t>m</a:t>
            </a:r>
            <a:r>
              <a:rPr lang="en-US" sz="1700" baseline="-25000" dirty="0" err="1">
                <a:solidFill>
                  <a:schemeClr val="bg1"/>
                </a:solidFill>
                <a:effectLst/>
              </a:rPr>
              <a:t>total</a:t>
            </a:r>
            <a:r>
              <a:rPr lang="en-US" sz="1700" dirty="0">
                <a:solidFill>
                  <a:schemeClr val="bg1"/>
                </a:solidFill>
                <a:effectLst/>
              </a:rPr>
              <a:t>=50+150=200g</a:t>
            </a:r>
          </a:p>
          <a:p>
            <a:pPr marL="0" indent="0">
              <a:buNone/>
            </a:pPr>
            <a:br>
              <a:rPr lang="en-US" sz="1700" dirty="0">
                <a:solidFill>
                  <a:schemeClr val="bg1"/>
                </a:solidFill>
                <a:effectLst/>
              </a:rPr>
            </a:br>
            <a:r>
              <a:rPr lang="en-US" sz="1700" i="1" dirty="0" err="1">
                <a:solidFill>
                  <a:schemeClr val="bg1"/>
                </a:solidFill>
                <a:effectLst/>
              </a:rPr>
              <a:t>w</a:t>
            </a:r>
            <a:r>
              <a:rPr lang="en-US" sz="1700" i="1" baseline="-25000" dirty="0" err="1">
                <a:solidFill>
                  <a:schemeClr val="bg1"/>
                </a:solidFill>
                <a:effectLst/>
              </a:rPr>
              <a:t>cuivre</a:t>
            </a:r>
            <a:r>
              <a:rPr lang="en-US" sz="1700" dirty="0">
                <a:solidFill>
                  <a:schemeClr val="bg1"/>
                </a:solidFill>
                <a:effectLst/>
              </a:rPr>
              <a:t>​=50/200=0,25 (</a:t>
            </a:r>
            <a:r>
              <a:rPr lang="en-US" sz="1700" dirty="0" err="1">
                <a:solidFill>
                  <a:schemeClr val="bg1"/>
                </a:solidFill>
                <a:effectLst/>
              </a:rPr>
              <a:t>ou</a:t>
            </a:r>
            <a:r>
              <a:rPr lang="en-US" sz="1700" dirty="0">
                <a:solidFill>
                  <a:schemeClr val="bg1"/>
                </a:solidFill>
                <a:effectLst/>
              </a:rPr>
              <a:t> 25 %).</a:t>
            </a:r>
          </a:p>
          <a:p>
            <a:pPr marL="0" indent="0">
              <a:buNone/>
            </a:pPr>
            <a:r>
              <a:rPr lang="en-US" sz="1700" i="1" dirty="0" err="1">
                <a:solidFill>
                  <a:schemeClr val="bg1"/>
                </a:solidFill>
                <a:effectLst/>
              </a:rPr>
              <a:t>w</a:t>
            </a:r>
            <a:r>
              <a:rPr lang="en-US" sz="1700" i="1" baseline="-25000" dirty="0" err="1">
                <a:solidFill>
                  <a:schemeClr val="bg1"/>
                </a:solidFill>
                <a:effectLst/>
              </a:rPr>
              <a:t>zinc</a:t>
            </a:r>
            <a:r>
              <a:rPr lang="en-US" sz="1700" dirty="0">
                <a:solidFill>
                  <a:schemeClr val="bg1"/>
                </a:solidFill>
                <a:effectLst/>
              </a:rPr>
              <a:t>​=150/200=0,75 (</a:t>
            </a:r>
            <a:r>
              <a:rPr lang="en-US" sz="1700" dirty="0" err="1">
                <a:solidFill>
                  <a:schemeClr val="bg1"/>
                </a:solidFill>
                <a:effectLst/>
              </a:rPr>
              <a:t>ou</a:t>
            </a:r>
            <a:r>
              <a:rPr lang="en-US" sz="1700" dirty="0">
                <a:solidFill>
                  <a:schemeClr val="bg1"/>
                </a:solidFill>
                <a:effectLst/>
              </a:rPr>
              <a:t> 75 %).</a:t>
            </a:r>
          </a:p>
          <a:p>
            <a:r>
              <a:rPr lang="en-US" sz="1700" b="1" dirty="0" err="1">
                <a:solidFill>
                  <a:schemeClr val="bg1"/>
                </a:solidFill>
                <a:effectLst/>
              </a:rPr>
              <a:t>Exemple</a:t>
            </a:r>
            <a:r>
              <a:rPr lang="en-US" sz="1700" b="1" dirty="0">
                <a:solidFill>
                  <a:schemeClr val="bg1"/>
                </a:solidFill>
                <a:effectLst/>
              </a:rPr>
              <a:t> 2 : </a:t>
            </a:r>
            <a:r>
              <a:rPr lang="en-US" sz="1700" dirty="0">
                <a:solidFill>
                  <a:schemeClr val="bg1"/>
                </a:solidFill>
                <a:effectLst/>
              </a:rPr>
              <a:t>Une solution de 100 g de </a:t>
            </a:r>
            <a:r>
              <a:rPr lang="en-US" sz="1700" dirty="0" err="1">
                <a:solidFill>
                  <a:schemeClr val="bg1"/>
                </a:solidFill>
                <a:effectLst/>
              </a:rPr>
              <a:t>sel</a:t>
            </a:r>
            <a:r>
              <a:rPr lang="en-US" sz="1700" dirty="0">
                <a:solidFill>
                  <a:schemeClr val="bg1"/>
                </a:solidFill>
                <a:effectLst/>
              </a:rPr>
              <a:t> </a:t>
            </a:r>
            <a:r>
              <a:rPr lang="en-US" sz="1700" dirty="0" err="1">
                <a:solidFill>
                  <a:schemeClr val="bg1"/>
                </a:solidFill>
                <a:effectLst/>
              </a:rPr>
              <a:t>dans</a:t>
            </a:r>
            <a:r>
              <a:rPr lang="en-US" sz="1700" dirty="0">
                <a:solidFill>
                  <a:schemeClr val="bg1"/>
                </a:solidFill>
                <a:effectLst/>
              </a:rPr>
              <a:t> 400 g </a:t>
            </a:r>
            <a:r>
              <a:rPr lang="en-US" sz="1700" dirty="0" err="1">
                <a:solidFill>
                  <a:schemeClr val="bg1"/>
                </a:solidFill>
                <a:effectLst/>
              </a:rPr>
              <a:t>d'eau</a:t>
            </a:r>
            <a:r>
              <a:rPr lang="en-US" sz="1700" dirty="0">
                <a:solidFill>
                  <a:schemeClr val="bg1"/>
                </a:solidFill>
                <a:effectLst/>
              </a:rPr>
              <a:t>.</a:t>
            </a:r>
            <a:br>
              <a:rPr lang="en-US" sz="1700" dirty="0">
                <a:solidFill>
                  <a:schemeClr val="bg1"/>
                </a:solidFill>
                <a:effectLst/>
              </a:rPr>
            </a:br>
            <a:endParaRPr lang="en-US" sz="1700" dirty="0">
              <a:solidFill>
                <a:schemeClr val="bg1"/>
              </a:solidFill>
              <a:effectLst/>
            </a:endParaRPr>
          </a:p>
          <a:p>
            <a:r>
              <a:rPr lang="en-US" sz="1700" i="1" dirty="0" err="1">
                <a:solidFill>
                  <a:schemeClr val="bg1"/>
                </a:solidFill>
                <a:effectLst/>
              </a:rPr>
              <a:t>w</a:t>
            </a:r>
            <a:r>
              <a:rPr lang="en-US" sz="1700" i="1" baseline="-25000" dirty="0" err="1">
                <a:solidFill>
                  <a:schemeClr val="bg1"/>
                </a:solidFill>
                <a:effectLst/>
              </a:rPr>
              <a:t>sel</a:t>
            </a:r>
            <a:r>
              <a:rPr lang="en-US" sz="1700" baseline="-25000" dirty="0">
                <a:solidFill>
                  <a:schemeClr val="bg1"/>
                </a:solidFill>
                <a:effectLst/>
              </a:rPr>
              <a:t>​</a:t>
            </a:r>
            <a:r>
              <a:rPr lang="en-US" sz="1700" dirty="0">
                <a:solidFill>
                  <a:schemeClr val="bg1"/>
                </a:solidFill>
                <a:effectLst/>
              </a:rPr>
              <a:t>=100/(100+400)=100/500=0,20 (</a:t>
            </a:r>
            <a:r>
              <a:rPr lang="en-US" sz="1700" dirty="0" err="1">
                <a:solidFill>
                  <a:schemeClr val="bg1"/>
                </a:solidFill>
                <a:effectLst/>
              </a:rPr>
              <a:t>ou</a:t>
            </a:r>
            <a:r>
              <a:rPr lang="en-US" sz="1700" dirty="0">
                <a:solidFill>
                  <a:schemeClr val="bg1"/>
                </a:solidFill>
                <a:effectLst/>
              </a:rPr>
              <a:t> 20 %).</a:t>
            </a:r>
            <a:br>
              <a:rPr lang="en-US" sz="1700" dirty="0">
                <a:solidFill>
                  <a:schemeClr val="bg1"/>
                </a:solidFill>
                <a:effectLst/>
              </a:rPr>
            </a:br>
            <a:r>
              <a:rPr lang="en-US" sz="1700" i="1" dirty="0" err="1">
                <a:solidFill>
                  <a:schemeClr val="bg1"/>
                </a:solidFill>
                <a:effectLst/>
              </a:rPr>
              <a:t>w</a:t>
            </a:r>
            <a:r>
              <a:rPr lang="en-US" sz="1700" i="1" baseline="-25000" dirty="0" err="1">
                <a:solidFill>
                  <a:schemeClr val="bg1"/>
                </a:solidFill>
                <a:effectLst/>
              </a:rPr>
              <a:t>eau</a:t>
            </a:r>
            <a:r>
              <a:rPr lang="en-US" sz="1700" baseline="-25000" dirty="0">
                <a:solidFill>
                  <a:schemeClr val="bg1"/>
                </a:solidFill>
                <a:effectLst/>
              </a:rPr>
              <a:t>​</a:t>
            </a:r>
            <a:r>
              <a:rPr lang="en-US" sz="1700" dirty="0">
                <a:solidFill>
                  <a:schemeClr val="bg1"/>
                </a:solidFill>
                <a:effectLst/>
              </a:rPr>
              <a:t>=400/500=0,80 (</a:t>
            </a:r>
            <a:r>
              <a:rPr lang="en-US" sz="1700" dirty="0" err="1">
                <a:solidFill>
                  <a:schemeClr val="bg1"/>
                </a:solidFill>
                <a:effectLst/>
              </a:rPr>
              <a:t>ou</a:t>
            </a:r>
            <a:r>
              <a:rPr lang="en-US" sz="1700" dirty="0">
                <a:solidFill>
                  <a:schemeClr val="bg1"/>
                </a:solidFill>
                <a:effectLst/>
              </a:rPr>
              <a:t> 80 %).</a:t>
            </a:r>
          </a:p>
          <a:p>
            <a:pPr marL="0" indent="0">
              <a:buNone/>
            </a:pPr>
            <a:endParaRPr lang="fr-FR" dirty="0"/>
          </a:p>
        </p:txBody>
      </p:sp>
      <p:sp>
        <p:nvSpPr>
          <p:cNvPr id="4" name="Rectangle 3">
            <a:extLst>
              <a:ext uri="{FF2B5EF4-FFF2-40B4-BE49-F238E27FC236}">
                <a16:creationId xmlns:a16="http://schemas.microsoft.com/office/drawing/2014/main" id="{0EFF8828-6817-3B41-800A-7374858D9B68}"/>
              </a:ext>
            </a:extLst>
          </p:cNvPr>
          <p:cNvSpPr/>
          <p:nvPr/>
        </p:nvSpPr>
        <p:spPr>
          <a:xfrm>
            <a:off x="5746595" y="2390806"/>
            <a:ext cx="6096000" cy="3970318"/>
          </a:xfrm>
          <a:prstGeom prst="rect">
            <a:avLst/>
          </a:prstGeom>
        </p:spPr>
        <p:txBody>
          <a:bodyPr>
            <a:spAutoFit/>
          </a:bodyPr>
          <a:lstStyle/>
          <a:p>
            <a:r>
              <a:rPr lang="en-US" b="1" dirty="0">
                <a:solidFill>
                  <a:srgbClr val="000000"/>
                </a:solidFill>
                <a:latin typeface="Inter"/>
              </a:rPr>
              <a:t>Mass Fraction (</a:t>
            </a:r>
            <a:r>
              <a:rPr lang="en-US" b="1" dirty="0" err="1">
                <a:solidFill>
                  <a:srgbClr val="000000"/>
                </a:solidFill>
                <a:latin typeface="Inter"/>
              </a:rPr>
              <a:t>wi</a:t>
            </a:r>
            <a:r>
              <a:rPr lang="en-US" b="1" dirty="0">
                <a:solidFill>
                  <a:srgbClr val="000000"/>
                </a:solidFill>
                <a:latin typeface="Inter"/>
              </a:rPr>
              <a:t> - unitless or %)</a:t>
            </a:r>
            <a:endParaRPr lang="en-US" dirty="0">
              <a:solidFill>
                <a:srgbClr val="000000"/>
              </a:solidFill>
              <a:latin typeface="Inter"/>
            </a:endParaRPr>
          </a:p>
          <a:p>
            <a:r>
              <a:rPr lang="en-US" dirty="0">
                <a:solidFill>
                  <a:srgbClr val="000000"/>
                </a:solidFill>
                <a:latin typeface="Inter"/>
              </a:rPr>
              <a:t>• The mass fraction of a constituent is the ratio of the mass of that constituent to the total mass of the mixture. It is a unitless quantity (sometimes expressed as a percentage). The sum of the mass fractions of all constituents is equal to 1 (or 100%).</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wi</a:t>
            </a:r>
            <a:r>
              <a:rPr lang="en-US" dirty="0">
                <a:solidFill>
                  <a:srgbClr val="000000"/>
                </a:solidFill>
                <a:latin typeface="Inter"/>
              </a:rPr>
              <a:t> = mi / </a:t>
            </a:r>
            <a:r>
              <a:rPr lang="en-US" dirty="0" err="1">
                <a:solidFill>
                  <a:srgbClr val="000000"/>
                </a:solidFill>
                <a:latin typeface="Inter"/>
              </a:rPr>
              <a:t>mtotal</a:t>
            </a:r>
            <a:br>
              <a:rPr lang="en-US" dirty="0">
                <a:solidFill>
                  <a:srgbClr val="000000"/>
                </a:solidFill>
                <a:latin typeface="Inter"/>
              </a:rPr>
            </a:br>
            <a:r>
              <a:rPr lang="en-US" dirty="0">
                <a:solidFill>
                  <a:srgbClr val="000000"/>
                </a:solidFill>
                <a:latin typeface="Inter"/>
              </a:rPr>
              <a:t>• </a:t>
            </a:r>
            <a:r>
              <a:rPr lang="en-US" b="1" dirty="0">
                <a:solidFill>
                  <a:srgbClr val="000000"/>
                </a:solidFill>
                <a:latin typeface="Inter"/>
              </a:rPr>
              <a:t>Examples:</a:t>
            </a:r>
            <a:br>
              <a:rPr lang="en-US" dirty="0">
                <a:solidFill>
                  <a:srgbClr val="000000"/>
                </a:solidFill>
                <a:latin typeface="Inter"/>
              </a:rPr>
            </a:br>
            <a:r>
              <a:rPr lang="en-US" dirty="0">
                <a:solidFill>
                  <a:srgbClr val="000000"/>
                </a:solidFill>
                <a:latin typeface="Inter"/>
              </a:rPr>
              <a:t>• </a:t>
            </a:r>
            <a:r>
              <a:rPr lang="en-US" b="1" dirty="0">
                <a:solidFill>
                  <a:srgbClr val="000000"/>
                </a:solidFill>
                <a:latin typeface="Inter"/>
              </a:rPr>
              <a:t>Example 1:</a:t>
            </a:r>
            <a:r>
              <a:rPr lang="en-US" dirty="0">
                <a:solidFill>
                  <a:srgbClr val="000000"/>
                </a:solidFill>
                <a:latin typeface="Inter"/>
              </a:rPr>
              <a:t> An alloy contains 50 g of copper and 150 g of zinc.</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mtotal</a:t>
            </a:r>
            <a:r>
              <a:rPr lang="en-US" dirty="0">
                <a:solidFill>
                  <a:srgbClr val="000000"/>
                </a:solidFill>
                <a:latin typeface="Inter"/>
              </a:rPr>
              <a:t> = 50 + 150 = 200 g</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w</a:t>
            </a:r>
            <a:r>
              <a:rPr lang="en-US" baseline="-25000" dirty="0" err="1">
                <a:solidFill>
                  <a:srgbClr val="000000"/>
                </a:solidFill>
                <a:latin typeface="Inter"/>
              </a:rPr>
              <a:t>copper</a:t>
            </a:r>
            <a:r>
              <a:rPr lang="en-US" dirty="0">
                <a:solidFill>
                  <a:srgbClr val="000000"/>
                </a:solidFill>
                <a:latin typeface="Inter"/>
              </a:rPr>
              <a:t> = 50 / 200 = 0.25 (or 25%).</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w</a:t>
            </a:r>
            <a:r>
              <a:rPr lang="en-US" baseline="-25000" dirty="0" err="1">
                <a:solidFill>
                  <a:srgbClr val="000000"/>
                </a:solidFill>
                <a:latin typeface="Inter"/>
              </a:rPr>
              <a:t>zinc</a:t>
            </a:r>
            <a:r>
              <a:rPr lang="en-US" dirty="0">
                <a:solidFill>
                  <a:srgbClr val="000000"/>
                </a:solidFill>
                <a:latin typeface="Inter"/>
              </a:rPr>
              <a:t> = 150 / 200 = 0.75 (or 75%).</a:t>
            </a:r>
            <a:br>
              <a:rPr lang="en-US" dirty="0">
                <a:solidFill>
                  <a:srgbClr val="000000"/>
                </a:solidFill>
                <a:latin typeface="Inter"/>
              </a:rPr>
            </a:br>
            <a:r>
              <a:rPr lang="en-US" dirty="0">
                <a:solidFill>
                  <a:srgbClr val="000000"/>
                </a:solidFill>
                <a:latin typeface="Inter"/>
              </a:rPr>
              <a:t>• </a:t>
            </a:r>
            <a:r>
              <a:rPr lang="en-US" b="1" dirty="0">
                <a:solidFill>
                  <a:srgbClr val="000000"/>
                </a:solidFill>
                <a:latin typeface="Inter"/>
              </a:rPr>
              <a:t>Example 2:</a:t>
            </a:r>
            <a:r>
              <a:rPr lang="en-US" dirty="0">
                <a:solidFill>
                  <a:srgbClr val="000000"/>
                </a:solidFill>
                <a:latin typeface="Inter"/>
              </a:rPr>
              <a:t> A solution of 100 g of salt in 400 g of water.</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w</a:t>
            </a:r>
            <a:r>
              <a:rPr lang="en-US" baseline="-25000" dirty="0" err="1">
                <a:solidFill>
                  <a:srgbClr val="000000"/>
                </a:solidFill>
                <a:latin typeface="Inter"/>
              </a:rPr>
              <a:t>salt</a:t>
            </a:r>
            <a:r>
              <a:rPr lang="en-US" dirty="0">
                <a:solidFill>
                  <a:srgbClr val="000000"/>
                </a:solidFill>
                <a:latin typeface="Inter"/>
              </a:rPr>
              <a:t> = 100 / (100 + 400) = 100 / 500 = 0.20 (or 20%).</a:t>
            </a:r>
            <a:br>
              <a:rPr lang="en-US" dirty="0">
                <a:solidFill>
                  <a:srgbClr val="000000"/>
                </a:solidFill>
                <a:latin typeface="Inter"/>
              </a:rPr>
            </a:br>
            <a:r>
              <a:rPr lang="en-US" dirty="0">
                <a:solidFill>
                  <a:srgbClr val="000000"/>
                </a:solidFill>
                <a:latin typeface="Inter"/>
              </a:rPr>
              <a:t>• </a:t>
            </a:r>
            <a:r>
              <a:rPr lang="en-US" dirty="0" err="1">
                <a:solidFill>
                  <a:srgbClr val="000000"/>
                </a:solidFill>
                <a:latin typeface="Inter"/>
              </a:rPr>
              <a:t>w</a:t>
            </a:r>
            <a:r>
              <a:rPr lang="en-US" baseline="-25000" dirty="0" err="1">
                <a:solidFill>
                  <a:srgbClr val="000000"/>
                </a:solidFill>
                <a:latin typeface="Inter"/>
              </a:rPr>
              <a:t>water</a:t>
            </a:r>
            <a:r>
              <a:rPr lang="en-US" dirty="0">
                <a:solidFill>
                  <a:srgbClr val="000000"/>
                </a:solidFill>
                <a:latin typeface="Inter"/>
              </a:rPr>
              <a:t> = 400 / 500 = 0.80 (or 80%).</a:t>
            </a:r>
            <a:endParaRPr lang="en-US" b="0" i="0" dirty="0">
              <a:solidFill>
                <a:srgbClr val="000000"/>
              </a:solidFill>
              <a:effectLst/>
              <a:latin typeface="Inter"/>
            </a:endParaRPr>
          </a:p>
        </p:txBody>
      </p:sp>
    </p:spTree>
    <p:extLst>
      <p:ext uri="{BB962C8B-B14F-4D97-AF65-F5344CB8AC3E}">
        <p14:creationId xmlns:p14="http://schemas.microsoft.com/office/powerpoint/2010/main" val="184605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par>
                    <p:cTn id="147" fill="hold">
                      <p:stCondLst>
                        <p:cond delay="indefinite"/>
                      </p:stCondLst>
                      <p:childTnLst>
                        <p:par>
                          <p:cTn id="148" fill="hold">
                            <p:stCondLst>
                              <p:cond delay="0"/>
                            </p:stCondLst>
                            <p:childTnLst>
                              <p:par>
                                <p:cTn id="149" presetID="26" presetClass="entr" presetSubtype="0" fill="hold" grpId="0" nodeType="clickEffect">
                                  <p:stCondLst>
                                    <p:cond delay="0"/>
                                  </p:stCondLst>
                                  <p:childTnLst>
                                    <p:set>
                                      <p:cBhvr>
                                        <p:cTn id="150" dur="1" fill="hold">
                                          <p:stCondLst>
                                            <p:cond delay="0"/>
                                          </p:stCondLst>
                                        </p:cTn>
                                        <p:tgtEl>
                                          <p:spTgt spid="3">
                                            <p:txEl>
                                              <p:pRg st="7" end="7"/>
                                            </p:txEl>
                                          </p:spTgt>
                                        </p:tgtEl>
                                        <p:attrNameLst>
                                          <p:attrName>style.visibility</p:attrName>
                                        </p:attrNameLst>
                                      </p:cBhvr>
                                      <p:to>
                                        <p:strVal val="visible"/>
                                      </p:to>
                                    </p:set>
                                    <p:animEffect transition="in" filter="wipe(down)">
                                      <p:cBhvr>
                                        <p:cTn id="151" dur="580">
                                          <p:stCondLst>
                                            <p:cond delay="0"/>
                                          </p:stCondLst>
                                        </p:cTn>
                                        <p:tgtEl>
                                          <p:spTgt spid="3">
                                            <p:txEl>
                                              <p:pRg st="7" end="7"/>
                                            </p:txEl>
                                          </p:spTgt>
                                        </p:tgtEl>
                                      </p:cBhvr>
                                    </p:animEffect>
                                    <p:anim calcmode="lin" valueType="num">
                                      <p:cBhvr>
                                        <p:cTn id="152"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153"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154"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155"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156"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157" dur="26">
                                          <p:stCondLst>
                                            <p:cond delay="650"/>
                                          </p:stCondLst>
                                        </p:cTn>
                                        <p:tgtEl>
                                          <p:spTgt spid="3">
                                            <p:txEl>
                                              <p:pRg st="7" end="7"/>
                                            </p:txEl>
                                          </p:spTgt>
                                        </p:tgtEl>
                                      </p:cBhvr>
                                      <p:to x="100000" y="60000"/>
                                    </p:animScale>
                                    <p:animScale>
                                      <p:cBhvr>
                                        <p:cTn id="158" dur="166" decel="50000">
                                          <p:stCondLst>
                                            <p:cond delay="676"/>
                                          </p:stCondLst>
                                        </p:cTn>
                                        <p:tgtEl>
                                          <p:spTgt spid="3">
                                            <p:txEl>
                                              <p:pRg st="7" end="7"/>
                                            </p:txEl>
                                          </p:spTgt>
                                        </p:tgtEl>
                                      </p:cBhvr>
                                      <p:to x="100000" y="100000"/>
                                    </p:animScale>
                                    <p:animScale>
                                      <p:cBhvr>
                                        <p:cTn id="159" dur="26">
                                          <p:stCondLst>
                                            <p:cond delay="1312"/>
                                          </p:stCondLst>
                                        </p:cTn>
                                        <p:tgtEl>
                                          <p:spTgt spid="3">
                                            <p:txEl>
                                              <p:pRg st="7" end="7"/>
                                            </p:txEl>
                                          </p:spTgt>
                                        </p:tgtEl>
                                      </p:cBhvr>
                                      <p:to x="100000" y="80000"/>
                                    </p:animScale>
                                    <p:animScale>
                                      <p:cBhvr>
                                        <p:cTn id="160" dur="166" decel="50000">
                                          <p:stCondLst>
                                            <p:cond delay="1338"/>
                                          </p:stCondLst>
                                        </p:cTn>
                                        <p:tgtEl>
                                          <p:spTgt spid="3">
                                            <p:txEl>
                                              <p:pRg st="7" end="7"/>
                                            </p:txEl>
                                          </p:spTgt>
                                        </p:tgtEl>
                                      </p:cBhvr>
                                      <p:to x="100000" y="100000"/>
                                    </p:animScale>
                                    <p:animScale>
                                      <p:cBhvr>
                                        <p:cTn id="161" dur="26">
                                          <p:stCondLst>
                                            <p:cond delay="1642"/>
                                          </p:stCondLst>
                                        </p:cTn>
                                        <p:tgtEl>
                                          <p:spTgt spid="3">
                                            <p:txEl>
                                              <p:pRg st="7" end="7"/>
                                            </p:txEl>
                                          </p:spTgt>
                                        </p:tgtEl>
                                      </p:cBhvr>
                                      <p:to x="100000" y="90000"/>
                                    </p:animScale>
                                    <p:animScale>
                                      <p:cBhvr>
                                        <p:cTn id="162" dur="166" decel="50000">
                                          <p:stCondLst>
                                            <p:cond delay="1668"/>
                                          </p:stCondLst>
                                        </p:cTn>
                                        <p:tgtEl>
                                          <p:spTgt spid="3">
                                            <p:txEl>
                                              <p:pRg st="7" end="7"/>
                                            </p:txEl>
                                          </p:spTgt>
                                        </p:tgtEl>
                                      </p:cBhvr>
                                      <p:to x="100000" y="100000"/>
                                    </p:animScale>
                                    <p:animScale>
                                      <p:cBhvr>
                                        <p:cTn id="163" dur="26">
                                          <p:stCondLst>
                                            <p:cond delay="1808"/>
                                          </p:stCondLst>
                                        </p:cTn>
                                        <p:tgtEl>
                                          <p:spTgt spid="3">
                                            <p:txEl>
                                              <p:pRg st="7" end="7"/>
                                            </p:txEl>
                                          </p:spTgt>
                                        </p:tgtEl>
                                      </p:cBhvr>
                                      <p:to x="100000" y="95000"/>
                                    </p:animScale>
                                    <p:animScale>
                                      <p:cBhvr>
                                        <p:cTn id="164" dur="166" decel="50000">
                                          <p:stCondLst>
                                            <p:cond delay="1834"/>
                                          </p:stCondLst>
                                        </p:cTn>
                                        <p:tgtEl>
                                          <p:spTgt spid="3">
                                            <p:txEl>
                                              <p:pRg st="7" end="7"/>
                                            </p:txEl>
                                          </p:spTgt>
                                        </p:tgtEl>
                                      </p:cBhvr>
                                      <p:to x="100000" y="100000"/>
                                    </p:animScale>
                                  </p:childTnLst>
                                </p:cTn>
                              </p:par>
                            </p:childTnLst>
                          </p:cTn>
                        </p:par>
                      </p:childTnLst>
                    </p:cTn>
                  </p:par>
                  <p:par>
                    <p:cTn id="165" fill="hold">
                      <p:stCondLst>
                        <p:cond delay="indefinite"/>
                      </p:stCondLst>
                      <p:childTnLst>
                        <p:par>
                          <p:cTn id="166" fill="hold">
                            <p:stCondLst>
                              <p:cond delay="0"/>
                            </p:stCondLst>
                            <p:childTnLst>
                              <p:par>
                                <p:cTn id="167" presetID="26" presetClass="entr" presetSubtype="0" fill="hold" grpId="0" nodeType="clickEffect">
                                  <p:stCondLst>
                                    <p:cond delay="0"/>
                                  </p:stCondLst>
                                  <p:childTnLst>
                                    <p:set>
                                      <p:cBhvr>
                                        <p:cTn id="168" dur="1" fill="hold">
                                          <p:stCondLst>
                                            <p:cond delay="0"/>
                                          </p:stCondLst>
                                        </p:cTn>
                                        <p:tgtEl>
                                          <p:spTgt spid="3">
                                            <p:txEl>
                                              <p:pRg st="8" end="8"/>
                                            </p:txEl>
                                          </p:spTgt>
                                        </p:tgtEl>
                                        <p:attrNameLst>
                                          <p:attrName>style.visibility</p:attrName>
                                        </p:attrNameLst>
                                      </p:cBhvr>
                                      <p:to>
                                        <p:strVal val="visible"/>
                                      </p:to>
                                    </p:set>
                                    <p:animEffect transition="in" filter="wipe(down)">
                                      <p:cBhvr>
                                        <p:cTn id="169" dur="580">
                                          <p:stCondLst>
                                            <p:cond delay="0"/>
                                          </p:stCondLst>
                                        </p:cTn>
                                        <p:tgtEl>
                                          <p:spTgt spid="3">
                                            <p:txEl>
                                              <p:pRg st="8" end="8"/>
                                            </p:txEl>
                                          </p:spTgt>
                                        </p:tgtEl>
                                      </p:cBhvr>
                                    </p:animEffect>
                                    <p:anim calcmode="lin" valueType="num">
                                      <p:cBhvr>
                                        <p:cTn id="170" dur="1822" tmFilter="0,0; 0.14,0.36; 0.43,0.73; 0.71,0.91; 1.0,1.0">
                                          <p:stCondLst>
                                            <p:cond delay="0"/>
                                          </p:stCondLst>
                                        </p:cTn>
                                        <p:tgtEl>
                                          <p:spTgt spid="3">
                                            <p:txEl>
                                              <p:pRg st="8" end="8"/>
                                            </p:txEl>
                                          </p:spTgt>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3">
                                            <p:txEl>
                                              <p:pRg st="8" end="8"/>
                                            </p:txEl>
                                          </p:spTgt>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3">
                                            <p:txEl>
                                              <p:pRg st="8" end="8"/>
                                            </p:txEl>
                                          </p:spTgt>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3">
                                            <p:txEl>
                                              <p:pRg st="8" end="8"/>
                                            </p:txEl>
                                          </p:spTgt>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3">
                                            <p:txEl>
                                              <p:pRg st="8" end="8"/>
                                            </p:txEl>
                                          </p:spTgt>
                                        </p:tgtEl>
                                        <p:attrNameLst>
                                          <p:attrName>ppt_y</p:attrName>
                                        </p:attrNameLst>
                                      </p:cBhvr>
                                      <p:tavLst>
                                        <p:tav tm="0" fmla="#ppt_y-sin(pi*$)/81">
                                          <p:val>
                                            <p:fltVal val="0"/>
                                          </p:val>
                                        </p:tav>
                                        <p:tav tm="100000">
                                          <p:val>
                                            <p:fltVal val="1"/>
                                          </p:val>
                                        </p:tav>
                                      </p:tavLst>
                                    </p:anim>
                                    <p:animScale>
                                      <p:cBhvr>
                                        <p:cTn id="175" dur="26">
                                          <p:stCondLst>
                                            <p:cond delay="650"/>
                                          </p:stCondLst>
                                        </p:cTn>
                                        <p:tgtEl>
                                          <p:spTgt spid="3">
                                            <p:txEl>
                                              <p:pRg st="8" end="8"/>
                                            </p:txEl>
                                          </p:spTgt>
                                        </p:tgtEl>
                                      </p:cBhvr>
                                      <p:to x="100000" y="60000"/>
                                    </p:animScale>
                                    <p:animScale>
                                      <p:cBhvr>
                                        <p:cTn id="176" dur="166" decel="50000">
                                          <p:stCondLst>
                                            <p:cond delay="676"/>
                                          </p:stCondLst>
                                        </p:cTn>
                                        <p:tgtEl>
                                          <p:spTgt spid="3">
                                            <p:txEl>
                                              <p:pRg st="8" end="8"/>
                                            </p:txEl>
                                          </p:spTgt>
                                        </p:tgtEl>
                                      </p:cBhvr>
                                      <p:to x="100000" y="100000"/>
                                    </p:animScale>
                                    <p:animScale>
                                      <p:cBhvr>
                                        <p:cTn id="177" dur="26">
                                          <p:stCondLst>
                                            <p:cond delay="1312"/>
                                          </p:stCondLst>
                                        </p:cTn>
                                        <p:tgtEl>
                                          <p:spTgt spid="3">
                                            <p:txEl>
                                              <p:pRg st="8" end="8"/>
                                            </p:txEl>
                                          </p:spTgt>
                                        </p:tgtEl>
                                      </p:cBhvr>
                                      <p:to x="100000" y="80000"/>
                                    </p:animScale>
                                    <p:animScale>
                                      <p:cBhvr>
                                        <p:cTn id="178" dur="166" decel="50000">
                                          <p:stCondLst>
                                            <p:cond delay="1338"/>
                                          </p:stCondLst>
                                        </p:cTn>
                                        <p:tgtEl>
                                          <p:spTgt spid="3">
                                            <p:txEl>
                                              <p:pRg st="8" end="8"/>
                                            </p:txEl>
                                          </p:spTgt>
                                        </p:tgtEl>
                                      </p:cBhvr>
                                      <p:to x="100000" y="100000"/>
                                    </p:animScale>
                                    <p:animScale>
                                      <p:cBhvr>
                                        <p:cTn id="179" dur="26">
                                          <p:stCondLst>
                                            <p:cond delay="1642"/>
                                          </p:stCondLst>
                                        </p:cTn>
                                        <p:tgtEl>
                                          <p:spTgt spid="3">
                                            <p:txEl>
                                              <p:pRg st="8" end="8"/>
                                            </p:txEl>
                                          </p:spTgt>
                                        </p:tgtEl>
                                      </p:cBhvr>
                                      <p:to x="100000" y="90000"/>
                                    </p:animScale>
                                    <p:animScale>
                                      <p:cBhvr>
                                        <p:cTn id="180" dur="166" decel="50000">
                                          <p:stCondLst>
                                            <p:cond delay="1668"/>
                                          </p:stCondLst>
                                        </p:cTn>
                                        <p:tgtEl>
                                          <p:spTgt spid="3">
                                            <p:txEl>
                                              <p:pRg st="8" end="8"/>
                                            </p:txEl>
                                          </p:spTgt>
                                        </p:tgtEl>
                                      </p:cBhvr>
                                      <p:to x="100000" y="100000"/>
                                    </p:animScale>
                                    <p:animScale>
                                      <p:cBhvr>
                                        <p:cTn id="181" dur="26">
                                          <p:stCondLst>
                                            <p:cond delay="1808"/>
                                          </p:stCondLst>
                                        </p:cTn>
                                        <p:tgtEl>
                                          <p:spTgt spid="3">
                                            <p:txEl>
                                              <p:pRg st="8" end="8"/>
                                            </p:txEl>
                                          </p:spTgt>
                                        </p:tgtEl>
                                      </p:cBhvr>
                                      <p:to x="100000" y="95000"/>
                                    </p:animScale>
                                    <p:animScale>
                                      <p:cBhvr>
                                        <p:cTn id="182" dur="166" decel="50000">
                                          <p:stCondLst>
                                            <p:cond delay="1834"/>
                                          </p:stCondLst>
                                        </p:cTn>
                                        <p:tgtEl>
                                          <p:spTgt spid="3">
                                            <p:txEl>
                                              <p:pRg st="8" end="8"/>
                                            </p:txEl>
                                          </p:spTgt>
                                        </p:tgtEl>
                                      </p:cBhvr>
                                      <p:to x="100000" y="100000"/>
                                    </p:animScale>
                                  </p:childTnLst>
                                </p:cTn>
                              </p:par>
                            </p:childTnLst>
                          </p:cTn>
                        </p:par>
                      </p:childTnLst>
                    </p:cTn>
                  </p:par>
                  <p:par>
                    <p:cTn id="183" fill="hold">
                      <p:stCondLst>
                        <p:cond delay="indefinite"/>
                      </p:stCondLst>
                      <p:childTnLst>
                        <p:par>
                          <p:cTn id="184" fill="hold">
                            <p:stCondLst>
                              <p:cond delay="0"/>
                            </p:stCondLst>
                            <p:childTnLst>
                              <p:par>
                                <p:cTn id="185" presetID="26" presetClass="entr" presetSubtype="0" fill="hold" grpId="0" nodeType="clickEffect">
                                  <p:stCondLst>
                                    <p:cond delay="0"/>
                                  </p:stCondLst>
                                  <p:childTnLst>
                                    <p:set>
                                      <p:cBhvr>
                                        <p:cTn id="186" dur="1" fill="hold">
                                          <p:stCondLst>
                                            <p:cond delay="0"/>
                                          </p:stCondLst>
                                        </p:cTn>
                                        <p:tgtEl>
                                          <p:spTgt spid="3">
                                            <p:txEl>
                                              <p:pRg st="9" end="9"/>
                                            </p:txEl>
                                          </p:spTgt>
                                        </p:tgtEl>
                                        <p:attrNameLst>
                                          <p:attrName>style.visibility</p:attrName>
                                        </p:attrNameLst>
                                      </p:cBhvr>
                                      <p:to>
                                        <p:strVal val="visible"/>
                                      </p:to>
                                    </p:set>
                                    <p:animEffect transition="in" filter="wipe(down)">
                                      <p:cBhvr>
                                        <p:cTn id="187" dur="580">
                                          <p:stCondLst>
                                            <p:cond delay="0"/>
                                          </p:stCondLst>
                                        </p:cTn>
                                        <p:tgtEl>
                                          <p:spTgt spid="3">
                                            <p:txEl>
                                              <p:pRg st="9" end="9"/>
                                            </p:txEl>
                                          </p:spTgt>
                                        </p:tgtEl>
                                      </p:cBhvr>
                                    </p:animEffect>
                                    <p:anim calcmode="lin" valueType="num">
                                      <p:cBhvr>
                                        <p:cTn id="188" dur="1822" tmFilter="0,0; 0.14,0.36; 0.43,0.73; 0.71,0.91; 1.0,1.0">
                                          <p:stCondLst>
                                            <p:cond delay="0"/>
                                          </p:stCondLst>
                                        </p:cTn>
                                        <p:tgtEl>
                                          <p:spTgt spid="3">
                                            <p:txEl>
                                              <p:pRg st="9" end="9"/>
                                            </p:txEl>
                                          </p:spTgt>
                                        </p:tgtEl>
                                        <p:attrNameLst>
                                          <p:attrName>ppt_x</p:attrName>
                                        </p:attrNameLst>
                                      </p:cBhvr>
                                      <p:tavLst>
                                        <p:tav tm="0">
                                          <p:val>
                                            <p:strVal val="#ppt_x-0.25"/>
                                          </p:val>
                                        </p:tav>
                                        <p:tav tm="100000">
                                          <p:val>
                                            <p:strVal val="#ppt_x"/>
                                          </p:val>
                                        </p:tav>
                                      </p:tavLst>
                                    </p:anim>
                                    <p:anim calcmode="lin" valueType="num">
                                      <p:cBhvr>
                                        <p:cTn id="189" dur="664" tmFilter="0.0,0.0; 0.25,0.07; 0.50,0.2; 0.75,0.467; 1.0,1.0">
                                          <p:stCondLst>
                                            <p:cond delay="0"/>
                                          </p:stCondLst>
                                        </p:cTn>
                                        <p:tgtEl>
                                          <p:spTgt spid="3">
                                            <p:txEl>
                                              <p:pRg st="9" end="9"/>
                                            </p:txEl>
                                          </p:spTgt>
                                        </p:tgtEl>
                                        <p:attrNameLst>
                                          <p:attrName>ppt_y</p:attrName>
                                        </p:attrNameLst>
                                      </p:cBhvr>
                                      <p:tavLst>
                                        <p:tav tm="0" fmla="#ppt_y-sin(pi*$)/3">
                                          <p:val>
                                            <p:fltVal val="0.5"/>
                                          </p:val>
                                        </p:tav>
                                        <p:tav tm="100000">
                                          <p:val>
                                            <p:fltVal val="1"/>
                                          </p:val>
                                        </p:tav>
                                      </p:tavLst>
                                    </p:anim>
                                    <p:anim calcmode="lin" valueType="num">
                                      <p:cBhvr>
                                        <p:cTn id="190" dur="664" tmFilter="0, 0; 0.125,0.2665; 0.25,0.4; 0.375,0.465; 0.5,0.5;  0.625,0.535; 0.75,0.6; 0.875,0.7335; 1,1">
                                          <p:stCondLst>
                                            <p:cond delay="664"/>
                                          </p:stCondLst>
                                        </p:cTn>
                                        <p:tgtEl>
                                          <p:spTgt spid="3">
                                            <p:txEl>
                                              <p:pRg st="9" end="9"/>
                                            </p:txEl>
                                          </p:spTgt>
                                        </p:tgtEl>
                                        <p:attrNameLst>
                                          <p:attrName>ppt_y</p:attrName>
                                        </p:attrNameLst>
                                      </p:cBhvr>
                                      <p:tavLst>
                                        <p:tav tm="0" fmla="#ppt_y-sin(pi*$)/9">
                                          <p:val>
                                            <p:fltVal val="0"/>
                                          </p:val>
                                        </p:tav>
                                        <p:tav tm="100000">
                                          <p:val>
                                            <p:fltVal val="1"/>
                                          </p:val>
                                        </p:tav>
                                      </p:tavLst>
                                    </p:anim>
                                    <p:anim calcmode="lin" valueType="num">
                                      <p:cBhvr>
                                        <p:cTn id="191" dur="332" tmFilter="0, 0; 0.125,0.2665; 0.25,0.4; 0.375,0.465; 0.5,0.5;  0.625,0.535; 0.75,0.6; 0.875,0.7335; 1,1">
                                          <p:stCondLst>
                                            <p:cond delay="1324"/>
                                          </p:stCondLst>
                                        </p:cTn>
                                        <p:tgtEl>
                                          <p:spTgt spid="3">
                                            <p:txEl>
                                              <p:pRg st="9" end="9"/>
                                            </p:txEl>
                                          </p:spTgt>
                                        </p:tgtEl>
                                        <p:attrNameLst>
                                          <p:attrName>ppt_y</p:attrName>
                                        </p:attrNameLst>
                                      </p:cBhvr>
                                      <p:tavLst>
                                        <p:tav tm="0" fmla="#ppt_y-sin(pi*$)/27">
                                          <p:val>
                                            <p:fltVal val="0"/>
                                          </p:val>
                                        </p:tav>
                                        <p:tav tm="100000">
                                          <p:val>
                                            <p:fltVal val="1"/>
                                          </p:val>
                                        </p:tav>
                                      </p:tavLst>
                                    </p:anim>
                                    <p:anim calcmode="lin" valueType="num">
                                      <p:cBhvr>
                                        <p:cTn id="192" dur="164" tmFilter="0, 0; 0.125,0.2665; 0.25,0.4; 0.375,0.465; 0.5,0.5;  0.625,0.535; 0.75,0.6; 0.875,0.7335; 1,1">
                                          <p:stCondLst>
                                            <p:cond delay="1656"/>
                                          </p:stCondLst>
                                        </p:cTn>
                                        <p:tgtEl>
                                          <p:spTgt spid="3">
                                            <p:txEl>
                                              <p:pRg st="9" end="9"/>
                                            </p:txEl>
                                          </p:spTgt>
                                        </p:tgtEl>
                                        <p:attrNameLst>
                                          <p:attrName>ppt_y</p:attrName>
                                        </p:attrNameLst>
                                      </p:cBhvr>
                                      <p:tavLst>
                                        <p:tav tm="0" fmla="#ppt_y-sin(pi*$)/81">
                                          <p:val>
                                            <p:fltVal val="0"/>
                                          </p:val>
                                        </p:tav>
                                        <p:tav tm="100000">
                                          <p:val>
                                            <p:fltVal val="1"/>
                                          </p:val>
                                        </p:tav>
                                      </p:tavLst>
                                    </p:anim>
                                    <p:animScale>
                                      <p:cBhvr>
                                        <p:cTn id="193" dur="26">
                                          <p:stCondLst>
                                            <p:cond delay="650"/>
                                          </p:stCondLst>
                                        </p:cTn>
                                        <p:tgtEl>
                                          <p:spTgt spid="3">
                                            <p:txEl>
                                              <p:pRg st="9" end="9"/>
                                            </p:txEl>
                                          </p:spTgt>
                                        </p:tgtEl>
                                      </p:cBhvr>
                                      <p:to x="100000" y="60000"/>
                                    </p:animScale>
                                    <p:animScale>
                                      <p:cBhvr>
                                        <p:cTn id="194" dur="166" decel="50000">
                                          <p:stCondLst>
                                            <p:cond delay="676"/>
                                          </p:stCondLst>
                                        </p:cTn>
                                        <p:tgtEl>
                                          <p:spTgt spid="3">
                                            <p:txEl>
                                              <p:pRg st="9" end="9"/>
                                            </p:txEl>
                                          </p:spTgt>
                                        </p:tgtEl>
                                      </p:cBhvr>
                                      <p:to x="100000" y="100000"/>
                                    </p:animScale>
                                    <p:animScale>
                                      <p:cBhvr>
                                        <p:cTn id="195" dur="26">
                                          <p:stCondLst>
                                            <p:cond delay="1312"/>
                                          </p:stCondLst>
                                        </p:cTn>
                                        <p:tgtEl>
                                          <p:spTgt spid="3">
                                            <p:txEl>
                                              <p:pRg st="9" end="9"/>
                                            </p:txEl>
                                          </p:spTgt>
                                        </p:tgtEl>
                                      </p:cBhvr>
                                      <p:to x="100000" y="80000"/>
                                    </p:animScale>
                                    <p:animScale>
                                      <p:cBhvr>
                                        <p:cTn id="196" dur="166" decel="50000">
                                          <p:stCondLst>
                                            <p:cond delay="1338"/>
                                          </p:stCondLst>
                                        </p:cTn>
                                        <p:tgtEl>
                                          <p:spTgt spid="3">
                                            <p:txEl>
                                              <p:pRg st="9" end="9"/>
                                            </p:txEl>
                                          </p:spTgt>
                                        </p:tgtEl>
                                      </p:cBhvr>
                                      <p:to x="100000" y="100000"/>
                                    </p:animScale>
                                    <p:animScale>
                                      <p:cBhvr>
                                        <p:cTn id="197" dur="26">
                                          <p:stCondLst>
                                            <p:cond delay="1642"/>
                                          </p:stCondLst>
                                        </p:cTn>
                                        <p:tgtEl>
                                          <p:spTgt spid="3">
                                            <p:txEl>
                                              <p:pRg st="9" end="9"/>
                                            </p:txEl>
                                          </p:spTgt>
                                        </p:tgtEl>
                                      </p:cBhvr>
                                      <p:to x="100000" y="90000"/>
                                    </p:animScale>
                                    <p:animScale>
                                      <p:cBhvr>
                                        <p:cTn id="198" dur="166" decel="50000">
                                          <p:stCondLst>
                                            <p:cond delay="1668"/>
                                          </p:stCondLst>
                                        </p:cTn>
                                        <p:tgtEl>
                                          <p:spTgt spid="3">
                                            <p:txEl>
                                              <p:pRg st="9" end="9"/>
                                            </p:txEl>
                                          </p:spTgt>
                                        </p:tgtEl>
                                      </p:cBhvr>
                                      <p:to x="100000" y="100000"/>
                                    </p:animScale>
                                    <p:animScale>
                                      <p:cBhvr>
                                        <p:cTn id="199" dur="26">
                                          <p:stCondLst>
                                            <p:cond delay="1808"/>
                                          </p:stCondLst>
                                        </p:cTn>
                                        <p:tgtEl>
                                          <p:spTgt spid="3">
                                            <p:txEl>
                                              <p:pRg st="9" end="9"/>
                                            </p:txEl>
                                          </p:spTgt>
                                        </p:tgtEl>
                                      </p:cBhvr>
                                      <p:to x="100000" y="95000"/>
                                    </p:animScale>
                                    <p:animScale>
                                      <p:cBhvr>
                                        <p:cTn id="200" dur="166" decel="50000">
                                          <p:stCondLst>
                                            <p:cond delay="1834"/>
                                          </p:stCondLst>
                                        </p:cTn>
                                        <p:tgtEl>
                                          <p:spTgt spid="3">
                                            <p:txEl>
                                              <p:pRg st="9" end="9"/>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90574"/>
            <a:ext cx="4951045" cy="4770782"/>
          </a:xfrm>
          <a:solidFill>
            <a:schemeClr val="accent1"/>
          </a:solidFill>
        </p:spPr>
        <p:txBody>
          <a:bodyPr>
            <a:normAutofit/>
          </a:bodyPr>
          <a:lstStyle/>
          <a:p>
            <a:r>
              <a:rPr lang="en-US" sz="1700" b="1" dirty="0">
                <a:solidFill>
                  <a:schemeClr val="bg1"/>
                </a:solidFill>
                <a:effectLst/>
              </a:rPr>
              <a:t>Fraction </a:t>
            </a:r>
            <a:r>
              <a:rPr lang="en-US" sz="1700" b="1" dirty="0" err="1">
                <a:solidFill>
                  <a:schemeClr val="bg1"/>
                </a:solidFill>
                <a:effectLst/>
              </a:rPr>
              <a:t>Volumique</a:t>
            </a:r>
            <a:r>
              <a:rPr lang="en-US" sz="1700" b="1" dirty="0">
                <a:solidFill>
                  <a:schemeClr val="bg1"/>
                </a:solidFill>
                <a:effectLst/>
              </a:rPr>
              <a:t> (</a:t>
            </a:r>
            <a:r>
              <a:rPr lang="el-GR" sz="1700" b="1" i="1" dirty="0" err="1">
                <a:solidFill>
                  <a:schemeClr val="bg1"/>
                </a:solidFill>
                <a:effectLst/>
              </a:rPr>
              <a:t>ϕ</a:t>
            </a:r>
            <a:r>
              <a:rPr lang="en-US" sz="1700" b="1" i="1" dirty="0" err="1">
                <a:solidFill>
                  <a:schemeClr val="bg1"/>
                </a:solidFill>
                <a:effectLst/>
              </a:rPr>
              <a:t>i</a:t>
            </a:r>
            <a:r>
              <a:rPr lang="en-US" sz="1700" b="1" dirty="0">
                <a:solidFill>
                  <a:schemeClr val="bg1"/>
                </a:solidFill>
                <a:effectLst/>
              </a:rPr>
              <a:t>​ - sans </a:t>
            </a:r>
            <a:r>
              <a:rPr lang="en-US" sz="1700" b="1" dirty="0" err="1">
                <a:solidFill>
                  <a:schemeClr val="bg1"/>
                </a:solidFill>
                <a:effectLst/>
              </a:rPr>
              <a:t>unité</a:t>
            </a:r>
            <a:r>
              <a:rPr lang="en-US" sz="1700" b="1" dirty="0">
                <a:solidFill>
                  <a:schemeClr val="bg1"/>
                </a:solidFill>
                <a:effectLst/>
              </a:rPr>
              <a:t> </a:t>
            </a:r>
            <a:r>
              <a:rPr lang="en-US" sz="1700" b="1" dirty="0" err="1">
                <a:solidFill>
                  <a:schemeClr val="bg1"/>
                </a:solidFill>
                <a:effectLst/>
              </a:rPr>
              <a:t>ou</a:t>
            </a:r>
            <a:r>
              <a:rPr lang="en-US" sz="1700" b="1" dirty="0">
                <a:solidFill>
                  <a:schemeClr val="bg1"/>
                </a:solidFill>
                <a:effectLst/>
              </a:rPr>
              <a:t> %)</a:t>
            </a:r>
          </a:p>
          <a:p>
            <a:r>
              <a:rPr lang="en-US" sz="1400" dirty="0">
                <a:solidFill>
                  <a:schemeClr val="bg1"/>
                </a:solidFill>
                <a:effectLst/>
              </a:rPr>
              <a:t>La fraction </a:t>
            </a:r>
            <a:r>
              <a:rPr lang="en-US" sz="1400" dirty="0" err="1">
                <a:solidFill>
                  <a:schemeClr val="bg1"/>
                </a:solidFill>
                <a:effectLst/>
              </a:rPr>
              <a:t>volumique</a:t>
            </a:r>
            <a:r>
              <a:rPr lang="en-US" sz="1400" dirty="0">
                <a:solidFill>
                  <a:schemeClr val="bg1"/>
                </a:solidFill>
                <a:effectLst/>
              </a:rPr>
              <a:t> d'un </a:t>
            </a:r>
            <a:r>
              <a:rPr lang="en-US" sz="1400" dirty="0" err="1">
                <a:solidFill>
                  <a:schemeClr val="bg1"/>
                </a:solidFill>
                <a:effectLst/>
              </a:rPr>
              <a:t>constituant</a:t>
            </a:r>
            <a:r>
              <a:rPr lang="en-US" sz="1400" dirty="0">
                <a:solidFill>
                  <a:schemeClr val="bg1"/>
                </a:solidFill>
                <a:effectLst/>
              </a:rPr>
              <a:t> </a:t>
            </a:r>
            <a:r>
              <a:rPr lang="en-US" sz="1400" dirty="0" err="1">
                <a:solidFill>
                  <a:schemeClr val="bg1"/>
                </a:solidFill>
                <a:effectLst/>
              </a:rPr>
              <a:t>dans</a:t>
            </a:r>
            <a:r>
              <a:rPr lang="en-US" sz="1400" dirty="0">
                <a:solidFill>
                  <a:schemeClr val="bg1"/>
                </a:solidFill>
                <a:effectLst/>
              </a:rPr>
              <a:t> un mélange </a:t>
            </a:r>
            <a:r>
              <a:rPr lang="en-US" sz="1400" dirty="0" err="1">
                <a:solidFill>
                  <a:schemeClr val="bg1"/>
                </a:solidFill>
                <a:effectLst/>
              </a:rPr>
              <a:t>est</a:t>
            </a:r>
            <a:r>
              <a:rPr lang="en-US" sz="1400" dirty="0">
                <a:solidFill>
                  <a:schemeClr val="bg1"/>
                </a:solidFill>
                <a:effectLst/>
              </a:rPr>
              <a:t> le rapport du volume de </a:t>
            </a:r>
            <a:r>
              <a:rPr lang="en-US" sz="1400" dirty="0" err="1">
                <a:solidFill>
                  <a:schemeClr val="bg1"/>
                </a:solidFill>
                <a:effectLst/>
              </a:rPr>
              <a:t>ce</a:t>
            </a:r>
            <a:r>
              <a:rPr lang="en-US" sz="1400" dirty="0">
                <a:solidFill>
                  <a:schemeClr val="bg1"/>
                </a:solidFill>
                <a:effectLst/>
              </a:rPr>
              <a:t> </a:t>
            </a:r>
            <a:r>
              <a:rPr lang="en-US" sz="1400" dirty="0" err="1">
                <a:solidFill>
                  <a:schemeClr val="bg1"/>
                </a:solidFill>
                <a:effectLst/>
              </a:rPr>
              <a:t>constituant</a:t>
            </a:r>
            <a:r>
              <a:rPr lang="en-US" sz="1400" dirty="0">
                <a:solidFill>
                  <a:schemeClr val="bg1"/>
                </a:solidFill>
                <a:effectLst/>
              </a:rPr>
              <a:t> au volume total du mélange. </a:t>
            </a:r>
            <a:r>
              <a:rPr lang="en-US" sz="1400" dirty="0" err="1">
                <a:solidFill>
                  <a:schemeClr val="bg1"/>
                </a:solidFill>
                <a:effectLst/>
              </a:rPr>
              <a:t>C'est</a:t>
            </a:r>
            <a:r>
              <a:rPr lang="en-US" sz="1400" dirty="0">
                <a:solidFill>
                  <a:schemeClr val="bg1"/>
                </a:solidFill>
                <a:effectLst/>
              </a:rPr>
              <a:t> </a:t>
            </a:r>
            <a:r>
              <a:rPr lang="en-US" sz="1400" dirty="0" err="1">
                <a:solidFill>
                  <a:schemeClr val="bg1"/>
                </a:solidFill>
                <a:effectLst/>
              </a:rPr>
              <a:t>une</a:t>
            </a:r>
            <a:r>
              <a:rPr lang="en-US" sz="1400" dirty="0">
                <a:solidFill>
                  <a:schemeClr val="bg1"/>
                </a:solidFill>
                <a:effectLst/>
              </a:rPr>
              <a:t> grandeur sans </a:t>
            </a:r>
            <a:r>
              <a:rPr lang="en-US" sz="1400" dirty="0" err="1">
                <a:solidFill>
                  <a:schemeClr val="bg1"/>
                </a:solidFill>
                <a:effectLst/>
              </a:rPr>
              <a:t>unité</a:t>
            </a:r>
            <a:r>
              <a:rPr lang="en-US" sz="1400" dirty="0">
                <a:solidFill>
                  <a:schemeClr val="bg1"/>
                </a:solidFill>
                <a:effectLst/>
              </a:rPr>
              <a:t> (</a:t>
            </a:r>
            <a:r>
              <a:rPr lang="en-US" sz="1400" dirty="0" err="1">
                <a:solidFill>
                  <a:schemeClr val="bg1"/>
                </a:solidFill>
                <a:effectLst/>
              </a:rPr>
              <a:t>parfois</a:t>
            </a:r>
            <a:r>
              <a:rPr lang="en-US" sz="1400" dirty="0">
                <a:solidFill>
                  <a:schemeClr val="bg1"/>
                </a:solidFill>
                <a:effectLst/>
              </a:rPr>
              <a:t> </a:t>
            </a:r>
            <a:r>
              <a:rPr lang="en-US" sz="1400" dirty="0" err="1">
                <a:solidFill>
                  <a:schemeClr val="bg1"/>
                </a:solidFill>
                <a:effectLst/>
              </a:rPr>
              <a:t>exprimée</a:t>
            </a:r>
            <a:r>
              <a:rPr lang="en-US" sz="1400" dirty="0">
                <a:solidFill>
                  <a:schemeClr val="bg1"/>
                </a:solidFill>
                <a:effectLst/>
              </a:rPr>
              <a:t> </a:t>
            </a:r>
            <a:r>
              <a:rPr lang="en-US" sz="1400" dirty="0" err="1">
                <a:solidFill>
                  <a:schemeClr val="bg1"/>
                </a:solidFill>
                <a:effectLst/>
              </a:rPr>
              <a:t>en</a:t>
            </a:r>
            <a:r>
              <a:rPr lang="en-US" sz="1400" dirty="0">
                <a:solidFill>
                  <a:schemeClr val="bg1"/>
                </a:solidFill>
                <a:effectLst/>
              </a:rPr>
              <a:t> </a:t>
            </a:r>
            <a:r>
              <a:rPr lang="en-US" sz="1400" dirty="0" err="1">
                <a:solidFill>
                  <a:schemeClr val="bg1"/>
                </a:solidFill>
                <a:effectLst/>
              </a:rPr>
              <a:t>pourcentage</a:t>
            </a:r>
            <a:r>
              <a:rPr lang="en-US" sz="1400" dirty="0">
                <a:solidFill>
                  <a:schemeClr val="bg1"/>
                </a:solidFill>
                <a:effectLst/>
              </a:rPr>
              <a:t>). Pour des mélanges </a:t>
            </a:r>
            <a:r>
              <a:rPr lang="en-US" sz="1400" dirty="0" err="1">
                <a:solidFill>
                  <a:schemeClr val="bg1"/>
                </a:solidFill>
                <a:effectLst/>
              </a:rPr>
              <a:t>idéaux</a:t>
            </a:r>
            <a:r>
              <a:rPr lang="en-US" sz="1400" dirty="0">
                <a:solidFill>
                  <a:schemeClr val="bg1"/>
                </a:solidFill>
                <a:effectLst/>
              </a:rPr>
              <a:t>, la </a:t>
            </a:r>
            <a:r>
              <a:rPr lang="en-US" sz="1400" dirty="0" err="1">
                <a:solidFill>
                  <a:schemeClr val="bg1"/>
                </a:solidFill>
                <a:effectLst/>
              </a:rPr>
              <a:t>somme</a:t>
            </a:r>
            <a:r>
              <a:rPr lang="en-US" sz="1400" dirty="0">
                <a:solidFill>
                  <a:schemeClr val="bg1"/>
                </a:solidFill>
                <a:effectLst/>
              </a:rPr>
              <a:t> des fractions </a:t>
            </a:r>
            <a:r>
              <a:rPr lang="en-US" sz="1400" dirty="0" err="1">
                <a:solidFill>
                  <a:schemeClr val="bg1"/>
                </a:solidFill>
                <a:effectLst/>
              </a:rPr>
              <a:t>volumiques</a:t>
            </a:r>
            <a:r>
              <a:rPr lang="en-US" sz="1400" dirty="0">
                <a:solidFill>
                  <a:schemeClr val="bg1"/>
                </a:solidFill>
                <a:effectLst/>
              </a:rPr>
              <a:t> </a:t>
            </a:r>
            <a:r>
              <a:rPr lang="en-US" sz="1400" dirty="0" err="1">
                <a:solidFill>
                  <a:schemeClr val="bg1"/>
                </a:solidFill>
                <a:effectLst/>
              </a:rPr>
              <a:t>est</a:t>
            </a:r>
            <a:r>
              <a:rPr lang="en-US" sz="1400" dirty="0">
                <a:solidFill>
                  <a:schemeClr val="bg1"/>
                </a:solidFill>
                <a:effectLst/>
              </a:rPr>
              <a:t> </a:t>
            </a:r>
            <a:r>
              <a:rPr lang="en-US" sz="1400" dirty="0" err="1">
                <a:solidFill>
                  <a:schemeClr val="bg1"/>
                </a:solidFill>
                <a:effectLst/>
              </a:rPr>
              <a:t>égale</a:t>
            </a:r>
            <a:r>
              <a:rPr lang="en-US" sz="1400" dirty="0">
                <a:solidFill>
                  <a:schemeClr val="bg1"/>
                </a:solidFill>
                <a:effectLst/>
              </a:rPr>
              <a:t> </a:t>
            </a:r>
            <a:r>
              <a:rPr lang="en-US" sz="1400" dirty="0" err="1">
                <a:solidFill>
                  <a:schemeClr val="bg1"/>
                </a:solidFill>
                <a:effectLst/>
              </a:rPr>
              <a:t>à</a:t>
            </a:r>
            <a:r>
              <a:rPr lang="en-US" sz="1400" dirty="0">
                <a:solidFill>
                  <a:schemeClr val="bg1"/>
                </a:solidFill>
                <a:effectLst/>
              </a:rPr>
              <a:t> 1.</a:t>
            </a:r>
          </a:p>
          <a:p>
            <a:r>
              <a:rPr lang="el-GR" sz="1400" i="1" dirty="0" err="1">
                <a:solidFill>
                  <a:schemeClr val="bg1"/>
                </a:solidFill>
                <a:effectLst/>
              </a:rPr>
              <a:t>ϕ</a:t>
            </a:r>
            <a:r>
              <a:rPr lang="en-US" sz="1400" i="1" dirty="0" err="1">
                <a:solidFill>
                  <a:schemeClr val="bg1"/>
                </a:solidFill>
                <a:effectLst/>
              </a:rPr>
              <a:t>i</a:t>
            </a:r>
            <a:r>
              <a:rPr lang="en-US" sz="1400" dirty="0">
                <a:solidFill>
                  <a:schemeClr val="bg1"/>
                </a:solidFill>
                <a:effectLst/>
              </a:rPr>
              <a:t>​=V</a:t>
            </a:r>
            <a:r>
              <a:rPr lang="en-US" sz="1400" baseline="-25000" dirty="0">
                <a:solidFill>
                  <a:schemeClr val="bg1"/>
                </a:solidFill>
                <a:effectLst/>
              </a:rPr>
              <a:t>i</a:t>
            </a:r>
            <a:r>
              <a:rPr lang="en-US" sz="1400" dirty="0">
                <a:solidFill>
                  <a:schemeClr val="bg1"/>
                </a:solidFill>
                <a:effectLst/>
              </a:rPr>
              <a:t>/</a:t>
            </a:r>
            <a:r>
              <a:rPr lang="en-US" sz="1400" i="1" dirty="0" err="1">
                <a:solidFill>
                  <a:schemeClr val="bg1"/>
                </a:solidFill>
                <a:effectLst/>
              </a:rPr>
              <a:t>V</a:t>
            </a:r>
            <a:r>
              <a:rPr lang="en-US" sz="1400" i="1" baseline="-25000" dirty="0" err="1">
                <a:solidFill>
                  <a:schemeClr val="bg1"/>
                </a:solidFill>
                <a:effectLst/>
              </a:rPr>
              <a:t>total</a:t>
            </a:r>
            <a:r>
              <a:rPr lang="en-US" sz="1400" baseline="-25000" dirty="0">
                <a:solidFill>
                  <a:schemeClr val="bg1"/>
                </a:solidFill>
                <a:effectLst/>
              </a:rPr>
              <a:t>​</a:t>
            </a:r>
            <a:endParaRPr lang="en-US" sz="1400" i="1" baseline="-25000" dirty="0">
              <a:solidFill>
                <a:schemeClr val="bg1"/>
              </a:solidFill>
              <a:effectLst/>
            </a:endParaRPr>
          </a:p>
          <a:p>
            <a:r>
              <a:rPr lang="en-US" sz="1400" dirty="0">
                <a:solidFill>
                  <a:schemeClr val="bg1"/>
                </a:solidFill>
                <a:effectLst/>
              </a:rPr>
              <a:t>​​</a:t>
            </a:r>
            <a:r>
              <a:rPr lang="en-US" sz="1400" b="1" dirty="0" err="1">
                <a:solidFill>
                  <a:schemeClr val="bg1"/>
                </a:solidFill>
                <a:effectLst/>
              </a:rPr>
              <a:t>Exemples</a:t>
            </a:r>
            <a:r>
              <a:rPr lang="en-US" sz="1400" b="1" dirty="0">
                <a:solidFill>
                  <a:schemeClr val="bg1"/>
                </a:solidFill>
                <a:effectLst/>
              </a:rPr>
              <a:t> :</a:t>
            </a:r>
            <a:endParaRPr lang="en-US" sz="1400" dirty="0">
              <a:solidFill>
                <a:schemeClr val="bg1"/>
              </a:solidFill>
              <a:effectLst/>
            </a:endParaRPr>
          </a:p>
          <a:p>
            <a:r>
              <a:rPr lang="en-US" sz="1400" b="1" dirty="0" err="1">
                <a:solidFill>
                  <a:schemeClr val="bg1"/>
                </a:solidFill>
                <a:effectLst/>
              </a:rPr>
              <a:t>Exemple</a:t>
            </a:r>
            <a:r>
              <a:rPr lang="en-US" sz="1400" b="1" dirty="0">
                <a:solidFill>
                  <a:schemeClr val="bg1"/>
                </a:solidFill>
                <a:effectLst/>
              </a:rPr>
              <a:t> 1 :</a:t>
            </a:r>
            <a:r>
              <a:rPr lang="en-US" sz="1400" dirty="0">
                <a:solidFill>
                  <a:schemeClr val="bg1"/>
                </a:solidFill>
                <a:effectLst/>
              </a:rPr>
              <a:t> </a:t>
            </a:r>
            <a:r>
              <a:rPr lang="en-US" sz="1400" dirty="0" err="1">
                <a:solidFill>
                  <a:schemeClr val="bg1"/>
                </a:solidFill>
                <a:effectLst/>
              </a:rPr>
              <a:t>L'air</a:t>
            </a:r>
            <a:r>
              <a:rPr lang="en-US" sz="1400" dirty="0">
                <a:solidFill>
                  <a:schemeClr val="bg1"/>
                </a:solidFill>
                <a:effectLst/>
              </a:rPr>
              <a:t> </a:t>
            </a:r>
            <a:r>
              <a:rPr lang="en-US" sz="1400" dirty="0" err="1">
                <a:solidFill>
                  <a:schemeClr val="bg1"/>
                </a:solidFill>
                <a:effectLst/>
              </a:rPr>
              <a:t>est</a:t>
            </a:r>
            <a:r>
              <a:rPr lang="en-US" sz="1400" dirty="0">
                <a:solidFill>
                  <a:schemeClr val="bg1"/>
                </a:solidFill>
                <a:effectLst/>
              </a:rPr>
              <a:t> </a:t>
            </a:r>
            <a:r>
              <a:rPr lang="en-US" sz="1400" dirty="0" err="1">
                <a:solidFill>
                  <a:schemeClr val="bg1"/>
                </a:solidFill>
                <a:effectLst/>
              </a:rPr>
              <a:t>composé</a:t>
            </a:r>
            <a:r>
              <a:rPr lang="en-US" sz="1400" dirty="0">
                <a:solidFill>
                  <a:schemeClr val="bg1"/>
                </a:solidFill>
                <a:effectLst/>
              </a:rPr>
              <a:t> </a:t>
            </a:r>
            <a:r>
              <a:rPr lang="en-US" sz="1400" dirty="0" err="1">
                <a:solidFill>
                  <a:schemeClr val="bg1"/>
                </a:solidFill>
                <a:effectLst/>
              </a:rPr>
              <a:t>d'environ</a:t>
            </a:r>
            <a:r>
              <a:rPr lang="en-US" sz="1400" dirty="0">
                <a:solidFill>
                  <a:schemeClr val="bg1"/>
                </a:solidFill>
                <a:effectLst/>
              </a:rPr>
              <a:t> 21 % de </a:t>
            </a:r>
            <a:r>
              <a:rPr lang="en-US" sz="1400" dirty="0" err="1">
                <a:solidFill>
                  <a:schemeClr val="bg1"/>
                </a:solidFill>
                <a:effectLst/>
              </a:rPr>
              <a:t>dioxygène</a:t>
            </a:r>
            <a:r>
              <a:rPr lang="en-US" sz="1400" dirty="0">
                <a:solidFill>
                  <a:schemeClr val="bg1"/>
                </a:solidFill>
                <a:effectLst/>
              </a:rPr>
              <a:t> </a:t>
            </a:r>
            <a:r>
              <a:rPr lang="en-US" sz="1400" dirty="0" err="1">
                <a:solidFill>
                  <a:schemeClr val="bg1"/>
                </a:solidFill>
                <a:effectLst/>
              </a:rPr>
              <a:t>en</a:t>
            </a:r>
            <a:r>
              <a:rPr lang="en-US" sz="1400" dirty="0">
                <a:solidFill>
                  <a:schemeClr val="bg1"/>
                </a:solidFill>
                <a:effectLst/>
              </a:rPr>
              <a:t> volume. </a:t>
            </a:r>
            <a:r>
              <a:rPr lang="en-US" sz="1400" dirty="0" err="1">
                <a:solidFill>
                  <a:schemeClr val="bg1"/>
                </a:solidFill>
                <a:effectLst/>
              </a:rPr>
              <a:t>Donc</a:t>
            </a:r>
            <a:r>
              <a:rPr lang="en-US" sz="1400" dirty="0">
                <a:solidFill>
                  <a:schemeClr val="bg1"/>
                </a:solidFill>
                <a:effectLst/>
              </a:rPr>
              <a:t> la fraction </a:t>
            </a:r>
            <a:r>
              <a:rPr lang="en-US" sz="1400" dirty="0" err="1">
                <a:solidFill>
                  <a:schemeClr val="bg1"/>
                </a:solidFill>
                <a:effectLst/>
              </a:rPr>
              <a:t>volumique</a:t>
            </a:r>
            <a:r>
              <a:rPr lang="en-US" sz="1400" dirty="0">
                <a:solidFill>
                  <a:schemeClr val="bg1"/>
                </a:solidFill>
                <a:effectLst/>
              </a:rPr>
              <a:t> du </a:t>
            </a:r>
            <a:r>
              <a:rPr lang="en-US" sz="1400" i="1" dirty="0">
                <a:solidFill>
                  <a:schemeClr val="bg1"/>
                </a:solidFill>
                <a:effectLst/>
              </a:rPr>
              <a:t>O</a:t>
            </a:r>
            <a:r>
              <a:rPr lang="en-US" sz="1400" dirty="0">
                <a:solidFill>
                  <a:schemeClr val="bg1"/>
                </a:solidFill>
                <a:effectLst/>
              </a:rPr>
              <a:t>2​ </a:t>
            </a:r>
            <a:r>
              <a:rPr lang="en-US" sz="1400" dirty="0" err="1">
                <a:solidFill>
                  <a:schemeClr val="bg1"/>
                </a:solidFill>
                <a:effectLst/>
              </a:rPr>
              <a:t>est</a:t>
            </a:r>
            <a:r>
              <a:rPr lang="en-US" sz="1400" dirty="0">
                <a:solidFill>
                  <a:schemeClr val="bg1"/>
                </a:solidFill>
                <a:effectLst/>
              </a:rPr>
              <a:t> 0,21.</a:t>
            </a:r>
          </a:p>
          <a:p>
            <a:r>
              <a:rPr lang="en-US" sz="1400" b="1" dirty="0" err="1">
                <a:solidFill>
                  <a:schemeClr val="bg1"/>
                </a:solidFill>
                <a:effectLst/>
              </a:rPr>
              <a:t>Exemple</a:t>
            </a:r>
            <a:r>
              <a:rPr lang="en-US" sz="1400" b="1" dirty="0">
                <a:solidFill>
                  <a:schemeClr val="bg1"/>
                </a:solidFill>
                <a:effectLst/>
              </a:rPr>
              <a:t> 2 :</a:t>
            </a:r>
            <a:r>
              <a:rPr lang="en-US" sz="1400" dirty="0">
                <a:solidFill>
                  <a:schemeClr val="bg1"/>
                </a:solidFill>
                <a:effectLst/>
              </a:rPr>
              <a:t> On mélange 50 mL </a:t>
            </a:r>
            <a:r>
              <a:rPr lang="en-US" sz="1400" dirty="0" err="1">
                <a:solidFill>
                  <a:schemeClr val="bg1"/>
                </a:solidFill>
                <a:effectLst/>
              </a:rPr>
              <a:t>d'éthanol</a:t>
            </a:r>
            <a:r>
              <a:rPr lang="en-US" sz="1400" dirty="0">
                <a:solidFill>
                  <a:schemeClr val="bg1"/>
                </a:solidFill>
                <a:effectLst/>
              </a:rPr>
              <a:t> avec 150 mL </a:t>
            </a:r>
            <a:r>
              <a:rPr lang="en-US" sz="1400" dirty="0" err="1">
                <a:solidFill>
                  <a:schemeClr val="bg1"/>
                </a:solidFill>
                <a:effectLst/>
              </a:rPr>
              <a:t>d'eau</a:t>
            </a:r>
            <a:r>
              <a:rPr lang="en-US" sz="1400" dirty="0">
                <a:solidFill>
                  <a:schemeClr val="bg1"/>
                </a:solidFill>
                <a:effectLst/>
              </a:rPr>
              <a:t> (</a:t>
            </a:r>
            <a:r>
              <a:rPr lang="en-US" sz="1400" dirty="0" err="1">
                <a:solidFill>
                  <a:schemeClr val="bg1"/>
                </a:solidFill>
                <a:effectLst/>
              </a:rPr>
              <a:t>en</a:t>
            </a:r>
            <a:r>
              <a:rPr lang="en-US" sz="1400" dirty="0">
                <a:solidFill>
                  <a:schemeClr val="bg1"/>
                </a:solidFill>
                <a:effectLst/>
              </a:rPr>
              <a:t> </a:t>
            </a:r>
            <a:r>
              <a:rPr lang="en-US" sz="1400" dirty="0" err="1">
                <a:solidFill>
                  <a:schemeClr val="bg1"/>
                </a:solidFill>
                <a:effectLst/>
              </a:rPr>
              <a:t>supposant</a:t>
            </a:r>
            <a:r>
              <a:rPr lang="en-US" sz="1400" dirty="0">
                <a:solidFill>
                  <a:schemeClr val="bg1"/>
                </a:solidFill>
                <a:effectLst/>
              </a:rPr>
              <a:t> les volumes </a:t>
            </a:r>
            <a:r>
              <a:rPr lang="en-US" sz="1400" dirty="0" err="1">
                <a:solidFill>
                  <a:schemeClr val="bg1"/>
                </a:solidFill>
                <a:effectLst/>
              </a:rPr>
              <a:t>additifs</a:t>
            </a:r>
            <a:r>
              <a:rPr lang="en-US" sz="1400" dirty="0">
                <a:solidFill>
                  <a:schemeClr val="bg1"/>
                </a:solidFill>
                <a:effectLst/>
              </a:rPr>
              <a:t> pour </a:t>
            </a:r>
            <a:r>
              <a:rPr lang="en-US" sz="1400" dirty="0" err="1">
                <a:solidFill>
                  <a:schemeClr val="bg1"/>
                </a:solidFill>
                <a:effectLst/>
              </a:rPr>
              <a:t>cet</a:t>
            </a:r>
            <a:r>
              <a:rPr lang="en-US" sz="1400" dirty="0">
                <a:solidFill>
                  <a:schemeClr val="bg1"/>
                </a:solidFill>
                <a:effectLst/>
              </a:rPr>
              <a:t> </a:t>
            </a:r>
            <a:r>
              <a:rPr lang="en-US" sz="1400" dirty="0" err="1">
                <a:solidFill>
                  <a:schemeClr val="bg1"/>
                </a:solidFill>
                <a:effectLst/>
              </a:rPr>
              <a:t>exemple</a:t>
            </a:r>
            <a:r>
              <a:rPr lang="en-US" sz="1400" dirty="0">
                <a:solidFill>
                  <a:schemeClr val="bg1"/>
                </a:solidFill>
                <a:effectLst/>
              </a:rPr>
              <a:t> </a:t>
            </a:r>
            <a:r>
              <a:rPr lang="en-US" sz="1400" dirty="0" err="1">
                <a:solidFill>
                  <a:schemeClr val="bg1"/>
                </a:solidFill>
                <a:effectLst/>
              </a:rPr>
              <a:t>simplifié</a:t>
            </a:r>
            <a:r>
              <a:rPr lang="en-US" sz="1400" dirty="0">
                <a:solidFill>
                  <a:schemeClr val="bg1"/>
                </a:solidFill>
                <a:effectLst/>
              </a:rPr>
              <a:t>).</a:t>
            </a:r>
            <a:br>
              <a:rPr lang="en-US" sz="1400" dirty="0">
                <a:solidFill>
                  <a:schemeClr val="bg1"/>
                </a:solidFill>
                <a:effectLst/>
              </a:rPr>
            </a:br>
            <a:endParaRPr lang="en-US" sz="1400" dirty="0">
              <a:solidFill>
                <a:schemeClr val="bg1"/>
              </a:solidFill>
              <a:effectLst/>
            </a:endParaRPr>
          </a:p>
          <a:p>
            <a:r>
              <a:rPr lang="en-US" sz="1400" i="1" dirty="0" err="1">
                <a:solidFill>
                  <a:schemeClr val="bg1"/>
                </a:solidFill>
                <a:effectLst/>
              </a:rPr>
              <a:t>V</a:t>
            </a:r>
            <a:r>
              <a:rPr lang="en-US" sz="1400" i="1" baseline="-25000" dirty="0" err="1">
                <a:solidFill>
                  <a:schemeClr val="bg1"/>
                </a:solidFill>
                <a:effectLst/>
              </a:rPr>
              <a:t>total</a:t>
            </a:r>
            <a:r>
              <a:rPr lang="en-US" sz="1400" baseline="-25000" dirty="0">
                <a:solidFill>
                  <a:schemeClr val="bg1"/>
                </a:solidFill>
                <a:effectLst/>
              </a:rPr>
              <a:t>​</a:t>
            </a:r>
            <a:r>
              <a:rPr lang="en-US" sz="1400" dirty="0">
                <a:solidFill>
                  <a:schemeClr val="bg1"/>
                </a:solidFill>
                <a:effectLst/>
              </a:rPr>
              <a:t>=50+150=200 </a:t>
            </a:r>
            <a:r>
              <a:rPr lang="en-US" sz="1400" dirty="0" err="1">
                <a:solidFill>
                  <a:schemeClr val="bg1"/>
                </a:solidFill>
                <a:effectLst/>
              </a:rPr>
              <a:t>mL.</a:t>
            </a:r>
            <a:br>
              <a:rPr lang="en-US" sz="1400" dirty="0">
                <a:solidFill>
                  <a:schemeClr val="bg1"/>
                </a:solidFill>
                <a:effectLst/>
              </a:rPr>
            </a:br>
            <a:r>
              <a:rPr lang="en-US" sz="1400" dirty="0">
                <a:solidFill>
                  <a:schemeClr val="bg1"/>
                </a:solidFill>
                <a:effectLst/>
              </a:rPr>
              <a:t>∅</a:t>
            </a:r>
            <a:r>
              <a:rPr lang="en-US" sz="1400" i="1" baseline="-25000" dirty="0">
                <a:solidFill>
                  <a:schemeClr val="bg1"/>
                </a:solidFill>
                <a:effectLst/>
              </a:rPr>
              <a:t>ethanol</a:t>
            </a:r>
            <a:r>
              <a:rPr lang="en-US" sz="1400" dirty="0">
                <a:solidFill>
                  <a:schemeClr val="bg1"/>
                </a:solidFill>
                <a:effectLst/>
              </a:rPr>
              <a:t>​=50/200=0,25 (</a:t>
            </a:r>
            <a:r>
              <a:rPr lang="en-US" sz="1400" dirty="0" err="1">
                <a:solidFill>
                  <a:schemeClr val="bg1"/>
                </a:solidFill>
                <a:effectLst/>
              </a:rPr>
              <a:t>ou</a:t>
            </a:r>
            <a:r>
              <a:rPr lang="en-US" sz="1400" dirty="0">
                <a:solidFill>
                  <a:schemeClr val="bg1"/>
                </a:solidFill>
                <a:effectLst/>
              </a:rPr>
              <a:t> 25 %).</a:t>
            </a:r>
            <a:br>
              <a:rPr lang="en-US" sz="1400" dirty="0">
                <a:solidFill>
                  <a:schemeClr val="bg1"/>
                </a:solidFill>
                <a:effectLst/>
              </a:rPr>
            </a:br>
            <a:r>
              <a:rPr lang="el-GR" sz="1400" i="1" dirty="0" err="1">
                <a:solidFill>
                  <a:schemeClr val="bg1"/>
                </a:solidFill>
                <a:effectLst/>
              </a:rPr>
              <a:t>ϕ</a:t>
            </a:r>
            <a:r>
              <a:rPr lang="en-US" sz="1400" i="1" baseline="-25000" dirty="0" err="1">
                <a:solidFill>
                  <a:schemeClr val="bg1"/>
                </a:solidFill>
                <a:effectLst/>
              </a:rPr>
              <a:t>eau</a:t>
            </a:r>
            <a:r>
              <a:rPr lang="en-US" sz="1400" baseline="-25000" dirty="0">
                <a:solidFill>
                  <a:schemeClr val="bg1"/>
                </a:solidFill>
                <a:effectLst/>
              </a:rPr>
              <a:t>​</a:t>
            </a:r>
            <a:r>
              <a:rPr lang="en-US" sz="1400" dirty="0">
                <a:solidFill>
                  <a:schemeClr val="bg1"/>
                </a:solidFill>
                <a:effectLst/>
              </a:rPr>
              <a:t>=150/200=0,75 (</a:t>
            </a:r>
            <a:r>
              <a:rPr lang="en-US" sz="1400" dirty="0" err="1">
                <a:solidFill>
                  <a:schemeClr val="bg1"/>
                </a:solidFill>
                <a:effectLst/>
              </a:rPr>
              <a:t>ou</a:t>
            </a:r>
            <a:r>
              <a:rPr lang="en-US" sz="1400" dirty="0">
                <a:solidFill>
                  <a:schemeClr val="bg1"/>
                </a:solidFill>
                <a:effectLst/>
              </a:rPr>
              <a:t> 75 %).</a:t>
            </a:r>
          </a:p>
          <a:p>
            <a:pPr marL="0" indent="0">
              <a:buNone/>
            </a:pPr>
            <a:endParaRPr lang="fr-FR" dirty="0"/>
          </a:p>
        </p:txBody>
      </p:sp>
      <p:sp>
        <p:nvSpPr>
          <p:cNvPr id="4" name="Rectangle 3">
            <a:extLst>
              <a:ext uri="{FF2B5EF4-FFF2-40B4-BE49-F238E27FC236}">
                <a16:creationId xmlns:a16="http://schemas.microsoft.com/office/drawing/2014/main" id="{F424C8D3-96B5-DF4A-B28D-68E56B42ACD8}"/>
              </a:ext>
            </a:extLst>
          </p:cNvPr>
          <p:cNvSpPr/>
          <p:nvPr/>
        </p:nvSpPr>
        <p:spPr>
          <a:xfrm>
            <a:off x="5642421" y="2332147"/>
            <a:ext cx="6096000" cy="3908762"/>
          </a:xfrm>
          <a:prstGeom prst="rect">
            <a:avLst/>
          </a:prstGeom>
        </p:spPr>
        <p:txBody>
          <a:bodyPr>
            <a:spAutoFit/>
          </a:bodyPr>
          <a:lstStyle/>
          <a:p>
            <a:r>
              <a:rPr lang="en-US" b="1" dirty="0">
                <a:solidFill>
                  <a:srgbClr val="000000"/>
                </a:solidFill>
                <a:latin typeface="Inter"/>
              </a:rPr>
              <a:t>Volume Fraction (</a:t>
            </a:r>
            <a:r>
              <a:rPr lang="el-GR" b="1" dirty="0">
                <a:solidFill>
                  <a:srgbClr val="000000"/>
                </a:solidFill>
                <a:latin typeface="Inter"/>
              </a:rPr>
              <a:t>φ</a:t>
            </a:r>
            <a:r>
              <a:rPr lang="en-US" b="1" dirty="0" err="1">
                <a:solidFill>
                  <a:srgbClr val="000000"/>
                </a:solidFill>
                <a:latin typeface="Inter"/>
              </a:rPr>
              <a:t>i</a:t>
            </a:r>
            <a:r>
              <a:rPr lang="en-US" b="1" dirty="0">
                <a:solidFill>
                  <a:srgbClr val="000000"/>
                </a:solidFill>
                <a:latin typeface="Inter"/>
              </a:rPr>
              <a:t> - unitless or %)</a:t>
            </a:r>
            <a:endParaRPr lang="en-US" dirty="0">
              <a:solidFill>
                <a:srgbClr val="000000"/>
              </a:solidFill>
              <a:latin typeface="Inter"/>
            </a:endParaRPr>
          </a:p>
          <a:p>
            <a:pPr>
              <a:buFont typeface="Arial" panose="020B0604020202020204" pitchFamily="34" charset="0"/>
              <a:buChar char="•"/>
            </a:pPr>
            <a:r>
              <a:rPr lang="en-US" sz="1600" dirty="0">
                <a:solidFill>
                  <a:srgbClr val="000000"/>
                </a:solidFill>
                <a:latin typeface="Inter"/>
              </a:rPr>
              <a:t>The volume fraction of a constituent in a mixture is the ratio of the volume of that constituent (before mixing, if applicable, or assuming volume additivity) to the total volume of the mixture. It is a unitless quantity (sometimes expressed as a percentage). For ideal mixtures, the sum of the volume fractions is equal to 1.</a:t>
            </a:r>
          </a:p>
          <a:p>
            <a:pPr>
              <a:buFont typeface="Arial" panose="020B0604020202020204" pitchFamily="34" charset="0"/>
              <a:buChar char="•"/>
            </a:pPr>
            <a:r>
              <a:rPr lang="el-GR" dirty="0">
                <a:solidFill>
                  <a:srgbClr val="000000"/>
                </a:solidFill>
                <a:latin typeface="Inter"/>
              </a:rPr>
              <a:t>φ</a:t>
            </a:r>
            <a:r>
              <a:rPr lang="en-US" dirty="0" err="1">
                <a:solidFill>
                  <a:srgbClr val="000000"/>
                </a:solidFill>
                <a:latin typeface="Inter"/>
              </a:rPr>
              <a:t>i</a:t>
            </a:r>
            <a:r>
              <a:rPr lang="en-US" dirty="0">
                <a:solidFill>
                  <a:srgbClr val="000000"/>
                </a:solidFill>
                <a:latin typeface="Inter"/>
              </a:rPr>
              <a:t> = Vi / </a:t>
            </a:r>
            <a:r>
              <a:rPr lang="en-US" dirty="0" err="1">
                <a:solidFill>
                  <a:srgbClr val="000000"/>
                </a:solidFill>
                <a:latin typeface="Inter"/>
              </a:rPr>
              <a:t>Vtotal</a:t>
            </a:r>
            <a:endParaRPr lang="en-US" dirty="0">
              <a:solidFill>
                <a:srgbClr val="000000"/>
              </a:solidFill>
              <a:latin typeface="Inter"/>
            </a:endParaRPr>
          </a:p>
          <a:p>
            <a:pPr>
              <a:buFont typeface="Arial" panose="020B0604020202020204" pitchFamily="34" charset="0"/>
              <a:buChar char="•"/>
            </a:pPr>
            <a:r>
              <a:rPr lang="en-US" sz="1400" dirty="0">
                <a:solidFill>
                  <a:srgbClr val="000000"/>
                </a:solidFill>
                <a:latin typeface="Inter"/>
              </a:rPr>
              <a:t>Examples:</a:t>
            </a:r>
          </a:p>
          <a:p>
            <a:pPr marL="742950" lvl="1" indent="-285750">
              <a:buFont typeface="Arial" panose="020B0604020202020204" pitchFamily="34" charset="0"/>
              <a:buChar char="•"/>
            </a:pPr>
            <a:r>
              <a:rPr lang="en-US" sz="1600" dirty="0">
                <a:solidFill>
                  <a:srgbClr val="000000"/>
                </a:solidFill>
                <a:latin typeface="Inter"/>
              </a:rPr>
              <a:t>Example 1: Air is composed of approximately 21% oxygen by volume. Therefore, the volume fraction of O</a:t>
            </a:r>
            <a:r>
              <a:rPr lang="en-US" sz="1600" baseline="-25000" dirty="0">
                <a:solidFill>
                  <a:srgbClr val="000000"/>
                </a:solidFill>
                <a:latin typeface="Inter"/>
              </a:rPr>
              <a:t>2</a:t>
            </a:r>
            <a:r>
              <a:rPr lang="en-US" sz="1600" dirty="0">
                <a:solidFill>
                  <a:srgbClr val="000000"/>
                </a:solidFill>
                <a:latin typeface="Inter"/>
              </a:rPr>
              <a:t> is 0.21.</a:t>
            </a:r>
          </a:p>
          <a:p>
            <a:pPr marL="742950" lvl="1" indent="-285750">
              <a:buFont typeface="Arial" panose="020B0604020202020204" pitchFamily="34" charset="0"/>
              <a:buChar char="•"/>
            </a:pPr>
            <a:r>
              <a:rPr lang="en-US" sz="1600" dirty="0">
                <a:solidFill>
                  <a:srgbClr val="000000"/>
                </a:solidFill>
                <a:latin typeface="Inter"/>
              </a:rPr>
              <a:t>Example 2: 50 mL of ethanol is mixed with 150 mL of water (assuming additive volumes for this simplified example).</a:t>
            </a:r>
          </a:p>
          <a:p>
            <a:pPr marL="1143000" lvl="2" indent="-228600">
              <a:buFont typeface="Arial" panose="020B0604020202020204" pitchFamily="34" charset="0"/>
              <a:buChar char="•"/>
            </a:pPr>
            <a:r>
              <a:rPr lang="en-US" dirty="0" err="1">
                <a:solidFill>
                  <a:srgbClr val="000000"/>
                </a:solidFill>
                <a:latin typeface="Inter"/>
              </a:rPr>
              <a:t>V</a:t>
            </a:r>
            <a:r>
              <a:rPr lang="en-US" baseline="-25000" dirty="0" err="1">
                <a:solidFill>
                  <a:srgbClr val="000000"/>
                </a:solidFill>
                <a:latin typeface="Inter"/>
              </a:rPr>
              <a:t>total</a:t>
            </a:r>
            <a:r>
              <a:rPr lang="en-US" dirty="0">
                <a:solidFill>
                  <a:srgbClr val="000000"/>
                </a:solidFill>
                <a:latin typeface="Inter"/>
              </a:rPr>
              <a:t> = 50 + 150 = 200 </a:t>
            </a:r>
            <a:r>
              <a:rPr lang="en-US" dirty="0" err="1">
                <a:solidFill>
                  <a:srgbClr val="000000"/>
                </a:solidFill>
                <a:latin typeface="Inter"/>
              </a:rPr>
              <a:t>mL.</a:t>
            </a:r>
            <a:r>
              <a:rPr lang="en-US" dirty="0">
                <a:solidFill>
                  <a:srgbClr val="000000"/>
                </a:solidFill>
                <a:latin typeface="Inter"/>
              </a:rPr>
              <a:t> </a:t>
            </a:r>
          </a:p>
          <a:p>
            <a:pPr marL="1143000" lvl="2" indent="-228600">
              <a:buFont typeface="Arial" panose="020B0604020202020204" pitchFamily="34" charset="0"/>
              <a:buChar char="•"/>
            </a:pPr>
            <a:r>
              <a:rPr lang="el-GR" dirty="0">
                <a:solidFill>
                  <a:srgbClr val="000000"/>
                </a:solidFill>
                <a:latin typeface="Inter"/>
              </a:rPr>
              <a:t>φ</a:t>
            </a:r>
            <a:r>
              <a:rPr lang="en-US" baseline="-25000" dirty="0">
                <a:solidFill>
                  <a:srgbClr val="000000"/>
                </a:solidFill>
                <a:latin typeface="Inter"/>
              </a:rPr>
              <a:t>ethanol</a:t>
            </a:r>
            <a:r>
              <a:rPr lang="en-US" dirty="0">
                <a:solidFill>
                  <a:srgbClr val="000000"/>
                </a:solidFill>
                <a:latin typeface="Inter"/>
              </a:rPr>
              <a:t> = 50 / 200 = 0.25 (or 25%). </a:t>
            </a:r>
          </a:p>
          <a:p>
            <a:pPr marL="1143000" lvl="2" indent="-228600">
              <a:buFont typeface="Arial" panose="020B0604020202020204" pitchFamily="34" charset="0"/>
              <a:buChar char="•"/>
            </a:pPr>
            <a:r>
              <a:rPr lang="el-GR" dirty="0">
                <a:solidFill>
                  <a:srgbClr val="000000"/>
                </a:solidFill>
                <a:latin typeface="Inter"/>
              </a:rPr>
              <a:t>φ</a:t>
            </a:r>
            <a:r>
              <a:rPr lang="en-US" baseline="-25000" dirty="0">
                <a:solidFill>
                  <a:srgbClr val="000000"/>
                </a:solidFill>
                <a:latin typeface="Inter"/>
              </a:rPr>
              <a:t>water</a:t>
            </a:r>
            <a:r>
              <a:rPr lang="en-US" dirty="0">
                <a:solidFill>
                  <a:srgbClr val="000000"/>
                </a:solidFill>
                <a:latin typeface="Inter"/>
              </a:rPr>
              <a:t> = 150 / 200 = 0.75 (or 75%).</a:t>
            </a:r>
            <a:endParaRPr lang="en-US" b="0" i="0" dirty="0">
              <a:solidFill>
                <a:srgbClr val="000000"/>
              </a:solidFill>
              <a:effectLst/>
              <a:latin typeface="Inter"/>
            </a:endParaRPr>
          </a:p>
        </p:txBody>
      </p:sp>
    </p:spTree>
    <p:extLst>
      <p:ext uri="{BB962C8B-B14F-4D97-AF65-F5344CB8AC3E}">
        <p14:creationId xmlns:p14="http://schemas.microsoft.com/office/powerpoint/2010/main" val="1608453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par>
                    <p:cTn id="111" fill="hold">
                      <p:stCondLst>
                        <p:cond delay="indefinite"/>
                      </p:stCondLst>
                      <p:childTnLst>
                        <p:par>
                          <p:cTn id="112" fill="hold">
                            <p:stCondLst>
                              <p:cond delay="0"/>
                            </p:stCondLst>
                            <p:childTnLst>
                              <p:par>
                                <p:cTn id="113" presetID="26" presetClass="entr" presetSubtype="0" fill="hold" grpId="0" nodeType="clickEffect">
                                  <p:stCondLst>
                                    <p:cond delay="0"/>
                                  </p:stCondLst>
                                  <p:childTnLst>
                                    <p:set>
                                      <p:cBhvr>
                                        <p:cTn id="114" dur="1" fill="hold">
                                          <p:stCondLst>
                                            <p:cond delay="0"/>
                                          </p:stCondLst>
                                        </p:cTn>
                                        <p:tgtEl>
                                          <p:spTgt spid="3">
                                            <p:txEl>
                                              <p:pRg st="5" end="5"/>
                                            </p:txEl>
                                          </p:spTgt>
                                        </p:tgtEl>
                                        <p:attrNameLst>
                                          <p:attrName>style.visibility</p:attrName>
                                        </p:attrNameLst>
                                      </p:cBhvr>
                                      <p:to>
                                        <p:strVal val="visible"/>
                                      </p:to>
                                    </p:set>
                                    <p:animEffect transition="in" filter="wipe(down)">
                                      <p:cBhvr>
                                        <p:cTn id="115" dur="580">
                                          <p:stCondLst>
                                            <p:cond delay="0"/>
                                          </p:stCondLst>
                                        </p:cTn>
                                        <p:tgtEl>
                                          <p:spTgt spid="3">
                                            <p:txEl>
                                              <p:pRg st="5" end="5"/>
                                            </p:txEl>
                                          </p:spTgt>
                                        </p:tgtEl>
                                      </p:cBhvr>
                                    </p:animEffect>
                                    <p:anim calcmode="lin" valueType="num">
                                      <p:cBhvr>
                                        <p:cTn id="116"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117"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118"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119"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120"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121" dur="26">
                                          <p:stCondLst>
                                            <p:cond delay="650"/>
                                          </p:stCondLst>
                                        </p:cTn>
                                        <p:tgtEl>
                                          <p:spTgt spid="3">
                                            <p:txEl>
                                              <p:pRg st="5" end="5"/>
                                            </p:txEl>
                                          </p:spTgt>
                                        </p:tgtEl>
                                      </p:cBhvr>
                                      <p:to x="100000" y="60000"/>
                                    </p:animScale>
                                    <p:animScale>
                                      <p:cBhvr>
                                        <p:cTn id="122" dur="166" decel="50000">
                                          <p:stCondLst>
                                            <p:cond delay="676"/>
                                          </p:stCondLst>
                                        </p:cTn>
                                        <p:tgtEl>
                                          <p:spTgt spid="3">
                                            <p:txEl>
                                              <p:pRg st="5" end="5"/>
                                            </p:txEl>
                                          </p:spTgt>
                                        </p:tgtEl>
                                      </p:cBhvr>
                                      <p:to x="100000" y="100000"/>
                                    </p:animScale>
                                    <p:animScale>
                                      <p:cBhvr>
                                        <p:cTn id="123" dur="26">
                                          <p:stCondLst>
                                            <p:cond delay="1312"/>
                                          </p:stCondLst>
                                        </p:cTn>
                                        <p:tgtEl>
                                          <p:spTgt spid="3">
                                            <p:txEl>
                                              <p:pRg st="5" end="5"/>
                                            </p:txEl>
                                          </p:spTgt>
                                        </p:tgtEl>
                                      </p:cBhvr>
                                      <p:to x="100000" y="80000"/>
                                    </p:animScale>
                                    <p:animScale>
                                      <p:cBhvr>
                                        <p:cTn id="124" dur="166" decel="50000">
                                          <p:stCondLst>
                                            <p:cond delay="1338"/>
                                          </p:stCondLst>
                                        </p:cTn>
                                        <p:tgtEl>
                                          <p:spTgt spid="3">
                                            <p:txEl>
                                              <p:pRg st="5" end="5"/>
                                            </p:txEl>
                                          </p:spTgt>
                                        </p:tgtEl>
                                      </p:cBhvr>
                                      <p:to x="100000" y="100000"/>
                                    </p:animScale>
                                    <p:animScale>
                                      <p:cBhvr>
                                        <p:cTn id="125" dur="26">
                                          <p:stCondLst>
                                            <p:cond delay="1642"/>
                                          </p:stCondLst>
                                        </p:cTn>
                                        <p:tgtEl>
                                          <p:spTgt spid="3">
                                            <p:txEl>
                                              <p:pRg st="5" end="5"/>
                                            </p:txEl>
                                          </p:spTgt>
                                        </p:tgtEl>
                                      </p:cBhvr>
                                      <p:to x="100000" y="90000"/>
                                    </p:animScale>
                                    <p:animScale>
                                      <p:cBhvr>
                                        <p:cTn id="126" dur="166" decel="50000">
                                          <p:stCondLst>
                                            <p:cond delay="1668"/>
                                          </p:stCondLst>
                                        </p:cTn>
                                        <p:tgtEl>
                                          <p:spTgt spid="3">
                                            <p:txEl>
                                              <p:pRg st="5" end="5"/>
                                            </p:txEl>
                                          </p:spTgt>
                                        </p:tgtEl>
                                      </p:cBhvr>
                                      <p:to x="100000" y="100000"/>
                                    </p:animScale>
                                    <p:animScale>
                                      <p:cBhvr>
                                        <p:cTn id="127" dur="26">
                                          <p:stCondLst>
                                            <p:cond delay="1808"/>
                                          </p:stCondLst>
                                        </p:cTn>
                                        <p:tgtEl>
                                          <p:spTgt spid="3">
                                            <p:txEl>
                                              <p:pRg st="5" end="5"/>
                                            </p:txEl>
                                          </p:spTgt>
                                        </p:tgtEl>
                                      </p:cBhvr>
                                      <p:to x="100000" y="95000"/>
                                    </p:animScale>
                                    <p:animScale>
                                      <p:cBhvr>
                                        <p:cTn id="128" dur="166" decel="50000">
                                          <p:stCondLst>
                                            <p:cond delay="1834"/>
                                          </p:stCondLst>
                                        </p:cTn>
                                        <p:tgtEl>
                                          <p:spTgt spid="3">
                                            <p:txEl>
                                              <p:pRg st="5" end="5"/>
                                            </p:txEl>
                                          </p:spTgt>
                                        </p:tgtEl>
                                      </p:cBhvr>
                                      <p:to x="100000" y="100000"/>
                                    </p:animScale>
                                  </p:childTnLst>
                                </p:cTn>
                              </p:par>
                            </p:childTnLst>
                          </p:cTn>
                        </p:par>
                      </p:childTnLst>
                    </p:cTn>
                  </p:par>
                  <p:par>
                    <p:cTn id="129" fill="hold">
                      <p:stCondLst>
                        <p:cond delay="indefinite"/>
                      </p:stCondLst>
                      <p:childTnLst>
                        <p:par>
                          <p:cTn id="130" fill="hold">
                            <p:stCondLst>
                              <p:cond delay="0"/>
                            </p:stCondLst>
                            <p:childTnLst>
                              <p:par>
                                <p:cTn id="131" presetID="26" presetClass="entr" presetSubtype="0" fill="hold" grpId="0" nodeType="clickEffect">
                                  <p:stCondLst>
                                    <p:cond delay="0"/>
                                  </p:stCondLst>
                                  <p:childTnLst>
                                    <p:set>
                                      <p:cBhvr>
                                        <p:cTn id="132" dur="1" fill="hold">
                                          <p:stCondLst>
                                            <p:cond delay="0"/>
                                          </p:stCondLst>
                                        </p:cTn>
                                        <p:tgtEl>
                                          <p:spTgt spid="3">
                                            <p:txEl>
                                              <p:pRg st="6" end="6"/>
                                            </p:txEl>
                                          </p:spTgt>
                                        </p:tgtEl>
                                        <p:attrNameLst>
                                          <p:attrName>style.visibility</p:attrName>
                                        </p:attrNameLst>
                                      </p:cBhvr>
                                      <p:to>
                                        <p:strVal val="visible"/>
                                      </p:to>
                                    </p:set>
                                    <p:animEffect transition="in" filter="wipe(down)">
                                      <p:cBhvr>
                                        <p:cTn id="133" dur="580">
                                          <p:stCondLst>
                                            <p:cond delay="0"/>
                                          </p:stCondLst>
                                        </p:cTn>
                                        <p:tgtEl>
                                          <p:spTgt spid="3">
                                            <p:txEl>
                                              <p:pRg st="6" end="6"/>
                                            </p:txEl>
                                          </p:spTgt>
                                        </p:tgtEl>
                                      </p:cBhvr>
                                    </p:animEffect>
                                    <p:anim calcmode="lin" valueType="num">
                                      <p:cBhvr>
                                        <p:cTn id="134"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135"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136"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137"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138"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139" dur="26">
                                          <p:stCondLst>
                                            <p:cond delay="650"/>
                                          </p:stCondLst>
                                        </p:cTn>
                                        <p:tgtEl>
                                          <p:spTgt spid="3">
                                            <p:txEl>
                                              <p:pRg st="6" end="6"/>
                                            </p:txEl>
                                          </p:spTgt>
                                        </p:tgtEl>
                                      </p:cBhvr>
                                      <p:to x="100000" y="60000"/>
                                    </p:animScale>
                                    <p:animScale>
                                      <p:cBhvr>
                                        <p:cTn id="140" dur="166" decel="50000">
                                          <p:stCondLst>
                                            <p:cond delay="676"/>
                                          </p:stCondLst>
                                        </p:cTn>
                                        <p:tgtEl>
                                          <p:spTgt spid="3">
                                            <p:txEl>
                                              <p:pRg st="6" end="6"/>
                                            </p:txEl>
                                          </p:spTgt>
                                        </p:tgtEl>
                                      </p:cBhvr>
                                      <p:to x="100000" y="100000"/>
                                    </p:animScale>
                                    <p:animScale>
                                      <p:cBhvr>
                                        <p:cTn id="141" dur="26">
                                          <p:stCondLst>
                                            <p:cond delay="1312"/>
                                          </p:stCondLst>
                                        </p:cTn>
                                        <p:tgtEl>
                                          <p:spTgt spid="3">
                                            <p:txEl>
                                              <p:pRg st="6" end="6"/>
                                            </p:txEl>
                                          </p:spTgt>
                                        </p:tgtEl>
                                      </p:cBhvr>
                                      <p:to x="100000" y="80000"/>
                                    </p:animScale>
                                    <p:animScale>
                                      <p:cBhvr>
                                        <p:cTn id="142" dur="166" decel="50000">
                                          <p:stCondLst>
                                            <p:cond delay="1338"/>
                                          </p:stCondLst>
                                        </p:cTn>
                                        <p:tgtEl>
                                          <p:spTgt spid="3">
                                            <p:txEl>
                                              <p:pRg st="6" end="6"/>
                                            </p:txEl>
                                          </p:spTgt>
                                        </p:tgtEl>
                                      </p:cBhvr>
                                      <p:to x="100000" y="100000"/>
                                    </p:animScale>
                                    <p:animScale>
                                      <p:cBhvr>
                                        <p:cTn id="143" dur="26">
                                          <p:stCondLst>
                                            <p:cond delay="1642"/>
                                          </p:stCondLst>
                                        </p:cTn>
                                        <p:tgtEl>
                                          <p:spTgt spid="3">
                                            <p:txEl>
                                              <p:pRg st="6" end="6"/>
                                            </p:txEl>
                                          </p:spTgt>
                                        </p:tgtEl>
                                      </p:cBhvr>
                                      <p:to x="100000" y="90000"/>
                                    </p:animScale>
                                    <p:animScale>
                                      <p:cBhvr>
                                        <p:cTn id="144" dur="166" decel="50000">
                                          <p:stCondLst>
                                            <p:cond delay="1668"/>
                                          </p:stCondLst>
                                        </p:cTn>
                                        <p:tgtEl>
                                          <p:spTgt spid="3">
                                            <p:txEl>
                                              <p:pRg st="6" end="6"/>
                                            </p:txEl>
                                          </p:spTgt>
                                        </p:tgtEl>
                                      </p:cBhvr>
                                      <p:to x="100000" y="100000"/>
                                    </p:animScale>
                                    <p:animScale>
                                      <p:cBhvr>
                                        <p:cTn id="145" dur="26">
                                          <p:stCondLst>
                                            <p:cond delay="1808"/>
                                          </p:stCondLst>
                                        </p:cTn>
                                        <p:tgtEl>
                                          <p:spTgt spid="3">
                                            <p:txEl>
                                              <p:pRg st="6" end="6"/>
                                            </p:txEl>
                                          </p:spTgt>
                                        </p:tgtEl>
                                      </p:cBhvr>
                                      <p:to x="100000" y="95000"/>
                                    </p:animScale>
                                    <p:animScale>
                                      <p:cBhvr>
                                        <p:cTn id="146" dur="166" decel="50000">
                                          <p:stCondLst>
                                            <p:cond delay="1834"/>
                                          </p:stCondLst>
                                        </p:cTn>
                                        <p:tgtEl>
                                          <p:spTgt spid="3">
                                            <p:txEl>
                                              <p:pRg st="6" end="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000" dirty="0"/>
              <a:t>Chapitre 1 : Rappel de </a:t>
            </a:r>
            <a:r>
              <a:rPr lang="fr-FR" sz="2000" dirty="0" err="1"/>
              <a:t>qq</a:t>
            </a:r>
            <a:r>
              <a:rPr lang="fr-FR" sz="2000" dirty="0"/>
              <a:t> notions importantes</a:t>
            </a:r>
            <a:br>
              <a:rPr lang="fr-FR" sz="2000" dirty="0"/>
            </a:br>
            <a:r>
              <a:rPr lang="en-US" sz="2000" b="1" dirty="0">
                <a:solidFill>
                  <a:srgbClr val="FFC000"/>
                </a:solidFill>
              </a:rPr>
              <a:t>Chapter 1: Review of some important concepts</a:t>
            </a:r>
            <a:endParaRPr lang="fr-FR" sz="2000" dirty="0"/>
          </a:p>
        </p:txBody>
      </p:sp>
      <p:sp>
        <p:nvSpPr>
          <p:cNvPr id="3" name="Emplacement réservé de contenu 2"/>
          <p:cNvSpPr>
            <a:spLocks noGrp="1"/>
          </p:cNvSpPr>
          <p:nvPr>
            <p:ph idx="1"/>
          </p:nvPr>
        </p:nvSpPr>
        <p:spPr>
          <a:xfrm>
            <a:off x="0" y="1968272"/>
            <a:ext cx="4382333" cy="4770782"/>
          </a:xfrm>
          <a:solidFill>
            <a:schemeClr val="accent1"/>
          </a:solidFill>
        </p:spPr>
        <p:txBody>
          <a:bodyPr>
            <a:normAutofit/>
          </a:bodyPr>
          <a:lstStyle/>
          <a:p>
            <a:r>
              <a:rPr lang="en-US" sz="1700" b="1" dirty="0">
                <a:solidFill>
                  <a:schemeClr val="bg1"/>
                </a:solidFill>
                <a:effectLst/>
              </a:rPr>
              <a:t>Masse </a:t>
            </a:r>
            <a:r>
              <a:rPr lang="en-US" sz="1700" b="1" dirty="0" err="1">
                <a:solidFill>
                  <a:schemeClr val="bg1"/>
                </a:solidFill>
                <a:effectLst/>
              </a:rPr>
              <a:t>Volumique</a:t>
            </a:r>
            <a:r>
              <a:rPr lang="en-US" sz="1700" b="1" dirty="0">
                <a:solidFill>
                  <a:schemeClr val="bg1"/>
                </a:solidFill>
                <a:effectLst/>
              </a:rPr>
              <a:t> (</a:t>
            </a:r>
            <a:r>
              <a:rPr lang="el-GR" sz="1700" b="1" i="1" dirty="0">
                <a:solidFill>
                  <a:schemeClr val="bg1"/>
                </a:solidFill>
                <a:effectLst/>
              </a:rPr>
              <a:t>ρ</a:t>
            </a:r>
            <a:r>
              <a:rPr lang="el-GR" sz="1700" b="1" dirty="0">
                <a:solidFill>
                  <a:schemeClr val="bg1"/>
                </a:solidFill>
                <a:effectLst/>
              </a:rPr>
              <a:t> - </a:t>
            </a:r>
            <a:r>
              <a:rPr lang="en-US" sz="1700" b="1" dirty="0">
                <a:solidFill>
                  <a:schemeClr val="bg1"/>
                </a:solidFill>
                <a:effectLst/>
              </a:rPr>
              <a:t>kg/</a:t>
            </a:r>
            <a:r>
              <a:rPr lang="en-US" sz="1700" b="1" i="1" dirty="0">
                <a:solidFill>
                  <a:schemeClr val="bg1"/>
                </a:solidFill>
                <a:effectLst/>
              </a:rPr>
              <a:t>m</a:t>
            </a:r>
            <a:r>
              <a:rPr lang="en-US" sz="1700" b="1" dirty="0">
                <a:solidFill>
                  <a:schemeClr val="bg1"/>
                </a:solidFill>
                <a:effectLst/>
              </a:rPr>
              <a:t>3 </a:t>
            </a:r>
            <a:r>
              <a:rPr lang="en-US" sz="1700" b="1" dirty="0" err="1">
                <a:solidFill>
                  <a:schemeClr val="bg1"/>
                </a:solidFill>
                <a:effectLst/>
              </a:rPr>
              <a:t>ou</a:t>
            </a:r>
            <a:r>
              <a:rPr lang="en-US" sz="1700" b="1" dirty="0">
                <a:solidFill>
                  <a:schemeClr val="bg1"/>
                </a:solidFill>
                <a:effectLst/>
              </a:rPr>
              <a:t> g/mL)</a:t>
            </a:r>
          </a:p>
          <a:p>
            <a:r>
              <a:rPr lang="en-US" sz="1700" dirty="0">
                <a:solidFill>
                  <a:schemeClr val="bg1"/>
                </a:solidFill>
                <a:effectLst/>
              </a:rPr>
              <a:t>La masse </a:t>
            </a:r>
            <a:r>
              <a:rPr lang="en-US" sz="1700" dirty="0" err="1">
                <a:solidFill>
                  <a:schemeClr val="bg1"/>
                </a:solidFill>
                <a:effectLst/>
              </a:rPr>
              <a:t>volumique</a:t>
            </a:r>
            <a:r>
              <a:rPr lang="en-US" sz="1700" dirty="0">
                <a:solidFill>
                  <a:schemeClr val="bg1"/>
                </a:solidFill>
                <a:effectLst/>
              </a:rPr>
              <a:t> (</a:t>
            </a:r>
            <a:r>
              <a:rPr lang="en-US" sz="1700" dirty="0" err="1">
                <a:solidFill>
                  <a:schemeClr val="bg1"/>
                </a:solidFill>
                <a:effectLst/>
              </a:rPr>
              <a:t>ou</a:t>
            </a:r>
            <a:r>
              <a:rPr lang="en-US" sz="1700" dirty="0">
                <a:solidFill>
                  <a:schemeClr val="bg1"/>
                </a:solidFill>
                <a:effectLst/>
              </a:rPr>
              <a:t> </a:t>
            </a:r>
            <a:r>
              <a:rPr lang="en-US" sz="1700" dirty="0" err="1">
                <a:solidFill>
                  <a:schemeClr val="bg1"/>
                </a:solidFill>
                <a:effectLst/>
              </a:rPr>
              <a:t>densité</a:t>
            </a:r>
            <a:r>
              <a:rPr lang="en-US" sz="1700" dirty="0">
                <a:solidFill>
                  <a:schemeClr val="bg1"/>
                </a:solidFill>
                <a:effectLst/>
              </a:rPr>
              <a:t> </a:t>
            </a:r>
            <a:r>
              <a:rPr lang="en-US" sz="1700" dirty="0" err="1">
                <a:solidFill>
                  <a:schemeClr val="bg1"/>
                </a:solidFill>
                <a:effectLst/>
              </a:rPr>
              <a:t>absolue</a:t>
            </a:r>
            <a:r>
              <a:rPr lang="en-US" sz="1700" dirty="0">
                <a:solidFill>
                  <a:schemeClr val="bg1"/>
                </a:solidFill>
                <a:effectLst/>
              </a:rPr>
              <a:t>) </a:t>
            </a:r>
            <a:r>
              <a:rPr lang="en-US" sz="1700" dirty="0" err="1">
                <a:solidFill>
                  <a:schemeClr val="bg1"/>
                </a:solidFill>
                <a:effectLst/>
              </a:rPr>
              <a:t>est</a:t>
            </a:r>
            <a:r>
              <a:rPr lang="en-US" sz="1700" dirty="0">
                <a:solidFill>
                  <a:schemeClr val="bg1"/>
                </a:solidFill>
                <a:effectLst/>
              </a:rPr>
              <a:t> la masse </a:t>
            </a:r>
            <a:r>
              <a:rPr lang="en-US" sz="1700" dirty="0" err="1">
                <a:solidFill>
                  <a:schemeClr val="bg1"/>
                </a:solidFill>
                <a:effectLst/>
              </a:rPr>
              <a:t>d'une</a:t>
            </a:r>
            <a:r>
              <a:rPr lang="en-US" sz="1700" dirty="0">
                <a:solidFill>
                  <a:schemeClr val="bg1"/>
                </a:solidFill>
                <a:effectLst/>
              </a:rPr>
              <a:t> substance par </a:t>
            </a:r>
            <a:r>
              <a:rPr lang="en-US" sz="1700" dirty="0" err="1">
                <a:solidFill>
                  <a:schemeClr val="bg1"/>
                </a:solidFill>
                <a:effectLst/>
              </a:rPr>
              <a:t>unité</a:t>
            </a:r>
            <a:r>
              <a:rPr lang="en-US" sz="1700" dirty="0">
                <a:solidFill>
                  <a:schemeClr val="bg1"/>
                </a:solidFill>
                <a:effectLst/>
              </a:rPr>
              <a:t> de volume. Elle </a:t>
            </a:r>
            <a:r>
              <a:rPr lang="en-US" sz="1700" dirty="0" err="1">
                <a:solidFill>
                  <a:schemeClr val="bg1"/>
                </a:solidFill>
                <a:effectLst/>
              </a:rPr>
              <a:t>est</a:t>
            </a:r>
            <a:r>
              <a:rPr lang="en-US" sz="1700" dirty="0">
                <a:solidFill>
                  <a:schemeClr val="bg1"/>
                </a:solidFill>
                <a:effectLst/>
              </a:rPr>
              <a:t> </a:t>
            </a:r>
            <a:r>
              <a:rPr lang="en-US" sz="1700" dirty="0" err="1">
                <a:solidFill>
                  <a:schemeClr val="bg1"/>
                </a:solidFill>
                <a:effectLst/>
              </a:rPr>
              <a:t>exprimée</a:t>
            </a:r>
            <a:r>
              <a:rPr lang="en-US" sz="1700" dirty="0">
                <a:solidFill>
                  <a:schemeClr val="bg1"/>
                </a:solidFill>
                <a:effectLst/>
              </a:rPr>
              <a:t> </a:t>
            </a:r>
            <a:r>
              <a:rPr lang="en-US" sz="1700" dirty="0" err="1">
                <a:solidFill>
                  <a:schemeClr val="bg1"/>
                </a:solidFill>
                <a:effectLst/>
              </a:rPr>
              <a:t>en</a:t>
            </a:r>
            <a:r>
              <a:rPr lang="en-US" sz="1700" dirty="0">
                <a:solidFill>
                  <a:schemeClr val="bg1"/>
                </a:solidFill>
                <a:effectLst/>
              </a:rPr>
              <a:t> </a:t>
            </a:r>
            <a:r>
              <a:rPr lang="en-US" sz="1700" dirty="0" err="1">
                <a:solidFill>
                  <a:schemeClr val="bg1"/>
                </a:solidFill>
                <a:effectLst/>
              </a:rPr>
              <a:t>kilogrammes</a:t>
            </a:r>
            <a:r>
              <a:rPr lang="en-US" sz="1700" dirty="0">
                <a:solidFill>
                  <a:schemeClr val="bg1"/>
                </a:solidFill>
                <a:effectLst/>
              </a:rPr>
              <a:t> par </a:t>
            </a:r>
            <a:r>
              <a:rPr lang="en-US" sz="1700" dirty="0" err="1">
                <a:solidFill>
                  <a:schemeClr val="bg1"/>
                </a:solidFill>
                <a:effectLst/>
              </a:rPr>
              <a:t>mètre</a:t>
            </a:r>
            <a:r>
              <a:rPr lang="en-US" sz="1700" dirty="0">
                <a:solidFill>
                  <a:schemeClr val="bg1"/>
                </a:solidFill>
                <a:effectLst/>
              </a:rPr>
              <a:t> cube (kg/</a:t>
            </a:r>
            <a:r>
              <a:rPr lang="en-US" sz="1700" i="1" dirty="0">
                <a:solidFill>
                  <a:schemeClr val="bg1"/>
                </a:solidFill>
                <a:effectLst/>
              </a:rPr>
              <a:t>m</a:t>
            </a:r>
            <a:r>
              <a:rPr lang="en-US" sz="1700" dirty="0">
                <a:solidFill>
                  <a:schemeClr val="bg1"/>
                </a:solidFill>
                <a:effectLst/>
              </a:rPr>
              <a:t>3) </a:t>
            </a:r>
            <a:r>
              <a:rPr lang="en-US" sz="1700" dirty="0" err="1">
                <a:solidFill>
                  <a:schemeClr val="bg1"/>
                </a:solidFill>
                <a:effectLst/>
              </a:rPr>
              <a:t>ou</a:t>
            </a:r>
            <a:r>
              <a:rPr lang="en-US" sz="1700" dirty="0">
                <a:solidFill>
                  <a:schemeClr val="bg1"/>
                </a:solidFill>
                <a:effectLst/>
              </a:rPr>
              <a:t> </a:t>
            </a:r>
            <a:r>
              <a:rPr lang="en-US" sz="1700" dirty="0" err="1">
                <a:solidFill>
                  <a:schemeClr val="bg1"/>
                </a:solidFill>
                <a:effectLst/>
              </a:rPr>
              <a:t>en</a:t>
            </a:r>
            <a:r>
              <a:rPr lang="en-US" sz="1700" dirty="0">
                <a:solidFill>
                  <a:schemeClr val="bg1"/>
                </a:solidFill>
                <a:effectLst/>
              </a:rPr>
              <a:t> </a:t>
            </a:r>
            <a:r>
              <a:rPr lang="en-US" sz="1700" dirty="0" err="1">
                <a:solidFill>
                  <a:schemeClr val="bg1"/>
                </a:solidFill>
                <a:effectLst/>
              </a:rPr>
              <a:t>grammes</a:t>
            </a:r>
            <a:r>
              <a:rPr lang="en-US" sz="1700" dirty="0">
                <a:solidFill>
                  <a:schemeClr val="bg1"/>
                </a:solidFill>
                <a:effectLst/>
              </a:rPr>
              <a:t> par </a:t>
            </a:r>
            <a:r>
              <a:rPr lang="en-US" sz="1700" dirty="0" err="1">
                <a:solidFill>
                  <a:schemeClr val="bg1"/>
                </a:solidFill>
                <a:effectLst/>
              </a:rPr>
              <a:t>millilitre</a:t>
            </a:r>
            <a:r>
              <a:rPr lang="en-US" sz="1700" dirty="0">
                <a:solidFill>
                  <a:schemeClr val="bg1"/>
                </a:solidFill>
                <a:effectLst/>
              </a:rPr>
              <a:t> (g/mL </a:t>
            </a:r>
            <a:r>
              <a:rPr lang="en-US" sz="1700" dirty="0" err="1">
                <a:solidFill>
                  <a:schemeClr val="bg1"/>
                </a:solidFill>
                <a:effectLst/>
              </a:rPr>
              <a:t>ou</a:t>
            </a:r>
            <a:r>
              <a:rPr lang="en-US" sz="1700" dirty="0">
                <a:solidFill>
                  <a:schemeClr val="bg1"/>
                </a:solidFill>
                <a:effectLst/>
              </a:rPr>
              <a:t> g/</a:t>
            </a:r>
            <a:r>
              <a:rPr lang="en-US" sz="1700" i="1" dirty="0">
                <a:solidFill>
                  <a:schemeClr val="bg1"/>
                </a:solidFill>
                <a:effectLst/>
              </a:rPr>
              <a:t>cm</a:t>
            </a:r>
            <a:r>
              <a:rPr lang="en-US" sz="1700" dirty="0">
                <a:solidFill>
                  <a:schemeClr val="bg1"/>
                </a:solidFill>
                <a:effectLst/>
              </a:rPr>
              <a:t>3).</a:t>
            </a:r>
          </a:p>
          <a:p>
            <a:r>
              <a:rPr lang="el-GR" sz="1700" i="1" dirty="0">
                <a:solidFill>
                  <a:schemeClr val="bg1"/>
                </a:solidFill>
                <a:effectLst/>
              </a:rPr>
              <a:t>ρ</a:t>
            </a:r>
            <a:r>
              <a:rPr lang="el-GR" sz="1700" dirty="0">
                <a:solidFill>
                  <a:schemeClr val="bg1"/>
                </a:solidFill>
                <a:effectLst/>
              </a:rPr>
              <a:t>=</a:t>
            </a:r>
            <a:r>
              <a:rPr lang="en-US" sz="1700" i="1" dirty="0" err="1">
                <a:solidFill>
                  <a:schemeClr val="bg1"/>
                </a:solidFill>
                <a:effectLst/>
              </a:rPr>
              <a:t>Vm</a:t>
            </a:r>
            <a:r>
              <a:rPr lang="en-US" sz="1700" dirty="0">
                <a:solidFill>
                  <a:schemeClr val="bg1"/>
                </a:solidFill>
                <a:effectLst/>
              </a:rPr>
              <a:t>​</a:t>
            </a:r>
            <a:r>
              <a:rPr lang="en-US" sz="1700" b="1" dirty="0" err="1">
                <a:solidFill>
                  <a:schemeClr val="bg1"/>
                </a:solidFill>
                <a:effectLst/>
              </a:rPr>
              <a:t>Exemples</a:t>
            </a:r>
            <a:r>
              <a:rPr lang="en-US" sz="1700" b="1" dirty="0">
                <a:solidFill>
                  <a:schemeClr val="bg1"/>
                </a:solidFill>
                <a:effectLst/>
              </a:rPr>
              <a:t> :</a:t>
            </a:r>
            <a:endParaRPr lang="en-US" sz="1700" dirty="0">
              <a:solidFill>
                <a:schemeClr val="bg1"/>
              </a:solidFill>
              <a:effectLst/>
            </a:endParaRPr>
          </a:p>
          <a:p>
            <a:r>
              <a:rPr lang="en-US" sz="1700" b="1" dirty="0" err="1">
                <a:solidFill>
                  <a:schemeClr val="bg1"/>
                </a:solidFill>
                <a:effectLst/>
              </a:rPr>
              <a:t>Exemple</a:t>
            </a:r>
            <a:r>
              <a:rPr lang="en-US" sz="1700" b="1" dirty="0">
                <a:solidFill>
                  <a:schemeClr val="bg1"/>
                </a:solidFill>
                <a:effectLst/>
              </a:rPr>
              <a:t> 1 :</a:t>
            </a:r>
            <a:r>
              <a:rPr lang="en-US" sz="1700" dirty="0">
                <a:solidFill>
                  <a:schemeClr val="bg1"/>
                </a:solidFill>
                <a:effectLst/>
              </a:rPr>
              <a:t> </a:t>
            </a:r>
            <a:r>
              <a:rPr lang="en-US" sz="1700" dirty="0" err="1">
                <a:solidFill>
                  <a:schemeClr val="bg1"/>
                </a:solidFill>
                <a:effectLst/>
              </a:rPr>
              <a:t>L'eau</a:t>
            </a:r>
            <a:r>
              <a:rPr lang="en-US" sz="1700" dirty="0">
                <a:solidFill>
                  <a:schemeClr val="bg1"/>
                </a:solidFill>
                <a:effectLst/>
              </a:rPr>
              <a:t> a </a:t>
            </a:r>
            <a:r>
              <a:rPr lang="en-US" sz="1700" dirty="0" err="1">
                <a:solidFill>
                  <a:schemeClr val="bg1"/>
                </a:solidFill>
                <a:effectLst/>
              </a:rPr>
              <a:t>une</a:t>
            </a:r>
            <a:r>
              <a:rPr lang="en-US" sz="1700" dirty="0">
                <a:solidFill>
                  <a:schemeClr val="bg1"/>
                </a:solidFill>
                <a:effectLst/>
              </a:rPr>
              <a:t> masse </a:t>
            </a:r>
            <a:r>
              <a:rPr lang="en-US" sz="1700" dirty="0" err="1">
                <a:solidFill>
                  <a:schemeClr val="bg1"/>
                </a:solidFill>
                <a:effectLst/>
              </a:rPr>
              <a:t>volumique</a:t>
            </a:r>
            <a:r>
              <a:rPr lang="en-US" sz="1700" dirty="0">
                <a:solidFill>
                  <a:schemeClr val="bg1"/>
                </a:solidFill>
                <a:effectLst/>
              </a:rPr>
              <a:t> </a:t>
            </a:r>
            <a:r>
              <a:rPr lang="en-US" sz="1700" dirty="0" err="1">
                <a:solidFill>
                  <a:schemeClr val="bg1"/>
                </a:solidFill>
                <a:effectLst/>
              </a:rPr>
              <a:t>d'environ</a:t>
            </a:r>
            <a:r>
              <a:rPr lang="en-US" sz="1700" dirty="0">
                <a:solidFill>
                  <a:schemeClr val="bg1"/>
                </a:solidFill>
                <a:effectLst/>
              </a:rPr>
              <a:t> 1 g/mL (</a:t>
            </a:r>
            <a:r>
              <a:rPr lang="en-US" sz="1700" dirty="0" err="1">
                <a:solidFill>
                  <a:schemeClr val="bg1"/>
                </a:solidFill>
                <a:effectLst/>
              </a:rPr>
              <a:t>ou</a:t>
            </a:r>
            <a:r>
              <a:rPr lang="en-US" sz="1700" dirty="0">
                <a:solidFill>
                  <a:schemeClr val="bg1"/>
                </a:solidFill>
                <a:effectLst/>
              </a:rPr>
              <a:t> 1000 kg/</a:t>
            </a:r>
            <a:r>
              <a:rPr lang="en-US" sz="1700" i="1" dirty="0">
                <a:solidFill>
                  <a:schemeClr val="bg1"/>
                </a:solidFill>
                <a:effectLst/>
              </a:rPr>
              <a:t>m</a:t>
            </a:r>
            <a:r>
              <a:rPr lang="en-US" sz="1700" dirty="0">
                <a:solidFill>
                  <a:schemeClr val="bg1"/>
                </a:solidFill>
                <a:effectLst/>
              </a:rPr>
              <a:t>3) </a:t>
            </a:r>
            <a:r>
              <a:rPr lang="en-US" sz="1700" dirty="0" err="1">
                <a:solidFill>
                  <a:schemeClr val="bg1"/>
                </a:solidFill>
                <a:effectLst/>
              </a:rPr>
              <a:t>à</a:t>
            </a:r>
            <a:r>
              <a:rPr lang="en-US" sz="1700" dirty="0">
                <a:solidFill>
                  <a:schemeClr val="bg1"/>
                </a:solidFill>
                <a:effectLst/>
              </a:rPr>
              <a:t> 4∘</a:t>
            </a:r>
            <a:r>
              <a:rPr lang="en-US" sz="1700" i="1" dirty="0">
                <a:solidFill>
                  <a:schemeClr val="bg1"/>
                </a:solidFill>
                <a:effectLst/>
              </a:rPr>
              <a:t>C</a:t>
            </a:r>
            <a:r>
              <a:rPr lang="en-US" sz="1700" dirty="0">
                <a:solidFill>
                  <a:schemeClr val="bg1"/>
                </a:solidFill>
                <a:effectLst/>
              </a:rPr>
              <a:t>. </a:t>
            </a:r>
            <a:r>
              <a:rPr lang="en-US" sz="1700" dirty="0" err="1">
                <a:solidFill>
                  <a:schemeClr val="bg1"/>
                </a:solidFill>
                <a:effectLst/>
              </a:rPr>
              <a:t>Cela</a:t>
            </a:r>
            <a:r>
              <a:rPr lang="en-US" sz="1700" dirty="0">
                <a:solidFill>
                  <a:schemeClr val="bg1"/>
                </a:solidFill>
                <a:effectLst/>
              </a:rPr>
              <a:t> </a:t>
            </a:r>
            <a:r>
              <a:rPr lang="en-US" sz="1700" dirty="0" err="1">
                <a:solidFill>
                  <a:schemeClr val="bg1"/>
                </a:solidFill>
                <a:effectLst/>
              </a:rPr>
              <a:t>signifie</a:t>
            </a:r>
            <a:r>
              <a:rPr lang="en-US" sz="1700" dirty="0">
                <a:solidFill>
                  <a:schemeClr val="bg1"/>
                </a:solidFill>
                <a:effectLst/>
              </a:rPr>
              <a:t> que 1 mL </a:t>
            </a:r>
            <a:r>
              <a:rPr lang="en-US" sz="1700" dirty="0" err="1">
                <a:solidFill>
                  <a:schemeClr val="bg1"/>
                </a:solidFill>
                <a:effectLst/>
              </a:rPr>
              <a:t>d'eau</a:t>
            </a:r>
            <a:r>
              <a:rPr lang="en-US" sz="1700" dirty="0">
                <a:solidFill>
                  <a:schemeClr val="bg1"/>
                </a:solidFill>
                <a:effectLst/>
              </a:rPr>
              <a:t> a </a:t>
            </a:r>
            <a:r>
              <a:rPr lang="en-US" sz="1700" dirty="0" err="1">
                <a:solidFill>
                  <a:schemeClr val="bg1"/>
                </a:solidFill>
                <a:effectLst/>
              </a:rPr>
              <a:t>une</a:t>
            </a:r>
            <a:r>
              <a:rPr lang="en-US" sz="1700" dirty="0">
                <a:solidFill>
                  <a:schemeClr val="bg1"/>
                </a:solidFill>
                <a:effectLst/>
              </a:rPr>
              <a:t> masse de 1 </a:t>
            </a:r>
            <a:r>
              <a:rPr lang="en-US" sz="1700" dirty="0" err="1">
                <a:solidFill>
                  <a:schemeClr val="bg1"/>
                </a:solidFill>
                <a:effectLst/>
              </a:rPr>
              <a:t>gramme</a:t>
            </a:r>
            <a:r>
              <a:rPr lang="en-US" sz="1700" dirty="0">
                <a:solidFill>
                  <a:schemeClr val="bg1"/>
                </a:solidFill>
                <a:effectLst/>
              </a:rPr>
              <a:t>.</a:t>
            </a:r>
          </a:p>
          <a:p>
            <a:r>
              <a:rPr lang="en-US" sz="1700" b="1" dirty="0" err="1">
                <a:solidFill>
                  <a:schemeClr val="bg1"/>
                </a:solidFill>
                <a:effectLst/>
              </a:rPr>
              <a:t>Exemple</a:t>
            </a:r>
            <a:r>
              <a:rPr lang="en-US" sz="1700" b="1" dirty="0">
                <a:solidFill>
                  <a:schemeClr val="bg1"/>
                </a:solidFill>
                <a:effectLst/>
              </a:rPr>
              <a:t> 2 :</a:t>
            </a:r>
            <a:r>
              <a:rPr lang="en-US" sz="1700" dirty="0">
                <a:solidFill>
                  <a:schemeClr val="bg1"/>
                </a:solidFill>
                <a:effectLst/>
              </a:rPr>
              <a:t> Un bloc de </a:t>
            </a:r>
            <a:r>
              <a:rPr lang="en-US" sz="1700" dirty="0" err="1">
                <a:solidFill>
                  <a:schemeClr val="bg1"/>
                </a:solidFill>
                <a:effectLst/>
              </a:rPr>
              <a:t>fer</a:t>
            </a:r>
            <a:r>
              <a:rPr lang="en-US" sz="1700" dirty="0">
                <a:solidFill>
                  <a:schemeClr val="bg1"/>
                </a:solidFill>
                <a:effectLst/>
              </a:rPr>
              <a:t> de 10 </a:t>
            </a:r>
            <a:r>
              <a:rPr lang="en-US" sz="1700" i="1" dirty="0">
                <a:solidFill>
                  <a:schemeClr val="bg1"/>
                </a:solidFill>
                <a:effectLst/>
              </a:rPr>
              <a:t>cm</a:t>
            </a:r>
            <a:r>
              <a:rPr lang="en-US" sz="1700" baseline="30000" dirty="0">
                <a:solidFill>
                  <a:schemeClr val="bg1"/>
                </a:solidFill>
                <a:effectLst/>
              </a:rPr>
              <a:t>3</a:t>
            </a:r>
            <a:r>
              <a:rPr lang="en-US" sz="1700" dirty="0">
                <a:solidFill>
                  <a:schemeClr val="bg1"/>
                </a:solidFill>
                <a:effectLst/>
              </a:rPr>
              <a:t> a </a:t>
            </a:r>
            <a:r>
              <a:rPr lang="en-US" sz="1700" dirty="0" err="1">
                <a:solidFill>
                  <a:schemeClr val="bg1"/>
                </a:solidFill>
                <a:effectLst/>
              </a:rPr>
              <a:t>une</a:t>
            </a:r>
            <a:r>
              <a:rPr lang="en-US" sz="1700" dirty="0">
                <a:solidFill>
                  <a:schemeClr val="bg1"/>
                </a:solidFill>
                <a:effectLst/>
              </a:rPr>
              <a:t> masse de 78,7 g.</a:t>
            </a:r>
            <a:br>
              <a:rPr lang="en-US" sz="1700" dirty="0">
                <a:solidFill>
                  <a:schemeClr val="bg1"/>
                </a:solidFill>
                <a:effectLst/>
              </a:rPr>
            </a:br>
            <a:r>
              <a:rPr lang="el-GR" sz="1700" i="1" dirty="0">
                <a:solidFill>
                  <a:schemeClr val="bg1"/>
                </a:solidFill>
                <a:effectLst/>
              </a:rPr>
              <a:t>ρ</a:t>
            </a:r>
            <a:r>
              <a:rPr lang="en-US" sz="1700" i="1" baseline="-25000" dirty="0" err="1">
                <a:solidFill>
                  <a:schemeClr val="bg1"/>
                </a:solidFill>
                <a:effectLst/>
              </a:rPr>
              <a:t>fer</a:t>
            </a:r>
            <a:r>
              <a:rPr lang="en-US" sz="1700" dirty="0">
                <a:solidFill>
                  <a:schemeClr val="bg1"/>
                </a:solidFill>
                <a:effectLst/>
              </a:rPr>
              <a:t>​=78,7 g / 10 cm</a:t>
            </a:r>
            <a:r>
              <a:rPr lang="en-US" sz="1700" baseline="30000" dirty="0">
                <a:solidFill>
                  <a:schemeClr val="bg1"/>
                </a:solidFill>
                <a:effectLst/>
              </a:rPr>
              <a:t>3</a:t>
            </a:r>
            <a:r>
              <a:rPr lang="en-US" sz="1700" dirty="0">
                <a:solidFill>
                  <a:schemeClr val="bg1"/>
                </a:solidFill>
                <a:effectLst/>
              </a:rPr>
              <a:t>=7,87 g/</a:t>
            </a:r>
            <a:r>
              <a:rPr lang="en-US" sz="1700" i="1" dirty="0">
                <a:solidFill>
                  <a:schemeClr val="bg1"/>
                </a:solidFill>
                <a:effectLst/>
              </a:rPr>
              <a:t>cm</a:t>
            </a:r>
            <a:r>
              <a:rPr lang="en-US" sz="1700" baseline="30000" dirty="0">
                <a:solidFill>
                  <a:schemeClr val="bg1"/>
                </a:solidFill>
                <a:effectLst/>
              </a:rPr>
              <a:t>3</a:t>
            </a:r>
            <a:r>
              <a:rPr lang="en-US" sz="1700" dirty="0">
                <a:solidFill>
                  <a:schemeClr val="bg1"/>
                </a:solidFill>
                <a:effectLst/>
              </a:rPr>
              <a:t>.</a:t>
            </a:r>
          </a:p>
          <a:p>
            <a:pPr marL="0" indent="0">
              <a:buNone/>
            </a:pPr>
            <a:endParaRPr lang="fr-FR" dirty="0"/>
          </a:p>
        </p:txBody>
      </p:sp>
      <p:sp>
        <p:nvSpPr>
          <p:cNvPr id="4" name="Rectangle 3">
            <a:extLst>
              <a:ext uri="{FF2B5EF4-FFF2-40B4-BE49-F238E27FC236}">
                <a16:creationId xmlns:a16="http://schemas.microsoft.com/office/drawing/2014/main" id="{279DEC97-A1A4-6844-877A-A859CD52CD78}"/>
              </a:ext>
            </a:extLst>
          </p:cNvPr>
          <p:cNvSpPr/>
          <p:nvPr/>
        </p:nvSpPr>
        <p:spPr>
          <a:xfrm>
            <a:off x="4694663" y="2204138"/>
            <a:ext cx="5599519" cy="3416320"/>
          </a:xfrm>
          <a:prstGeom prst="rect">
            <a:avLst/>
          </a:prstGeom>
        </p:spPr>
        <p:txBody>
          <a:bodyPr wrap="square">
            <a:spAutoFit/>
          </a:bodyPr>
          <a:lstStyle/>
          <a:p>
            <a:r>
              <a:rPr lang="en-US" b="1" dirty="0">
                <a:solidFill>
                  <a:srgbClr val="000000"/>
                </a:solidFill>
                <a:latin typeface="Inter"/>
              </a:rPr>
              <a:t>Density (</a:t>
            </a:r>
            <a:r>
              <a:rPr lang="el-GR" b="1" dirty="0">
                <a:solidFill>
                  <a:srgbClr val="000000"/>
                </a:solidFill>
                <a:latin typeface="Inter"/>
              </a:rPr>
              <a:t>ρ - </a:t>
            </a:r>
            <a:r>
              <a:rPr lang="en-US" b="1" dirty="0">
                <a:solidFill>
                  <a:srgbClr val="000000"/>
                </a:solidFill>
                <a:latin typeface="Inter"/>
              </a:rPr>
              <a:t>kg/m ³ or g/mL)</a:t>
            </a:r>
            <a:endParaRPr lang="en-US" dirty="0">
              <a:solidFill>
                <a:srgbClr val="000000"/>
              </a:solidFill>
              <a:latin typeface="Inter"/>
            </a:endParaRPr>
          </a:p>
          <a:p>
            <a:pPr>
              <a:buFont typeface="Arial" panose="020B0604020202020204" pitchFamily="34" charset="0"/>
              <a:buChar char="•"/>
            </a:pPr>
            <a:r>
              <a:rPr lang="en-US" dirty="0">
                <a:solidFill>
                  <a:srgbClr val="000000"/>
                </a:solidFill>
                <a:latin typeface="Inter"/>
              </a:rPr>
              <a:t>Density (or absolute density) is the mass of a substance per unit volume. It is expressed in kilograms per cubic meter ( kg/m ³) or in grams per milliliter (g/mL or g/cm³).</a:t>
            </a:r>
          </a:p>
          <a:p>
            <a:pPr>
              <a:buFont typeface="Arial" panose="020B0604020202020204" pitchFamily="34" charset="0"/>
              <a:buChar char="•"/>
            </a:pPr>
            <a:r>
              <a:rPr lang="el-GR" dirty="0">
                <a:solidFill>
                  <a:srgbClr val="000000"/>
                </a:solidFill>
                <a:latin typeface="Inter"/>
              </a:rPr>
              <a:t>ρ = </a:t>
            </a:r>
            <a:r>
              <a:rPr lang="en-US" dirty="0">
                <a:solidFill>
                  <a:srgbClr val="000000"/>
                </a:solidFill>
                <a:latin typeface="Inter"/>
              </a:rPr>
              <a:t>m/V</a:t>
            </a:r>
          </a:p>
          <a:p>
            <a:pPr>
              <a:buFont typeface="Arial" panose="020B0604020202020204" pitchFamily="34" charset="0"/>
              <a:buChar char="•"/>
            </a:pPr>
            <a:r>
              <a:rPr lang="en-US" dirty="0">
                <a:solidFill>
                  <a:srgbClr val="000000"/>
                </a:solidFill>
                <a:latin typeface="Inter"/>
              </a:rPr>
              <a:t>Examples:</a:t>
            </a:r>
          </a:p>
          <a:p>
            <a:pPr marL="742950" lvl="1" indent="-285750">
              <a:buFont typeface="Arial" panose="020B0604020202020204" pitchFamily="34" charset="0"/>
              <a:buChar char="•"/>
            </a:pPr>
            <a:r>
              <a:rPr lang="en-US" dirty="0">
                <a:solidFill>
                  <a:srgbClr val="000000"/>
                </a:solidFill>
                <a:latin typeface="Inter"/>
              </a:rPr>
              <a:t>Example 1: Water has a density of approximately 1 g/mL (or 1000 kg/m ³) at 4°C. This means that 1 mL of water has a mass of 1 gram.</a:t>
            </a:r>
          </a:p>
          <a:p>
            <a:pPr marL="742950" lvl="1" indent="-285750">
              <a:buFont typeface="Arial" panose="020B0604020202020204" pitchFamily="34" charset="0"/>
              <a:buChar char="•"/>
            </a:pPr>
            <a:r>
              <a:rPr lang="en-US" dirty="0">
                <a:solidFill>
                  <a:srgbClr val="000000"/>
                </a:solidFill>
                <a:latin typeface="Inter"/>
              </a:rPr>
              <a:t>Example 2: A 10 cm³ block of iron has a mass of 78.7 g. </a:t>
            </a:r>
          </a:p>
          <a:p>
            <a:pPr marL="742950" lvl="1" indent="-285750">
              <a:buFont typeface="Arial" panose="020B0604020202020204" pitchFamily="34" charset="0"/>
              <a:buChar char="•"/>
            </a:pPr>
            <a:r>
              <a:rPr lang="el-GR" dirty="0">
                <a:solidFill>
                  <a:srgbClr val="000000"/>
                </a:solidFill>
                <a:latin typeface="Inter"/>
              </a:rPr>
              <a:t>ρ</a:t>
            </a:r>
            <a:r>
              <a:rPr lang="en-US" baseline="-25000" dirty="0">
                <a:solidFill>
                  <a:srgbClr val="000000"/>
                </a:solidFill>
                <a:latin typeface="Inter"/>
              </a:rPr>
              <a:t>iron</a:t>
            </a:r>
            <a:r>
              <a:rPr lang="en-US" dirty="0">
                <a:solidFill>
                  <a:srgbClr val="000000"/>
                </a:solidFill>
                <a:latin typeface="Inter"/>
              </a:rPr>
              <a:t> = 78.7 g / 10 cm³ = 7.87 g/cm³.</a:t>
            </a:r>
            <a:endParaRPr lang="en-US" b="0" i="0" dirty="0">
              <a:solidFill>
                <a:srgbClr val="000000"/>
              </a:solidFill>
              <a:effectLst/>
              <a:latin typeface="Inter"/>
            </a:endParaRPr>
          </a:p>
        </p:txBody>
      </p:sp>
    </p:spTree>
    <p:extLst>
      <p:ext uri="{BB962C8B-B14F-4D97-AF65-F5344CB8AC3E}">
        <p14:creationId xmlns:p14="http://schemas.microsoft.com/office/powerpoint/2010/main" val="2087398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wipe(down)">
                                      <p:cBhvr>
                                        <p:cTn id="25" dur="580">
                                          <p:stCondLst>
                                            <p:cond delay="0"/>
                                          </p:stCondLst>
                                        </p:cTn>
                                        <p:tgtEl>
                                          <p:spTgt spid="3">
                                            <p:txEl>
                                              <p:pRg st="0" end="0"/>
                                            </p:txEl>
                                          </p:spTgt>
                                        </p:tgtEl>
                                      </p:cBhvr>
                                    </p:animEffect>
                                    <p:anim calcmode="lin" valueType="num">
                                      <p:cBhvr>
                                        <p:cTn id="2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0" end="0"/>
                                            </p:txEl>
                                          </p:spTgt>
                                        </p:tgtEl>
                                      </p:cBhvr>
                                      <p:to x="100000" y="60000"/>
                                    </p:animScale>
                                    <p:animScale>
                                      <p:cBhvr>
                                        <p:cTn id="32" dur="166" decel="50000">
                                          <p:stCondLst>
                                            <p:cond delay="676"/>
                                          </p:stCondLst>
                                        </p:cTn>
                                        <p:tgtEl>
                                          <p:spTgt spid="3">
                                            <p:txEl>
                                              <p:pRg st="0" end="0"/>
                                            </p:txEl>
                                          </p:spTgt>
                                        </p:tgtEl>
                                      </p:cBhvr>
                                      <p:to x="100000" y="100000"/>
                                    </p:animScale>
                                    <p:animScale>
                                      <p:cBhvr>
                                        <p:cTn id="33" dur="26">
                                          <p:stCondLst>
                                            <p:cond delay="1312"/>
                                          </p:stCondLst>
                                        </p:cTn>
                                        <p:tgtEl>
                                          <p:spTgt spid="3">
                                            <p:txEl>
                                              <p:pRg st="0" end="0"/>
                                            </p:txEl>
                                          </p:spTgt>
                                        </p:tgtEl>
                                      </p:cBhvr>
                                      <p:to x="100000" y="80000"/>
                                    </p:animScale>
                                    <p:animScale>
                                      <p:cBhvr>
                                        <p:cTn id="34" dur="166" decel="50000">
                                          <p:stCondLst>
                                            <p:cond delay="1338"/>
                                          </p:stCondLst>
                                        </p:cTn>
                                        <p:tgtEl>
                                          <p:spTgt spid="3">
                                            <p:txEl>
                                              <p:pRg st="0" end="0"/>
                                            </p:txEl>
                                          </p:spTgt>
                                        </p:tgtEl>
                                      </p:cBhvr>
                                      <p:to x="100000" y="100000"/>
                                    </p:animScale>
                                    <p:animScale>
                                      <p:cBhvr>
                                        <p:cTn id="35" dur="26">
                                          <p:stCondLst>
                                            <p:cond delay="1642"/>
                                          </p:stCondLst>
                                        </p:cTn>
                                        <p:tgtEl>
                                          <p:spTgt spid="3">
                                            <p:txEl>
                                              <p:pRg st="0" end="0"/>
                                            </p:txEl>
                                          </p:spTgt>
                                        </p:tgtEl>
                                      </p:cBhvr>
                                      <p:to x="100000" y="90000"/>
                                    </p:animScale>
                                    <p:animScale>
                                      <p:cBhvr>
                                        <p:cTn id="36" dur="166" decel="50000">
                                          <p:stCondLst>
                                            <p:cond delay="1668"/>
                                          </p:stCondLst>
                                        </p:cTn>
                                        <p:tgtEl>
                                          <p:spTgt spid="3">
                                            <p:txEl>
                                              <p:pRg st="0" end="0"/>
                                            </p:txEl>
                                          </p:spTgt>
                                        </p:tgtEl>
                                      </p:cBhvr>
                                      <p:to x="100000" y="100000"/>
                                    </p:animScale>
                                    <p:animScale>
                                      <p:cBhvr>
                                        <p:cTn id="37" dur="26">
                                          <p:stCondLst>
                                            <p:cond delay="1808"/>
                                          </p:stCondLst>
                                        </p:cTn>
                                        <p:tgtEl>
                                          <p:spTgt spid="3">
                                            <p:txEl>
                                              <p:pRg st="0" end="0"/>
                                            </p:txEl>
                                          </p:spTgt>
                                        </p:tgtEl>
                                      </p:cBhvr>
                                      <p:to x="100000" y="95000"/>
                                    </p:animScale>
                                    <p:animScale>
                                      <p:cBhvr>
                                        <p:cTn id="38" dur="166" decel="50000">
                                          <p:stCondLst>
                                            <p:cond delay="1834"/>
                                          </p:stCondLst>
                                        </p:cTn>
                                        <p:tgtEl>
                                          <p:spTgt spid="3">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1" end="1"/>
                                            </p:txEl>
                                          </p:spTgt>
                                        </p:tgtEl>
                                        <p:attrNameLst>
                                          <p:attrName>style.visibility</p:attrName>
                                        </p:attrNameLst>
                                      </p:cBhvr>
                                      <p:to>
                                        <p:strVal val="visible"/>
                                      </p:to>
                                    </p:set>
                                    <p:animEffect transition="in" filter="wipe(down)">
                                      <p:cBhvr>
                                        <p:cTn id="43" dur="580">
                                          <p:stCondLst>
                                            <p:cond delay="0"/>
                                          </p:stCondLst>
                                        </p:cTn>
                                        <p:tgtEl>
                                          <p:spTgt spid="3">
                                            <p:txEl>
                                              <p:pRg st="1" end="1"/>
                                            </p:txEl>
                                          </p:spTgt>
                                        </p:tgtEl>
                                      </p:cBhvr>
                                    </p:animEffect>
                                    <p:anim calcmode="lin" valueType="num">
                                      <p:cBhvr>
                                        <p:cTn id="4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1" end="1"/>
                                            </p:txEl>
                                          </p:spTgt>
                                        </p:tgtEl>
                                      </p:cBhvr>
                                      <p:to x="100000" y="60000"/>
                                    </p:animScale>
                                    <p:animScale>
                                      <p:cBhvr>
                                        <p:cTn id="50" dur="166" decel="50000">
                                          <p:stCondLst>
                                            <p:cond delay="676"/>
                                          </p:stCondLst>
                                        </p:cTn>
                                        <p:tgtEl>
                                          <p:spTgt spid="3">
                                            <p:txEl>
                                              <p:pRg st="1" end="1"/>
                                            </p:txEl>
                                          </p:spTgt>
                                        </p:tgtEl>
                                      </p:cBhvr>
                                      <p:to x="100000" y="100000"/>
                                    </p:animScale>
                                    <p:animScale>
                                      <p:cBhvr>
                                        <p:cTn id="51" dur="26">
                                          <p:stCondLst>
                                            <p:cond delay="1312"/>
                                          </p:stCondLst>
                                        </p:cTn>
                                        <p:tgtEl>
                                          <p:spTgt spid="3">
                                            <p:txEl>
                                              <p:pRg st="1" end="1"/>
                                            </p:txEl>
                                          </p:spTgt>
                                        </p:tgtEl>
                                      </p:cBhvr>
                                      <p:to x="100000" y="80000"/>
                                    </p:animScale>
                                    <p:animScale>
                                      <p:cBhvr>
                                        <p:cTn id="52" dur="166" decel="50000">
                                          <p:stCondLst>
                                            <p:cond delay="1338"/>
                                          </p:stCondLst>
                                        </p:cTn>
                                        <p:tgtEl>
                                          <p:spTgt spid="3">
                                            <p:txEl>
                                              <p:pRg st="1" end="1"/>
                                            </p:txEl>
                                          </p:spTgt>
                                        </p:tgtEl>
                                      </p:cBhvr>
                                      <p:to x="100000" y="100000"/>
                                    </p:animScale>
                                    <p:animScale>
                                      <p:cBhvr>
                                        <p:cTn id="53" dur="26">
                                          <p:stCondLst>
                                            <p:cond delay="1642"/>
                                          </p:stCondLst>
                                        </p:cTn>
                                        <p:tgtEl>
                                          <p:spTgt spid="3">
                                            <p:txEl>
                                              <p:pRg st="1" end="1"/>
                                            </p:txEl>
                                          </p:spTgt>
                                        </p:tgtEl>
                                      </p:cBhvr>
                                      <p:to x="100000" y="90000"/>
                                    </p:animScale>
                                    <p:animScale>
                                      <p:cBhvr>
                                        <p:cTn id="54" dur="166" decel="50000">
                                          <p:stCondLst>
                                            <p:cond delay="1668"/>
                                          </p:stCondLst>
                                        </p:cTn>
                                        <p:tgtEl>
                                          <p:spTgt spid="3">
                                            <p:txEl>
                                              <p:pRg st="1" end="1"/>
                                            </p:txEl>
                                          </p:spTgt>
                                        </p:tgtEl>
                                      </p:cBhvr>
                                      <p:to x="100000" y="100000"/>
                                    </p:animScale>
                                    <p:animScale>
                                      <p:cBhvr>
                                        <p:cTn id="55" dur="26">
                                          <p:stCondLst>
                                            <p:cond delay="1808"/>
                                          </p:stCondLst>
                                        </p:cTn>
                                        <p:tgtEl>
                                          <p:spTgt spid="3">
                                            <p:txEl>
                                              <p:pRg st="1" end="1"/>
                                            </p:txEl>
                                          </p:spTgt>
                                        </p:tgtEl>
                                      </p:cBhvr>
                                      <p:to x="100000" y="95000"/>
                                    </p:animScale>
                                    <p:animScale>
                                      <p:cBhvr>
                                        <p:cTn id="56" dur="166" decel="50000">
                                          <p:stCondLst>
                                            <p:cond delay="1834"/>
                                          </p:stCondLst>
                                        </p:cTn>
                                        <p:tgtEl>
                                          <p:spTgt spid="3">
                                            <p:txEl>
                                              <p:pRg st="1" end="1"/>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2" end="2"/>
                                            </p:txEl>
                                          </p:spTgt>
                                        </p:tgtEl>
                                        <p:attrNameLst>
                                          <p:attrName>style.visibility</p:attrName>
                                        </p:attrNameLst>
                                      </p:cBhvr>
                                      <p:to>
                                        <p:strVal val="visible"/>
                                      </p:to>
                                    </p:set>
                                    <p:animEffect transition="in" filter="wipe(down)">
                                      <p:cBhvr>
                                        <p:cTn id="61" dur="580">
                                          <p:stCondLst>
                                            <p:cond delay="0"/>
                                          </p:stCondLst>
                                        </p:cTn>
                                        <p:tgtEl>
                                          <p:spTgt spid="3">
                                            <p:txEl>
                                              <p:pRg st="2" end="2"/>
                                            </p:txEl>
                                          </p:spTgt>
                                        </p:tgtEl>
                                      </p:cBhvr>
                                    </p:animEffect>
                                    <p:anim calcmode="lin" valueType="num">
                                      <p:cBhvr>
                                        <p:cTn id="6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2" end="2"/>
                                            </p:txEl>
                                          </p:spTgt>
                                        </p:tgtEl>
                                      </p:cBhvr>
                                      <p:to x="100000" y="60000"/>
                                    </p:animScale>
                                    <p:animScale>
                                      <p:cBhvr>
                                        <p:cTn id="68" dur="166" decel="50000">
                                          <p:stCondLst>
                                            <p:cond delay="676"/>
                                          </p:stCondLst>
                                        </p:cTn>
                                        <p:tgtEl>
                                          <p:spTgt spid="3">
                                            <p:txEl>
                                              <p:pRg st="2" end="2"/>
                                            </p:txEl>
                                          </p:spTgt>
                                        </p:tgtEl>
                                      </p:cBhvr>
                                      <p:to x="100000" y="100000"/>
                                    </p:animScale>
                                    <p:animScale>
                                      <p:cBhvr>
                                        <p:cTn id="69" dur="26">
                                          <p:stCondLst>
                                            <p:cond delay="1312"/>
                                          </p:stCondLst>
                                        </p:cTn>
                                        <p:tgtEl>
                                          <p:spTgt spid="3">
                                            <p:txEl>
                                              <p:pRg st="2" end="2"/>
                                            </p:txEl>
                                          </p:spTgt>
                                        </p:tgtEl>
                                      </p:cBhvr>
                                      <p:to x="100000" y="80000"/>
                                    </p:animScale>
                                    <p:animScale>
                                      <p:cBhvr>
                                        <p:cTn id="70" dur="166" decel="50000">
                                          <p:stCondLst>
                                            <p:cond delay="1338"/>
                                          </p:stCondLst>
                                        </p:cTn>
                                        <p:tgtEl>
                                          <p:spTgt spid="3">
                                            <p:txEl>
                                              <p:pRg st="2" end="2"/>
                                            </p:txEl>
                                          </p:spTgt>
                                        </p:tgtEl>
                                      </p:cBhvr>
                                      <p:to x="100000" y="100000"/>
                                    </p:animScale>
                                    <p:animScale>
                                      <p:cBhvr>
                                        <p:cTn id="71" dur="26">
                                          <p:stCondLst>
                                            <p:cond delay="1642"/>
                                          </p:stCondLst>
                                        </p:cTn>
                                        <p:tgtEl>
                                          <p:spTgt spid="3">
                                            <p:txEl>
                                              <p:pRg st="2" end="2"/>
                                            </p:txEl>
                                          </p:spTgt>
                                        </p:tgtEl>
                                      </p:cBhvr>
                                      <p:to x="100000" y="90000"/>
                                    </p:animScale>
                                    <p:animScale>
                                      <p:cBhvr>
                                        <p:cTn id="72" dur="166" decel="50000">
                                          <p:stCondLst>
                                            <p:cond delay="1668"/>
                                          </p:stCondLst>
                                        </p:cTn>
                                        <p:tgtEl>
                                          <p:spTgt spid="3">
                                            <p:txEl>
                                              <p:pRg st="2" end="2"/>
                                            </p:txEl>
                                          </p:spTgt>
                                        </p:tgtEl>
                                      </p:cBhvr>
                                      <p:to x="100000" y="100000"/>
                                    </p:animScale>
                                    <p:animScale>
                                      <p:cBhvr>
                                        <p:cTn id="73" dur="26">
                                          <p:stCondLst>
                                            <p:cond delay="1808"/>
                                          </p:stCondLst>
                                        </p:cTn>
                                        <p:tgtEl>
                                          <p:spTgt spid="3">
                                            <p:txEl>
                                              <p:pRg st="2" end="2"/>
                                            </p:txEl>
                                          </p:spTgt>
                                        </p:tgtEl>
                                      </p:cBhvr>
                                      <p:to x="100000" y="95000"/>
                                    </p:animScale>
                                    <p:animScale>
                                      <p:cBhvr>
                                        <p:cTn id="74" dur="166" decel="50000">
                                          <p:stCondLst>
                                            <p:cond delay="1834"/>
                                          </p:stCondLst>
                                        </p:cTn>
                                        <p:tgtEl>
                                          <p:spTgt spid="3">
                                            <p:txEl>
                                              <p:pRg st="2" end="2"/>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Effect transition="in" filter="wipe(down)">
                                      <p:cBhvr>
                                        <p:cTn id="79" dur="580">
                                          <p:stCondLst>
                                            <p:cond delay="0"/>
                                          </p:stCondLst>
                                        </p:cTn>
                                        <p:tgtEl>
                                          <p:spTgt spid="3">
                                            <p:txEl>
                                              <p:pRg st="3" end="3"/>
                                            </p:txEl>
                                          </p:spTgt>
                                        </p:tgtEl>
                                      </p:cBhvr>
                                    </p:animEffect>
                                    <p:anim calcmode="lin" valueType="num">
                                      <p:cBhvr>
                                        <p:cTn id="8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3" end="3"/>
                                            </p:txEl>
                                          </p:spTgt>
                                        </p:tgtEl>
                                      </p:cBhvr>
                                      <p:to x="100000" y="60000"/>
                                    </p:animScale>
                                    <p:animScale>
                                      <p:cBhvr>
                                        <p:cTn id="86" dur="166" decel="50000">
                                          <p:stCondLst>
                                            <p:cond delay="676"/>
                                          </p:stCondLst>
                                        </p:cTn>
                                        <p:tgtEl>
                                          <p:spTgt spid="3">
                                            <p:txEl>
                                              <p:pRg st="3" end="3"/>
                                            </p:txEl>
                                          </p:spTgt>
                                        </p:tgtEl>
                                      </p:cBhvr>
                                      <p:to x="100000" y="100000"/>
                                    </p:animScale>
                                    <p:animScale>
                                      <p:cBhvr>
                                        <p:cTn id="87" dur="26">
                                          <p:stCondLst>
                                            <p:cond delay="1312"/>
                                          </p:stCondLst>
                                        </p:cTn>
                                        <p:tgtEl>
                                          <p:spTgt spid="3">
                                            <p:txEl>
                                              <p:pRg st="3" end="3"/>
                                            </p:txEl>
                                          </p:spTgt>
                                        </p:tgtEl>
                                      </p:cBhvr>
                                      <p:to x="100000" y="80000"/>
                                    </p:animScale>
                                    <p:animScale>
                                      <p:cBhvr>
                                        <p:cTn id="88" dur="166" decel="50000">
                                          <p:stCondLst>
                                            <p:cond delay="1338"/>
                                          </p:stCondLst>
                                        </p:cTn>
                                        <p:tgtEl>
                                          <p:spTgt spid="3">
                                            <p:txEl>
                                              <p:pRg st="3" end="3"/>
                                            </p:txEl>
                                          </p:spTgt>
                                        </p:tgtEl>
                                      </p:cBhvr>
                                      <p:to x="100000" y="100000"/>
                                    </p:animScale>
                                    <p:animScale>
                                      <p:cBhvr>
                                        <p:cTn id="89" dur="26">
                                          <p:stCondLst>
                                            <p:cond delay="1642"/>
                                          </p:stCondLst>
                                        </p:cTn>
                                        <p:tgtEl>
                                          <p:spTgt spid="3">
                                            <p:txEl>
                                              <p:pRg st="3" end="3"/>
                                            </p:txEl>
                                          </p:spTgt>
                                        </p:tgtEl>
                                      </p:cBhvr>
                                      <p:to x="100000" y="90000"/>
                                    </p:animScale>
                                    <p:animScale>
                                      <p:cBhvr>
                                        <p:cTn id="90" dur="166" decel="50000">
                                          <p:stCondLst>
                                            <p:cond delay="1668"/>
                                          </p:stCondLst>
                                        </p:cTn>
                                        <p:tgtEl>
                                          <p:spTgt spid="3">
                                            <p:txEl>
                                              <p:pRg st="3" end="3"/>
                                            </p:txEl>
                                          </p:spTgt>
                                        </p:tgtEl>
                                      </p:cBhvr>
                                      <p:to x="100000" y="100000"/>
                                    </p:animScale>
                                    <p:animScale>
                                      <p:cBhvr>
                                        <p:cTn id="91" dur="26">
                                          <p:stCondLst>
                                            <p:cond delay="1808"/>
                                          </p:stCondLst>
                                        </p:cTn>
                                        <p:tgtEl>
                                          <p:spTgt spid="3">
                                            <p:txEl>
                                              <p:pRg st="3" end="3"/>
                                            </p:txEl>
                                          </p:spTgt>
                                        </p:tgtEl>
                                      </p:cBhvr>
                                      <p:to x="100000" y="95000"/>
                                    </p:animScale>
                                    <p:animScale>
                                      <p:cBhvr>
                                        <p:cTn id="92" dur="166" decel="50000">
                                          <p:stCondLst>
                                            <p:cond delay="1834"/>
                                          </p:stCondLst>
                                        </p:cTn>
                                        <p:tgtEl>
                                          <p:spTgt spid="3">
                                            <p:txEl>
                                              <p:pRg st="3" end="3"/>
                                            </p:txEl>
                                          </p:spTgt>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6" presetClass="entr" presetSubtype="0" fill="hold" grpId="0" nodeType="clickEffect">
                                  <p:stCondLst>
                                    <p:cond delay="0"/>
                                  </p:stCondLst>
                                  <p:childTnLst>
                                    <p:set>
                                      <p:cBhvr>
                                        <p:cTn id="96" dur="1" fill="hold">
                                          <p:stCondLst>
                                            <p:cond delay="0"/>
                                          </p:stCondLst>
                                        </p:cTn>
                                        <p:tgtEl>
                                          <p:spTgt spid="3">
                                            <p:txEl>
                                              <p:pRg st="4" end="4"/>
                                            </p:txEl>
                                          </p:spTgt>
                                        </p:tgtEl>
                                        <p:attrNameLst>
                                          <p:attrName>style.visibility</p:attrName>
                                        </p:attrNameLst>
                                      </p:cBhvr>
                                      <p:to>
                                        <p:strVal val="visible"/>
                                      </p:to>
                                    </p:set>
                                    <p:animEffect transition="in" filter="wipe(down)">
                                      <p:cBhvr>
                                        <p:cTn id="97" dur="580">
                                          <p:stCondLst>
                                            <p:cond delay="0"/>
                                          </p:stCondLst>
                                        </p:cTn>
                                        <p:tgtEl>
                                          <p:spTgt spid="3">
                                            <p:txEl>
                                              <p:pRg st="4" end="4"/>
                                            </p:txEl>
                                          </p:spTgt>
                                        </p:tgtEl>
                                      </p:cBhvr>
                                    </p:animEffect>
                                    <p:anim calcmode="lin" valueType="num">
                                      <p:cBhvr>
                                        <p:cTn id="9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9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10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10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10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103" dur="26">
                                          <p:stCondLst>
                                            <p:cond delay="650"/>
                                          </p:stCondLst>
                                        </p:cTn>
                                        <p:tgtEl>
                                          <p:spTgt spid="3">
                                            <p:txEl>
                                              <p:pRg st="4" end="4"/>
                                            </p:txEl>
                                          </p:spTgt>
                                        </p:tgtEl>
                                      </p:cBhvr>
                                      <p:to x="100000" y="60000"/>
                                    </p:animScale>
                                    <p:animScale>
                                      <p:cBhvr>
                                        <p:cTn id="104" dur="166" decel="50000">
                                          <p:stCondLst>
                                            <p:cond delay="676"/>
                                          </p:stCondLst>
                                        </p:cTn>
                                        <p:tgtEl>
                                          <p:spTgt spid="3">
                                            <p:txEl>
                                              <p:pRg st="4" end="4"/>
                                            </p:txEl>
                                          </p:spTgt>
                                        </p:tgtEl>
                                      </p:cBhvr>
                                      <p:to x="100000" y="100000"/>
                                    </p:animScale>
                                    <p:animScale>
                                      <p:cBhvr>
                                        <p:cTn id="105" dur="26">
                                          <p:stCondLst>
                                            <p:cond delay="1312"/>
                                          </p:stCondLst>
                                        </p:cTn>
                                        <p:tgtEl>
                                          <p:spTgt spid="3">
                                            <p:txEl>
                                              <p:pRg st="4" end="4"/>
                                            </p:txEl>
                                          </p:spTgt>
                                        </p:tgtEl>
                                      </p:cBhvr>
                                      <p:to x="100000" y="80000"/>
                                    </p:animScale>
                                    <p:animScale>
                                      <p:cBhvr>
                                        <p:cTn id="106" dur="166" decel="50000">
                                          <p:stCondLst>
                                            <p:cond delay="1338"/>
                                          </p:stCondLst>
                                        </p:cTn>
                                        <p:tgtEl>
                                          <p:spTgt spid="3">
                                            <p:txEl>
                                              <p:pRg st="4" end="4"/>
                                            </p:txEl>
                                          </p:spTgt>
                                        </p:tgtEl>
                                      </p:cBhvr>
                                      <p:to x="100000" y="100000"/>
                                    </p:animScale>
                                    <p:animScale>
                                      <p:cBhvr>
                                        <p:cTn id="107" dur="26">
                                          <p:stCondLst>
                                            <p:cond delay="1642"/>
                                          </p:stCondLst>
                                        </p:cTn>
                                        <p:tgtEl>
                                          <p:spTgt spid="3">
                                            <p:txEl>
                                              <p:pRg st="4" end="4"/>
                                            </p:txEl>
                                          </p:spTgt>
                                        </p:tgtEl>
                                      </p:cBhvr>
                                      <p:to x="100000" y="90000"/>
                                    </p:animScale>
                                    <p:animScale>
                                      <p:cBhvr>
                                        <p:cTn id="108" dur="166" decel="50000">
                                          <p:stCondLst>
                                            <p:cond delay="1668"/>
                                          </p:stCondLst>
                                        </p:cTn>
                                        <p:tgtEl>
                                          <p:spTgt spid="3">
                                            <p:txEl>
                                              <p:pRg st="4" end="4"/>
                                            </p:txEl>
                                          </p:spTgt>
                                        </p:tgtEl>
                                      </p:cBhvr>
                                      <p:to x="100000" y="100000"/>
                                    </p:animScale>
                                    <p:animScale>
                                      <p:cBhvr>
                                        <p:cTn id="109" dur="26">
                                          <p:stCondLst>
                                            <p:cond delay="1808"/>
                                          </p:stCondLst>
                                        </p:cTn>
                                        <p:tgtEl>
                                          <p:spTgt spid="3">
                                            <p:txEl>
                                              <p:pRg st="4" end="4"/>
                                            </p:txEl>
                                          </p:spTgt>
                                        </p:tgtEl>
                                      </p:cBhvr>
                                      <p:to x="100000" y="95000"/>
                                    </p:animScale>
                                    <p:animScale>
                                      <p:cBhvr>
                                        <p:cTn id="11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1_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EF69EF-478E-4A34-9077-AD5B790C8484}">
  <ds:schemaRefs>
    <ds:schemaRef ds:uri="http://schemas.microsoft.com/sharepoint/v3/contenttype/forms"/>
  </ds:schemaRefs>
</ds:datastoreItem>
</file>

<file path=customXml/itemProps2.xml><?xml version="1.0" encoding="utf-8"?>
<ds:datastoreItem xmlns:ds="http://schemas.openxmlformats.org/officeDocument/2006/customXml" ds:itemID="{5B490D93-7B1B-411A-837B-D91624B8B7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AD42A2DC-E608-45A4-8DCA-71E71A9E667F}">
  <ds:schemaRefs>
    <ds:schemaRef ds:uri="http://schemas.microsoft.com/office/2006/documentManagement/types"/>
    <ds:schemaRef ds:uri="http://schemas.microsoft.com/office/2006/metadata/properties"/>
    <ds:schemaRef ds:uri="http://schemas.openxmlformats.org/package/2006/metadata/core-properties"/>
    <ds:schemaRef ds:uri="http://schemas.microsoft.com/office/infopath/2007/PartnerControls"/>
    <ds:schemaRef ds:uri="http://purl.org/dc/dcmitype/"/>
    <ds:schemaRef ds:uri="http://purl.org/dc/elements/1.1/"/>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TC104033917[[fn=Berlin]]</Template>
  <TotalTime>0</TotalTime>
  <Words>4485</Words>
  <Application>Microsoft Office PowerPoint</Application>
  <PresentationFormat>Grand écran</PresentationFormat>
  <Paragraphs>224</Paragraphs>
  <Slides>15</Slides>
  <Notes>14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Inter</vt:lpstr>
      <vt:lpstr>Times</vt:lpstr>
      <vt:lpstr>Trebuchet MS</vt:lpstr>
      <vt:lpstr>1_Berlin</vt:lpstr>
      <vt:lpstr>  Cours de Chimie Minérale Inorganic Chemistry Courses Cours N° 01</vt:lpstr>
      <vt:lpstr>Programme/Rubriques Program</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Chapitre 1 : Rappel de qq notions importantes Chapter 1: Review of some important concepts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cp:lastPrinted>2025-09-28T10:11:40Z</cp:lastPrinted>
  <dcterms:created xsi:type="dcterms:W3CDTF">2013-06-18T13:57:10Z</dcterms:created>
  <dcterms:modified xsi:type="dcterms:W3CDTF">2026-05-16T22:17:29Z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