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69" r:id="rId5"/>
  </p:sldMasterIdLst>
  <p:notesMasterIdLst>
    <p:notesMasterId r:id="rId32"/>
  </p:notesMasterIdLst>
  <p:handoutMasterIdLst>
    <p:handoutMasterId r:id="rId33"/>
  </p:handoutMasterIdLst>
  <p:sldIdLst>
    <p:sldId id="257" r:id="rId6"/>
    <p:sldId id="262" r:id="rId7"/>
    <p:sldId id="263" r:id="rId8"/>
    <p:sldId id="305" r:id="rId9"/>
    <p:sldId id="306" r:id="rId10"/>
    <p:sldId id="307" r:id="rId11"/>
    <p:sldId id="308" r:id="rId12"/>
    <p:sldId id="318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476" r:id="rId31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8" autoAdjust="0"/>
    <p:restoredTop sz="96005" autoAdjust="0"/>
  </p:normalViewPr>
  <p:slideViewPr>
    <p:cSldViewPr snapToGrid="0">
      <p:cViewPr varScale="1">
        <p:scale>
          <a:sx n="80" d="100"/>
          <a:sy n="80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88" d="100"/>
          <a:sy n="88" d="100"/>
        </p:scale>
        <p:origin x="20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89E2-0AA6-44B2-99FC-9F2AE8DD3254}" type="datetimeFigureOut">
              <a:rPr lang="fr-FR" smtClean="0"/>
              <a:pPr/>
              <a:t>16/05/2026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438A2-8FEA-4CC7-BF48-914C52A7AE7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722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E3775AAE-0936-40B9-ACF9-A981EEF95D23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B37B1F30-39B2-4CE2-8EF3-91F3179569A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conçu ce modèle pour que chaque membre de l’équipe de projet ait un jeu de diapositives avec un thème propre. Voici comment ajouter une nouvelle diapositive à un jeu : </a:t>
            </a:r>
          </a:p>
          <a:p>
            <a:br>
              <a:rPr lang="fr-FR" dirty="0"/>
            </a:br>
            <a:endParaRPr lang="fr-FR" dirty="0"/>
          </a:p>
          <a:p>
            <a:r>
              <a:rPr lang="fr-FR" dirty="0"/>
              <a:t>Indiquez l’emplacement auquel vous voulez ajouter la diapositive : sélectionnez une diapositive dans le volet Miniatures, cliquez sur le bouton Nouvelle diapositive, puis choisissez une disposition. </a:t>
            </a:r>
          </a:p>
          <a:p>
            <a:br>
              <a:rPr lang="fr-FR" dirty="0"/>
            </a:br>
            <a:endParaRPr lang="fr-FR" dirty="0"/>
          </a:p>
          <a:p>
            <a:r>
              <a:rPr lang="fr-FR" dirty="0"/>
              <a:t>Le thème de la diapositive que vous avez sélectionnée est appliqué à la nouvelle diapositive. </a:t>
            </a:r>
          </a:p>
          <a:p>
            <a:br>
              <a:rPr lang="fr-FR" dirty="0"/>
            </a:br>
            <a:endParaRPr lang="fr-FR" dirty="0"/>
          </a:p>
          <a:p>
            <a:r>
              <a:rPr lang="fr-FR" dirty="0"/>
              <a:t>Attention ! Veillez à ne pas modifier par erreur les thèmes des autres présentateurs. Ceci peut arriver si vous choisissez une variante de thème via l’onglet Création (applique cette apparence à toutes les diapositives de la présentation. 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e l’image des diapositives 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557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fr-FR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Image 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 latinLnBrk="0">
              <a:defRPr lang="fr-FR" sz="5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fr-FR" sz="2000"/>
            </a:lvl1pPr>
            <a:lvl2pPr marL="457200" indent="0" algn="ctr" latinLnBrk="0">
              <a:buNone/>
              <a:defRPr lang="fr-FR" sz="2000"/>
            </a:lvl2pPr>
            <a:lvl3pPr marL="914400" indent="0" algn="ctr" latinLnBrk="0">
              <a:buNone/>
              <a:defRPr lang="fr-FR" sz="1800"/>
            </a:lvl3pPr>
            <a:lvl4pPr marL="1371600" indent="0" algn="ctr" latinLnBrk="0">
              <a:buNone/>
              <a:defRPr lang="fr-FR" sz="1600"/>
            </a:lvl4pPr>
            <a:lvl5pPr marL="1828800" indent="0" algn="ctr" latinLnBrk="0">
              <a:buNone/>
              <a:defRPr lang="fr-FR" sz="1600"/>
            </a:lvl5pPr>
            <a:lvl6pPr marL="2286000" indent="0" algn="ctr" latinLnBrk="0">
              <a:buNone/>
              <a:defRPr lang="fr-FR" sz="1600"/>
            </a:lvl6pPr>
            <a:lvl7pPr marL="2743200" indent="0" algn="ctr" latinLnBrk="0">
              <a:buNone/>
              <a:defRPr lang="fr-FR" sz="1600"/>
            </a:lvl7pPr>
            <a:lvl8pPr marL="3200400" indent="0" algn="ctr" latinLnBrk="0">
              <a:buNone/>
              <a:defRPr lang="fr-FR" sz="1600"/>
            </a:lvl8pPr>
            <a:lvl9pPr marL="3657600" indent="0" algn="ctr" latinLnBrk="0">
              <a:buNone/>
              <a:defRPr lang="fr-FR"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1" name="Rectangle 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 latinLnBrk="0">
              <a:defRPr lang="fr-FR"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fr-FR" sz="32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1" name="Rectangle 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 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age 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 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5" name="Rectangle 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 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Zone de texte 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fr-FR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fr-FR">
                <a:solidFill>
                  <a:schemeClr val="tx2"/>
                </a:solidFill>
              </a:defRPr>
            </a:lvl2pPr>
            <a:lvl3pPr latinLnBrk="0">
              <a:defRPr lang="fr-FR">
                <a:solidFill>
                  <a:schemeClr val="tx2"/>
                </a:solidFill>
              </a:defRPr>
            </a:lvl3pPr>
            <a:lvl4pPr latinLnBrk="0">
              <a:defRPr lang="fr-FR">
                <a:solidFill>
                  <a:schemeClr val="tx2"/>
                </a:solidFill>
              </a:defRPr>
            </a:lvl4pPr>
            <a:lvl5pPr latinLnBrk="0">
              <a:defRPr lang="fr-FR">
                <a:solidFill>
                  <a:schemeClr val="tx2"/>
                </a:solidFill>
              </a:defRPr>
            </a:lvl5pPr>
            <a:lvl6pPr latinLnBrk="0">
              <a:defRPr lang="fr-FR">
                <a:solidFill>
                  <a:schemeClr val="tx2"/>
                </a:solidFill>
              </a:defRPr>
            </a:lvl6pPr>
            <a:lvl7pPr latinLnBrk="0">
              <a:defRPr lang="fr-FR">
                <a:solidFill>
                  <a:schemeClr val="tx2"/>
                </a:solidFill>
              </a:defRPr>
            </a:lvl7pPr>
            <a:lvl8pPr latinLnBrk="0">
              <a:defRPr lang="fr-FR">
                <a:solidFill>
                  <a:schemeClr val="tx2"/>
                </a:solidFill>
              </a:defRPr>
            </a:lvl8pPr>
            <a:lvl9pPr latinLnBrk="0">
              <a:defRPr lang="fr-FR"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7200" dirty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7" name="Zone de texte 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fr-FR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fr-FR">
                <a:solidFill>
                  <a:schemeClr val="tx2"/>
                </a:solidFill>
              </a:defRPr>
            </a:lvl2pPr>
            <a:lvl3pPr latinLnBrk="0">
              <a:defRPr lang="fr-FR">
                <a:solidFill>
                  <a:schemeClr val="tx2"/>
                </a:solidFill>
              </a:defRPr>
            </a:lvl3pPr>
            <a:lvl4pPr latinLnBrk="0">
              <a:defRPr lang="fr-FR">
                <a:solidFill>
                  <a:schemeClr val="tx2"/>
                </a:solidFill>
              </a:defRPr>
            </a:lvl4pPr>
            <a:lvl5pPr latinLnBrk="0">
              <a:defRPr lang="fr-FR">
                <a:solidFill>
                  <a:schemeClr val="tx2"/>
                </a:solidFill>
              </a:defRPr>
            </a:lvl5pPr>
            <a:lvl6pPr latinLnBrk="0">
              <a:defRPr lang="fr-FR">
                <a:solidFill>
                  <a:schemeClr val="tx2"/>
                </a:solidFill>
              </a:defRPr>
            </a:lvl6pPr>
            <a:lvl7pPr latinLnBrk="0">
              <a:defRPr lang="fr-FR">
                <a:solidFill>
                  <a:schemeClr val="tx2"/>
                </a:solidFill>
              </a:defRPr>
            </a:lvl7pPr>
            <a:lvl8pPr latinLnBrk="0">
              <a:defRPr lang="fr-FR">
                <a:solidFill>
                  <a:schemeClr val="tx2"/>
                </a:solidFill>
              </a:defRPr>
            </a:lvl8pPr>
            <a:lvl9pPr latinLnBrk="0">
              <a:defRPr lang="fr-FR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fr-FR" sz="7200" dirty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 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Image 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 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2" name="Rectangle 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 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age 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 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7" name="Rectangle 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5" name="Titre 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 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u texte 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texte 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 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2" name="Espace réservé du texte 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 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 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 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8" name="Rectangle 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0" name="Titre 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texte 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’image 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fr-FR" sz="1600"/>
            </a:lvl1pPr>
            <a:lvl2pPr marL="457200" indent="0" latinLnBrk="0">
              <a:buNone/>
              <a:defRPr lang="fr-FR" sz="1600"/>
            </a:lvl2pPr>
            <a:lvl3pPr marL="914400" indent="0" latinLnBrk="0">
              <a:buNone/>
              <a:defRPr lang="fr-FR" sz="1600"/>
            </a:lvl3pPr>
            <a:lvl4pPr marL="1371600" indent="0" latinLnBrk="0">
              <a:buNone/>
              <a:defRPr lang="fr-FR" sz="1600"/>
            </a:lvl4pPr>
            <a:lvl5pPr marL="1828800" indent="0" latinLnBrk="0">
              <a:buNone/>
              <a:defRPr lang="fr-FR" sz="1600"/>
            </a:lvl5pPr>
            <a:lvl6pPr marL="2286000" indent="0" latinLnBrk="0">
              <a:buNone/>
              <a:defRPr lang="fr-FR" sz="1600"/>
            </a:lvl6pPr>
            <a:lvl7pPr marL="2743200" indent="0" latinLnBrk="0">
              <a:buNone/>
              <a:defRPr lang="fr-FR" sz="1600"/>
            </a:lvl7pPr>
            <a:lvl8pPr marL="3200400" indent="0" latinLnBrk="0">
              <a:buNone/>
              <a:defRPr lang="fr-FR" sz="1600"/>
            </a:lvl8pPr>
            <a:lvl9pPr marL="3657600" indent="0" latinLnBrk="0">
              <a:buNone/>
              <a:defRPr lang="fr-FR" sz="16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21" name="Espace réservé du texte 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2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’image 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fr-FR" sz="1600"/>
            </a:lvl1pPr>
            <a:lvl2pPr marL="457200" indent="0" latinLnBrk="0">
              <a:buNone/>
              <a:defRPr lang="fr-FR" sz="1600"/>
            </a:lvl2pPr>
            <a:lvl3pPr marL="914400" indent="0" latinLnBrk="0">
              <a:buNone/>
              <a:defRPr lang="fr-FR" sz="1600"/>
            </a:lvl3pPr>
            <a:lvl4pPr marL="1371600" indent="0" latinLnBrk="0">
              <a:buNone/>
              <a:defRPr lang="fr-FR" sz="1600"/>
            </a:lvl4pPr>
            <a:lvl5pPr marL="1828800" indent="0" latinLnBrk="0">
              <a:buNone/>
              <a:defRPr lang="fr-FR" sz="1600"/>
            </a:lvl5pPr>
            <a:lvl6pPr marL="2286000" indent="0" latinLnBrk="0">
              <a:buNone/>
              <a:defRPr lang="fr-FR" sz="1600"/>
            </a:lvl6pPr>
            <a:lvl7pPr marL="2743200" indent="0" latinLnBrk="0">
              <a:buNone/>
              <a:defRPr lang="fr-FR" sz="1600"/>
            </a:lvl7pPr>
            <a:lvl8pPr marL="3200400" indent="0" latinLnBrk="0">
              <a:buNone/>
              <a:defRPr lang="fr-FR" sz="1600"/>
            </a:lvl8pPr>
            <a:lvl9pPr marL="3657600" indent="0" latinLnBrk="0">
              <a:buNone/>
              <a:defRPr lang="fr-FR" sz="16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24" name="Espace réservé du texte 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 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6" name="Espace réservé d’image 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fr-FR" sz="1600"/>
            </a:lvl1pPr>
            <a:lvl2pPr marL="457200" indent="0" latinLnBrk="0">
              <a:buNone/>
              <a:defRPr lang="fr-FR" sz="1600"/>
            </a:lvl2pPr>
            <a:lvl3pPr marL="914400" indent="0" latinLnBrk="0">
              <a:buNone/>
              <a:defRPr lang="fr-FR" sz="1600"/>
            </a:lvl3pPr>
            <a:lvl4pPr marL="1371600" indent="0" latinLnBrk="0">
              <a:buNone/>
              <a:defRPr lang="fr-FR" sz="1600"/>
            </a:lvl4pPr>
            <a:lvl5pPr marL="1828800" indent="0" latinLnBrk="0">
              <a:buNone/>
              <a:defRPr lang="fr-FR" sz="1600"/>
            </a:lvl5pPr>
            <a:lvl6pPr marL="2286000" indent="0" latinLnBrk="0">
              <a:buNone/>
              <a:defRPr lang="fr-FR" sz="1600"/>
            </a:lvl6pPr>
            <a:lvl7pPr marL="2743200" indent="0" latinLnBrk="0">
              <a:buNone/>
              <a:defRPr lang="fr-FR" sz="1600"/>
            </a:lvl7pPr>
            <a:lvl8pPr marL="3200400" indent="0" latinLnBrk="0">
              <a:buNone/>
              <a:defRPr lang="fr-FR" sz="1600"/>
            </a:lvl8pPr>
            <a:lvl9pPr marL="3657600" indent="0" latinLnBrk="0">
              <a:buNone/>
              <a:defRPr lang="fr-FR" sz="16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27" name="Espace réservé du texte 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Image 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fr-FR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8" name="Rectangle 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 latinLnBrk="0">
              <a:defRPr lang="fr-FR"/>
            </a:lvl1pPr>
          </a:lstStyle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Image 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 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 latinLnBrk="0">
              <a:defRPr lang="fr-FR" sz="5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fr-FR" sz="2000"/>
            </a:lvl1pPr>
            <a:lvl2pPr marL="457200" indent="0" algn="ctr" latinLnBrk="0">
              <a:buNone/>
              <a:defRPr lang="fr-FR" sz="2000"/>
            </a:lvl2pPr>
            <a:lvl3pPr marL="914400" indent="0" algn="ctr" latinLnBrk="0">
              <a:buNone/>
              <a:defRPr lang="fr-FR" sz="1800"/>
            </a:lvl3pPr>
            <a:lvl4pPr marL="1371600" indent="0" algn="ctr" latinLnBrk="0">
              <a:buNone/>
              <a:defRPr lang="fr-FR" sz="1600"/>
            </a:lvl4pPr>
            <a:lvl5pPr marL="1828800" indent="0" algn="ctr" latinLnBrk="0">
              <a:buNone/>
              <a:defRPr lang="fr-FR" sz="1600"/>
            </a:lvl5pPr>
            <a:lvl6pPr marL="2286000" indent="0" algn="ctr" latinLnBrk="0">
              <a:buNone/>
              <a:defRPr lang="fr-FR" sz="1600"/>
            </a:lvl6pPr>
            <a:lvl7pPr marL="2743200" indent="0" algn="ctr" latinLnBrk="0">
              <a:buNone/>
              <a:defRPr lang="fr-FR" sz="1600"/>
            </a:lvl7pPr>
            <a:lvl8pPr marL="3200400" indent="0" algn="ctr" latinLnBrk="0">
              <a:buNone/>
              <a:defRPr lang="fr-FR" sz="1600"/>
            </a:lvl8pPr>
            <a:lvl9pPr marL="3657600" indent="0" algn="ctr" latinLnBrk="0">
              <a:buNone/>
              <a:defRPr lang="fr-FR"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 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 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 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 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 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 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 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8" name="Rectangle 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age 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 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 latinLnBrk="0">
              <a:defRPr lang="fr-FR"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 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 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age 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 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 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mplacement réservé de contenu 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age 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 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 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 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 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 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 latinLnBrk="0">
              <a:defRPr lang="fr-FR"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 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 latinLnBrk="0">
              <a:defRPr lang="fr-FR"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fr-FR" sz="32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 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 latinLnBrk="0">
              <a:defRPr lang="fr-FR"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fr-FR" sz="32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 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 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age 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 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 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 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  <p:sp>
        <p:nvSpPr>
          <p:cNvPr id="16" name="Zone de texte 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fr-FR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fr-FR">
                <a:solidFill>
                  <a:schemeClr val="tx2"/>
                </a:solidFill>
              </a:defRPr>
            </a:lvl2pPr>
            <a:lvl3pPr latinLnBrk="0">
              <a:defRPr lang="fr-FR">
                <a:solidFill>
                  <a:schemeClr val="tx2"/>
                </a:solidFill>
              </a:defRPr>
            </a:lvl3pPr>
            <a:lvl4pPr latinLnBrk="0">
              <a:defRPr lang="fr-FR">
                <a:solidFill>
                  <a:schemeClr val="tx2"/>
                </a:solidFill>
              </a:defRPr>
            </a:lvl4pPr>
            <a:lvl5pPr latinLnBrk="0">
              <a:defRPr lang="fr-FR">
                <a:solidFill>
                  <a:schemeClr val="tx2"/>
                </a:solidFill>
              </a:defRPr>
            </a:lvl5pPr>
            <a:lvl6pPr latinLnBrk="0">
              <a:defRPr lang="fr-FR">
                <a:solidFill>
                  <a:schemeClr val="tx2"/>
                </a:solidFill>
              </a:defRPr>
            </a:lvl6pPr>
            <a:lvl7pPr latinLnBrk="0">
              <a:defRPr lang="fr-FR">
                <a:solidFill>
                  <a:schemeClr val="tx2"/>
                </a:solidFill>
              </a:defRPr>
            </a:lvl7pPr>
            <a:lvl8pPr latinLnBrk="0">
              <a:defRPr lang="fr-FR">
                <a:solidFill>
                  <a:schemeClr val="tx2"/>
                </a:solidFill>
              </a:defRPr>
            </a:lvl8pPr>
            <a:lvl9pPr latinLnBrk="0">
              <a:defRPr lang="fr-FR">
                <a:solidFill>
                  <a:schemeClr val="tx2"/>
                </a:solidFill>
              </a:defRPr>
            </a:lvl9pPr>
          </a:lstStyle>
          <a:p>
            <a:pPr lvl="0"/>
            <a:r>
              <a:rPr lang="fr-FR" sz="720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7" name="Zone de texte 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fr-FR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fr-FR">
                <a:solidFill>
                  <a:schemeClr val="tx2"/>
                </a:solidFill>
              </a:defRPr>
            </a:lvl2pPr>
            <a:lvl3pPr latinLnBrk="0">
              <a:defRPr lang="fr-FR">
                <a:solidFill>
                  <a:schemeClr val="tx2"/>
                </a:solidFill>
              </a:defRPr>
            </a:lvl3pPr>
            <a:lvl4pPr latinLnBrk="0">
              <a:defRPr lang="fr-FR">
                <a:solidFill>
                  <a:schemeClr val="tx2"/>
                </a:solidFill>
              </a:defRPr>
            </a:lvl4pPr>
            <a:lvl5pPr latinLnBrk="0">
              <a:defRPr lang="fr-FR">
                <a:solidFill>
                  <a:schemeClr val="tx2"/>
                </a:solidFill>
              </a:defRPr>
            </a:lvl5pPr>
            <a:lvl6pPr latinLnBrk="0">
              <a:defRPr lang="fr-FR">
                <a:solidFill>
                  <a:schemeClr val="tx2"/>
                </a:solidFill>
              </a:defRPr>
            </a:lvl6pPr>
            <a:lvl7pPr latinLnBrk="0">
              <a:defRPr lang="fr-FR">
                <a:solidFill>
                  <a:schemeClr val="tx2"/>
                </a:solidFill>
              </a:defRPr>
            </a:lvl7pPr>
            <a:lvl8pPr latinLnBrk="0">
              <a:defRPr lang="fr-FR">
                <a:solidFill>
                  <a:schemeClr val="tx2"/>
                </a:solidFill>
              </a:defRPr>
            </a:lvl8pPr>
            <a:lvl9pPr latinLnBrk="0">
              <a:defRPr lang="fr-FR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fr-FR" sz="7200">
                <a:solidFill>
                  <a:schemeClr val="tx1"/>
                </a:solidFill>
                <a:effectLst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age 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 latinLnBrk="0">
              <a:defRPr lang="fr-FR"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 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Image 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 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 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 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age 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 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 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re 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 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u texte 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0" name="Espace réservé du texte 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Espace réservé du texte 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2" name="Espace réservé du texte 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 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age 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 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 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re 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texte 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’image 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fr-FR" sz="1600"/>
            </a:lvl1pPr>
            <a:lvl2pPr marL="457200" indent="0" latinLnBrk="0">
              <a:buNone/>
              <a:defRPr lang="fr-FR" sz="1600"/>
            </a:lvl2pPr>
            <a:lvl3pPr marL="914400" indent="0" latinLnBrk="0">
              <a:buNone/>
              <a:defRPr lang="fr-FR" sz="1600"/>
            </a:lvl3pPr>
            <a:lvl4pPr marL="1371600" indent="0" latinLnBrk="0">
              <a:buNone/>
              <a:defRPr lang="fr-FR" sz="1600"/>
            </a:lvl4pPr>
            <a:lvl5pPr marL="1828800" indent="0" latinLnBrk="0">
              <a:buNone/>
              <a:defRPr lang="fr-FR" sz="1600"/>
            </a:lvl5pPr>
            <a:lvl6pPr marL="2286000" indent="0" latinLnBrk="0">
              <a:buNone/>
              <a:defRPr lang="fr-FR" sz="1600"/>
            </a:lvl6pPr>
            <a:lvl7pPr marL="2743200" indent="0" latinLnBrk="0">
              <a:buNone/>
              <a:defRPr lang="fr-FR" sz="1600"/>
            </a:lvl7pPr>
            <a:lvl8pPr marL="3200400" indent="0" latinLnBrk="0">
              <a:buNone/>
              <a:defRPr lang="fr-FR" sz="1600"/>
            </a:lvl8pPr>
            <a:lvl9pPr marL="3657600" indent="0" latinLnBrk="0">
              <a:buNone/>
              <a:defRPr lang="fr-FR" sz="16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21" name="Espace réservé du texte 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2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’image 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fr-FR" sz="1600"/>
            </a:lvl1pPr>
            <a:lvl2pPr marL="457200" indent="0" latinLnBrk="0">
              <a:buNone/>
              <a:defRPr lang="fr-FR" sz="1600"/>
            </a:lvl2pPr>
            <a:lvl3pPr marL="914400" indent="0" latinLnBrk="0">
              <a:buNone/>
              <a:defRPr lang="fr-FR" sz="1600"/>
            </a:lvl3pPr>
            <a:lvl4pPr marL="1371600" indent="0" latinLnBrk="0">
              <a:buNone/>
              <a:defRPr lang="fr-FR" sz="1600"/>
            </a:lvl4pPr>
            <a:lvl5pPr marL="1828800" indent="0" latinLnBrk="0">
              <a:buNone/>
              <a:defRPr lang="fr-FR" sz="1600"/>
            </a:lvl5pPr>
            <a:lvl6pPr marL="2286000" indent="0" latinLnBrk="0">
              <a:buNone/>
              <a:defRPr lang="fr-FR" sz="1600"/>
            </a:lvl6pPr>
            <a:lvl7pPr marL="2743200" indent="0" latinLnBrk="0">
              <a:buNone/>
              <a:defRPr lang="fr-FR" sz="1600"/>
            </a:lvl7pPr>
            <a:lvl8pPr marL="3200400" indent="0" latinLnBrk="0">
              <a:buNone/>
              <a:defRPr lang="fr-FR" sz="1600"/>
            </a:lvl8pPr>
            <a:lvl9pPr marL="3657600" indent="0" latinLnBrk="0">
              <a:buNone/>
              <a:defRPr lang="fr-FR" sz="16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24" name="Espace réservé du texte 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 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fr-FR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6" name="Espace réservé d’image 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fr-FR" sz="1600"/>
            </a:lvl1pPr>
            <a:lvl2pPr marL="457200" indent="0" latinLnBrk="0">
              <a:buNone/>
              <a:defRPr lang="fr-FR" sz="1600"/>
            </a:lvl2pPr>
            <a:lvl3pPr marL="914400" indent="0" latinLnBrk="0">
              <a:buNone/>
              <a:defRPr lang="fr-FR" sz="1600"/>
            </a:lvl3pPr>
            <a:lvl4pPr marL="1371600" indent="0" latinLnBrk="0">
              <a:buNone/>
              <a:defRPr lang="fr-FR" sz="1600"/>
            </a:lvl4pPr>
            <a:lvl5pPr marL="1828800" indent="0" latinLnBrk="0">
              <a:buNone/>
              <a:defRPr lang="fr-FR" sz="1600"/>
            </a:lvl5pPr>
            <a:lvl6pPr marL="2286000" indent="0" latinLnBrk="0">
              <a:buNone/>
              <a:defRPr lang="fr-FR" sz="1600"/>
            </a:lvl6pPr>
            <a:lvl7pPr marL="2743200" indent="0" latinLnBrk="0">
              <a:buNone/>
              <a:defRPr lang="fr-FR" sz="1600"/>
            </a:lvl7pPr>
            <a:lvl8pPr marL="3200400" indent="0" latinLnBrk="0">
              <a:buNone/>
              <a:defRPr lang="fr-FR" sz="1600"/>
            </a:lvl8pPr>
            <a:lvl9pPr marL="3657600" indent="0" latinLnBrk="0">
              <a:buNone/>
              <a:defRPr lang="fr-FR" sz="16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27" name="Espace réservé du texte 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r-FR" sz="1400"/>
            </a:lvl1pPr>
            <a:lvl2pPr marL="457200" indent="0" latinLnBrk="0">
              <a:buNone/>
              <a:defRPr lang="fr-FR" sz="1200"/>
            </a:lvl2pPr>
            <a:lvl3pPr marL="914400" indent="0" latinLnBrk="0">
              <a:buNone/>
              <a:defRPr lang="fr-FR" sz="1000"/>
            </a:lvl3pPr>
            <a:lvl4pPr marL="1371600" indent="0" latinLnBrk="0">
              <a:buNone/>
              <a:defRPr lang="fr-FR" sz="900"/>
            </a:lvl4pPr>
            <a:lvl5pPr marL="1828800" indent="0" latinLnBrk="0">
              <a:buNone/>
              <a:defRPr lang="fr-FR" sz="900"/>
            </a:lvl5pPr>
            <a:lvl6pPr marL="2286000" indent="0" latinLnBrk="0">
              <a:buNone/>
              <a:defRPr lang="fr-FR" sz="900"/>
            </a:lvl6pPr>
            <a:lvl7pPr marL="2743200" indent="0" latinLnBrk="0">
              <a:buNone/>
              <a:defRPr lang="fr-FR" sz="900"/>
            </a:lvl7pPr>
            <a:lvl8pPr marL="3200400" indent="0" latinLnBrk="0">
              <a:buNone/>
              <a:defRPr lang="fr-FR" sz="900"/>
            </a:lvl8pPr>
            <a:lvl9pPr marL="3657600" indent="0" latinLnBrk="0">
              <a:buNone/>
              <a:defRPr lang="fr-FR"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Image 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 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 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fr-FR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 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 latinLnBrk="0">
              <a:defRPr lang="fr-FR"/>
            </a:lvl1pPr>
          </a:lstStyle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1" name="Rectangle 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 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age 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 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3" name="Rectangle 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mplacement réservé de contenu 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age 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 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" name="Rectangle 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 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 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1" name="Rectangle 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 latinLnBrk="0">
              <a:defRPr lang="fr-FR"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 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age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 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1" name="Rectangle 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 latinLnBrk="0">
              <a:defRPr lang="fr-FR" sz="36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fr-FR" sz="32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 latinLnBrk="0">
              <a:buNone/>
              <a:defRPr lang="fr-FR" sz="1600"/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fr-FR"/>
              <a:pPr/>
              <a:t>16/05/2026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/>
              <a:pPr/>
              <a:t>5/16/2026</a:t>
            </a:fld>
            <a:endParaRPr lang="fr-FR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680322" y="2952784"/>
            <a:ext cx="8144134" cy="1373070"/>
          </a:xfrm>
        </p:spPr>
        <p:txBody>
          <a:bodyPr/>
          <a:lstStyle/>
          <a:p>
            <a:pPr algn="ctr"/>
            <a:br>
              <a:rPr lang="fr-FR" dirty="0"/>
            </a:br>
            <a:br>
              <a:rPr lang="fr-FR" dirty="0"/>
            </a:br>
            <a:r>
              <a:rPr lang="fr-FR" sz="4000" dirty="0"/>
              <a:t>Cours de Chimie Minérale</a:t>
            </a:r>
            <a:br>
              <a:rPr lang="fr-FR" dirty="0"/>
            </a:br>
            <a:r>
              <a:rPr lang="en-US" sz="4000" dirty="0">
                <a:solidFill>
                  <a:srgbClr val="FFC000"/>
                </a:solidFill>
              </a:rPr>
              <a:t>Inorganic Chemistry Courses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 err="1">
                <a:solidFill>
                  <a:srgbClr val="FFC000"/>
                </a:solidFill>
              </a:rPr>
              <a:t>Cours</a:t>
            </a:r>
            <a:r>
              <a:rPr lang="en-US" sz="4000" dirty="0">
                <a:solidFill>
                  <a:srgbClr val="FFC000"/>
                </a:solidFill>
              </a:rPr>
              <a:t> N</a:t>
            </a:r>
            <a:r>
              <a:rPr lang="ar-DZ" sz="4000" dirty="0">
                <a:solidFill>
                  <a:srgbClr val="FFC000"/>
                </a:solidFill>
              </a:rPr>
              <a:t>°</a:t>
            </a:r>
            <a:r>
              <a:rPr lang="en-US" sz="4000" dirty="0">
                <a:solidFill>
                  <a:srgbClr val="FFC000"/>
                </a:solidFill>
              </a:rPr>
              <a:t> 03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Presented</a:t>
            </a:r>
            <a:r>
              <a:rPr lang="fr-FR" dirty="0"/>
              <a:t> by par M. AISSAT</a:t>
            </a:r>
          </a:p>
          <a:p>
            <a:r>
              <a:rPr lang="fr-FR" dirty="0" err="1"/>
              <a:t>Year</a:t>
            </a:r>
            <a:r>
              <a:rPr lang="fr-FR" dirty="0"/>
              <a:t> : 2025/2026</a:t>
            </a:r>
          </a:p>
        </p:txBody>
      </p:sp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67" y="2132063"/>
            <a:ext cx="6379917" cy="185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4160" y="2387845"/>
            <a:ext cx="4476594" cy="31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1803" y="2083750"/>
            <a:ext cx="1956177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/>
              <a:t>ETAT NATUREL : 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4" y="2974318"/>
            <a:ext cx="8379764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5331" y="2059550"/>
            <a:ext cx="3555023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/>
              <a:t>PROPRIETES : </a:t>
            </a:r>
          </a:p>
          <a:p>
            <a:r>
              <a:rPr lang="fr-FR" b="1" dirty="0"/>
              <a:t>PROPRIETES ELECTRONIQUES :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1953" y="2299555"/>
            <a:ext cx="80105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137" y="4818410"/>
            <a:ext cx="11343993" cy="17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642" y="2383680"/>
            <a:ext cx="10695110" cy="285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01897" y="2074957"/>
            <a:ext cx="2837636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fr-FR" dirty="0"/>
              <a:t>PROPRIETES PHYSIQUES 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708" y="2587089"/>
            <a:ext cx="6096000" cy="646331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r>
              <a:rPr lang="fr-FR" b="1" dirty="0"/>
              <a:t>Aspect : les halogènes sont des éléments non-métalliques. 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3822" y="3463435"/>
            <a:ext cx="8930054" cy="312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0747"/>
            <a:ext cx="8523749" cy="19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6304" y="3954655"/>
            <a:ext cx="1130104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t>Les halogènes existent sous forme de molécules diatomiques, apolaires et discrètes X2, liées entre elles par la force de dispersion de London. Cette dernière augmentant avec le nombre d’électrons (Z) 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6304" y="4683133"/>
          <a:ext cx="11362944" cy="579120"/>
        </p:xfrm>
        <a:graphic>
          <a:graphicData uri="http://schemas.openxmlformats.org/drawingml/2006/table">
            <a:tbl>
              <a:tblPr/>
              <a:tblGrid>
                <a:gridCol w="11362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b="1" i="0" dirty="0">
                          <a:solidFill>
                            <a:schemeClr val="bg1"/>
                          </a:solidFill>
                          <a:latin typeface="TimesNewRomanPSMT"/>
                        </a:rPr>
                        <a:t>Force de dispersion de London est une liaison intermoléculaire. Ce type d‘interaction se développe entre deux molécules quelconques (polaires ou apolaires).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028" y="5338953"/>
            <a:ext cx="11353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796" y="6181725"/>
            <a:ext cx="11353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4547" y="2720487"/>
            <a:ext cx="60864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79" y="4915266"/>
            <a:ext cx="11420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733" y="2708031"/>
            <a:ext cx="11268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761" y="4297974"/>
            <a:ext cx="8001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4792" y="4170118"/>
            <a:ext cx="3209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330" y="2828925"/>
            <a:ext cx="11353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559" y="2953849"/>
            <a:ext cx="83248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4000" b="1" dirty="0"/>
              <a:t>Périodicité et étude approfondie des propriétés des éléments </a:t>
            </a:r>
            <a:endParaRPr lang="fr-FR" sz="400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Introduction : le tableau </a:t>
            </a:r>
            <a:r>
              <a:rPr lang="fr-FR" dirty="0" err="1"/>
              <a:t>periodique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9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07" y="2689713"/>
            <a:ext cx="10982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00" y="5768121"/>
            <a:ext cx="11134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90" y="2832589"/>
            <a:ext cx="11144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398" y="4275626"/>
            <a:ext cx="104679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939" y="2713263"/>
            <a:ext cx="11104232" cy="13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692" y="4177446"/>
            <a:ext cx="10992216" cy="249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23" y="2721218"/>
            <a:ext cx="11103585" cy="228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799"/>
            <a:ext cx="12192000" cy="277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33528"/>
            <a:ext cx="2989385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b="1"/>
              <a:t>PROPRIETES CHIMIQUES :</a:t>
            </a:r>
            <a:r>
              <a:t> </a:t>
            </a:r>
            <a:br>
              <a:rPr/>
            </a:br>
            <a:endParaRPr lang="fr-FR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4462"/>
            <a:ext cx="12192000" cy="360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for Your Attention Symbol. Concept Words Thank You for Your  Attention on Beautiful Orange Paper Stock Image - Image of beautiful,  abstract: 424381085">
            <a:extLst>
              <a:ext uri="{FF2B5EF4-FFF2-40B4-BE49-F238E27FC236}">
                <a16:creationId xmlns:a16="http://schemas.microsoft.com/office/drawing/2014/main" id="{9A7E010D-1443-47DF-ACA9-426C00AB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5" y="2847975"/>
            <a:ext cx="401599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ez-vous des questions ? N'hésitez pas à les poser, je répondrai à chacune  d'entre elles individuellement.&quot; | Irma Nasandratra">
            <a:extLst>
              <a:ext uri="{FF2B5EF4-FFF2-40B4-BE49-F238E27FC236}">
                <a16:creationId xmlns:a16="http://schemas.microsoft.com/office/drawing/2014/main" id="{1E7FE803-22B1-4B9B-B0C4-0D9D1BB7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266949"/>
            <a:ext cx="4943475" cy="41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pic>
        <p:nvPicPr>
          <p:cNvPr id="27650" name="Picture 2" descr="Webinar :: The Periodic System between Chemistry and Physics ::  ChemistryVi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008" y="2043646"/>
            <a:ext cx="4564918" cy="336362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10046" y="5508202"/>
            <a:ext cx="338796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fr-FR" dirty="0"/>
              <a:t>Classification proposée par</a:t>
            </a:r>
          </a:p>
          <a:p>
            <a:r>
              <a:rPr lang="fr-FR" dirty="0"/>
              <a:t>Dimitri </a:t>
            </a:r>
            <a:r>
              <a:rPr lang="fr-FR" dirty="0" err="1"/>
              <a:t>Ivanovitch</a:t>
            </a:r>
            <a:r>
              <a:rPr lang="fr-FR" dirty="0"/>
              <a:t> </a:t>
            </a:r>
            <a:r>
              <a:rPr lang="fr-FR" b="1" dirty="0"/>
              <a:t>Mendeleïev</a:t>
            </a:r>
          </a:p>
          <a:p>
            <a:r>
              <a:rPr lang="fr-FR" i="1" dirty="0"/>
              <a:t>(chimiste russe)</a:t>
            </a:r>
          </a:p>
          <a:p>
            <a:r>
              <a:rPr lang="fr-FR" dirty="0"/>
              <a:t>vers 1870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177" y="2771728"/>
            <a:ext cx="4741986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fr-FR" b="1" dirty="0"/>
              <a:t>La classification périodique des éléments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13592" y="2162906"/>
            <a:ext cx="1884485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fr-FR" b="1" dirty="0"/>
              <a:t>INTRODUCTION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634" y="3429001"/>
            <a:ext cx="4411174" cy="29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995" y="2270255"/>
            <a:ext cx="48672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911" y="3579748"/>
            <a:ext cx="4853571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739" y="5087906"/>
            <a:ext cx="4787089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9143" y="2274919"/>
            <a:ext cx="5391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94857" y="3110982"/>
            <a:ext cx="5419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4840" y="2115175"/>
            <a:ext cx="6674499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fr-FR" dirty="0"/>
              <a:t>Classification périodique des éléments sous sa forme actuelle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" y="2623038"/>
            <a:ext cx="1041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714" y="4023947"/>
            <a:ext cx="10372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8061" y="5346653"/>
            <a:ext cx="4895117" cy="131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4840" y="2115175"/>
            <a:ext cx="6674499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fr-FR" dirty="0"/>
              <a:t>Classification périodique des éléments sous sa forme actuelle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977" y="2778368"/>
            <a:ext cx="5397176" cy="35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7449" y="2804014"/>
            <a:ext cx="5387465" cy="354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7438" y="2066164"/>
            <a:ext cx="264489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Les principales familles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906" y="2593731"/>
            <a:ext cx="4721245" cy="208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4698" y="2250831"/>
            <a:ext cx="2528407" cy="390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7438" y="2066164"/>
            <a:ext cx="264489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Les principales familles</a:t>
            </a:r>
          </a:p>
        </p:txBody>
      </p:sp>
      <p:sp>
        <p:nvSpPr>
          <p:cNvPr id="2050" name="AutoShape 2" descr="https://upload.wikimedia.org/wikipedia/commons/thumb/9/91/Tableau_p%C3%A9riodique_des_%C3%A9l%C3%A9ments.svg/1280px-Tableau_p%C3%A9riodique_des_%C3%A9l%C3%A9ments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Tableau périodique des éléments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upload.wikimedia.org/wikipedia/commons/9/91/Tab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Tableau Périodique Des éléments étiquetage FRANÇAIS. Arrangement Tabulaire  Des éléments Chimiques Avec Leurs Numéros Atomiques Organisés En Groupes Et  Les Familles. Isolé Sur Fond Blanc. Clip Art Libres De Droits , Vecteu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8" name="AutoShape 10" descr="https://previews.123rf.com/images/peterhermesfurian/peterhermesfurian1505/peterhermesfurian150500004/39574961-tableau-p%C3%A9riodique-des-%C3%A9l%C3%A9ments-%C3%A9tiquetage-fran%C3%87ais-arrangement-tabulaire-des-%C3%A9l%C3%A9ments-chimiques-avec-leurs-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9" name="Picture 11" descr="C:\Users\hp\Desktop\1280px-Tableau_périodique_des_élément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 </a:t>
            </a:r>
            <a:r>
              <a:rPr lang="fr-FR" b="1" dirty="0"/>
              <a:t>LES ELEMENTS DU GROUPE 17 – </a:t>
            </a:r>
            <a:br>
              <a:rPr lang="fr-FR" b="1" dirty="0"/>
            </a:br>
            <a:r>
              <a:rPr lang="fr-FR" b="1" dirty="0">
                <a:solidFill>
                  <a:srgbClr val="FFFF00"/>
                </a:solidFill>
              </a:rPr>
              <a:t>LES HALOGENES </a:t>
            </a:r>
            <a:r>
              <a:rPr lang="fr-FR" b="1" dirty="0"/>
              <a:t>	</a:t>
            </a:r>
            <a:br>
              <a:rPr lang="fr-FR" b="1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7438" y="2066164"/>
            <a:ext cx="264489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Les principales familles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371" y="2743200"/>
            <a:ext cx="5499504" cy="179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3344" y="2092569"/>
            <a:ext cx="3009988" cy="44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EF69EF-478E-4A34-9077-AD5B790C8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490D93-7B1B-411A-837B-D91624B8B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42A2DC-E608-45A4-8DCA-71E71A9E667F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0</TotalTime>
  <Words>657</Words>
  <Application>Microsoft Office PowerPoint</Application>
  <PresentationFormat>Grand écran</PresentationFormat>
  <Paragraphs>99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TimesNewRomanPSMT</vt:lpstr>
      <vt:lpstr>Trebuchet MS</vt:lpstr>
      <vt:lpstr>Berlin</vt:lpstr>
      <vt:lpstr>1_Berlin</vt:lpstr>
      <vt:lpstr>  Cours de Chimie Minérale Inorganic Chemistry Courses Cours N° 03</vt:lpstr>
      <vt:lpstr>Périodicité et étude approfondie des propriétés des éléments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  LES ELEMENTS DU GROUPE 17 –  LES HALOGENES 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2025-09-28T10:11:40Z</cp:lastPrinted>
  <dcterms:created xsi:type="dcterms:W3CDTF">2013-06-18T13:57:10Z</dcterms:created>
  <dcterms:modified xsi:type="dcterms:W3CDTF">2026-05-16T22:24:50Z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