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9" r:id="rId4"/>
    <p:sldMasterId id="2147483705" r:id="rId5"/>
  </p:sldMasterIdLst>
  <p:notesMasterIdLst>
    <p:notesMasterId r:id="rId34"/>
  </p:notesMasterIdLst>
  <p:handoutMasterIdLst>
    <p:handoutMasterId r:id="rId35"/>
  </p:handoutMasterIdLst>
  <p:sldIdLst>
    <p:sldId id="257" r:id="rId6"/>
    <p:sldId id="398" r:id="rId7"/>
    <p:sldId id="399" r:id="rId8"/>
    <p:sldId id="411" r:id="rId9"/>
    <p:sldId id="400" r:id="rId10"/>
    <p:sldId id="401" r:id="rId11"/>
    <p:sldId id="402" r:id="rId12"/>
    <p:sldId id="403" r:id="rId13"/>
    <p:sldId id="412" r:id="rId14"/>
    <p:sldId id="404" r:id="rId15"/>
    <p:sldId id="414" r:id="rId16"/>
    <p:sldId id="413" r:id="rId17"/>
    <p:sldId id="415" r:id="rId18"/>
    <p:sldId id="416" r:id="rId19"/>
    <p:sldId id="417" r:id="rId20"/>
    <p:sldId id="418" r:id="rId21"/>
    <p:sldId id="419" r:id="rId22"/>
    <p:sldId id="420" r:id="rId23"/>
    <p:sldId id="421" r:id="rId24"/>
    <p:sldId id="422" r:id="rId25"/>
    <p:sldId id="424" r:id="rId26"/>
    <p:sldId id="425" r:id="rId27"/>
    <p:sldId id="426" r:id="rId28"/>
    <p:sldId id="427" r:id="rId29"/>
    <p:sldId id="428" r:id="rId30"/>
    <p:sldId id="429" r:id="rId31"/>
    <p:sldId id="430" r:id="rId32"/>
    <p:sldId id="475" r:id="rId33"/>
  </p:sldIdLst>
  <p:sldSz cx="12192000" cy="6858000"/>
  <p:notesSz cx="6858000" cy="9144000"/>
  <p:defaultTextStyle>
    <a:defPPr>
      <a:defRPr lang="fr-FR"/>
    </a:defPPr>
    <a:lvl1pPr marL="0" algn="l" defTabSz="457200" rtl="0" eaLnBrk="1" latinLnBrk="0" hangingPunct="1">
      <a:defRPr lang="fr-FR" sz="1800" kern="1200">
        <a:solidFill>
          <a:schemeClr val="tx1"/>
        </a:solidFill>
        <a:latin typeface="+mn-lt"/>
        <a:ea typeface="+mn-ea"/>
        <a:cs typeface="+mn-cs"/>
      </a:defRPr>
    </a:lvl1pPr>
    <a:lvl2pPr marL="457200" algn="l" defTabSz="457200" rtl="0" eaLnBrk="1" latinLnBrk="0" hangingPunct="1">
      <a:defRPr lang="fr-FR" sz="1800" kern="1200">
        <a:solidFill>
          <a:schemeClr val="tx1"/>
        </a:solidFill>
        <a:latin typeface="+mn-lt"/>
        <a:ea typeface="+mn-ea"/>
        <a:cs typeface="+mn-cs"/>
      </a:defRPr>
    </a:lvl2pPr>
    <a:lvl3pPr marL="914400" algn="l" defTabSz="457200" rtl="0" eaLnBrk="1" latinLnBrk="0" hangingPunct="1">
      <a:defRPr lang="fr-FR" sz="1800" kern="1200">
        <a:solidFill>
          <a:schemeClr val="tx1"/>
        </a:solidFill>
        <a:latin typeface="+mn-lt"/>
        <a:ea typeface="+mn-ea"/>
        <a:cs typeface="+mn-cs"/>
      </a:defRPr>
    </a:lvl3pPr>
    <a:lvl4pPr marL="1371600" algn="l" defTabSz="457200" rtl="0" eaLnBrk="1" latinLnBrk="0" hangingPunct="1">
      <a:defRPr lang="fr-FR" sz="1800" kern="1200">
        <a:solidFill>
          <a:schemeClr val="tx1"/>
        </a:solidFill>
        <a:latin typeface="+mn-lt"/>
        <a:ea typeface="+mn-ea"/>
        <a:cs typeface="+mn-cs"/>
      </a:defRPr>
    </a:lvl4pPr>
    <a:lvl5pPr marL="1828800" algn="l" defTabSz="457200" rtl="0" eaLnBrk="1" latinLnBrk="0" hangingPunct="1">
      <a:defRPr lang="fr-FR" sz="1800" kern="1200">
        <a:solidFill>
          <a:schemeClr val="tx1"/>
        </a:solidFill>
        <a:latin typeface="+mn-lt"/>
        <a:ea typeface="+mn-ea"/>
        <a:cs typeface="+mn-cs"/>
      </a:defRPr>
    </a:lvl5pPr>
    <a:lvl6pPr marL="2286000" algn="l" defTabSz="457200" rtl="0" eaLnBrk="1" latinLnBrk="0" hangingPunct="1">
      <a:defRPr lang="fr-FR" sz="1800" kern="1200">
        <a:solidFill>
          <a:schemeClr val="tx1"/>
        </a:solidFill>
        <a:latin typeface="+mn-lt"/>
        <a:ea typeface="+mn-ea"/>
        <a:cs typeface="+mn-cs"/>
      </a:defRPr>
    </a:lvl6pPr>
    <a:lvl7pPr marL="2743200" algn="l" defTabSz="457200" rtl="0" eaLnBrk="1" latinLnBrk="0" hangingPunct="1">
      <a:defRPr lang="fr-FR" sz="1800" kern="1200">
        <a:solidFill>
          <a:schemeClr val="tx1"/>
        </a:solidFill>
        <a:latin typeface="+mn-lt"/>
        <a:ea typeface="+mn-ea"/>
        <a:cs typeface="+mn-cs"/>
      </a:defRPr>
    </a:lvl7pPr>
    <a:lvl8pPr marL="3200400" algn="l" defTabSz="457200" rtl="0" eaLnBrk="1" latinLnBrk="0" hangingPunct="1">
      <a:defRPr lang="fr-FR" sz="1800" kern="1200">
        <a:solidFill>
          <a:schemeClr val="tx1"/>
        </a:solidFill>
        <a:latin typeface="+mn-lt"/>
        <a:ea typeface="+mn-ea"/>
        <a:cs typeface="+mn-cs"/>
      </a:defRPr>
    </a:lvl8pPr>
    <a:lvl9pPr marL="3657600" algn="l" defTabSz="457200" rtl="0" eaLnBrk="1" latinLnBrk="0" hangingPunct="1">
      <a:defRPr lang="fr-F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8" autoAdjust="0"/>
    <p:restoredTop sz="96005" autoAdjust="0"/>
  </p:normalViewPr>
  <p:slideViewPr>
    <p:cSldViewPr snapToGrid="0">
      <p:cViewPr varScale="1">
        <p:scale>
          <a:sx n="80" d="100"/>
          <a:sy n="80" d="100"/>
        </p:scale>
        <p:origin x="806" y="67"/>
      </p:cViewPr>
      <p:guideLst>
        <p:guide orient="horz" pos="2160"/>
        <p:guide pos="3840"/>
      </p:guideLst>
    </p:cSldViewPr>
  </p:slideViewPr>
  <p:notesTextViewPr>
    <p:cViewPr>
      <p:scale>
        <a:sx n="1" d="1"/>
        <a:sy n="1" d="1"/>
      </p:scale>
      <p:origin x="0" y="0"/>
    </p:cViewPr>
  </p:notesTextViewPr>
  <p:sorterViewPr>
    <p:cViewPr>
      <p:scale>
        <a:sx n="100" d="100"/>
        <a:sy n="100" d="100"/>
      </p:scale>
      <p:origin x="0" y="-2166"/>
    </p:cViewPr>
  </p:sorterViewPr>
  <p:notesViewPr>
    <p:cSldViewPr snapToGrid="0">
      <p:cViewPr varScale="1">
        <p:scale>
          <a:sx n="88" d="100"/>
          <a:sy n="88" d="100"/>
        </p:scale>
        <p:origin x="202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0889E2-0AA6-44B2-99FC-9F2AE8DD3254}" type="datetimeFigureOut">
              <a:rPr lang="fr-FR" smtClean="0"/>
              <a:pPr/>
              <a:t>16/05/2026</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3438A2-8FEA-4CC7-BF48-914C52A7AE74}" type="slidenum">
              <a:rPr lang="fr-FR" smtClean="0"/>
              <a:pPr/>
              <a:t>‹N°›</a:t>
            </a:fld>
            <a:endParaRPr lang="fr-FR" dirty="0"/>
          </a:p>
        </p:txBody>
      </p:sp>
    </p:spTree>
    <p:extLst>
      <p:ext uri="{BB962C8B-B14F-4D97-AF65-F5344CB8AC3E}">
        <p14:creationId xmlns:p14="http://schemas.microsoft.com/office/powerpoint/2010/main" val="3384722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fr-F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fr-FR" sz="1200"/>
            </a:lvl1pPr>
          </a:lstStyle>
          <a:p>
            <a:fld id="{E3775AAE-0936-40B9-ACF9-A981EEF95D23}" type="datetimeFigureOut">
              <a:rPr lang="fr-FR"/>
              <a:pPr/>
              <a:t>16/05/2026</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fr-F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fr-FR" sz="1200"/>
            </a:lvl1pPr>
          </a:lstStyle>
          <a:p>
            <a:fld id="{B37B1F30-39B2-4CE2-8EF3-91F3179569A5}" type="slidenum">
              <a:rPr lang="fr-FR" smtClean="0"/>
              <a:pPr/>
              <a:t>‹N°›</a:t>
            </a:fld>
            <a:endParaRPr lang="fr-FR" dirty="0"/>
          </a:p>
        </p:txBody>
      </p:sp>
    </p:spTree>
    <p:extLst>
      <p:ext uri="{BB962C8B-B14F-4D97-AF65-F5344CB8AC3E}">
        <p14:creationId xmlns:p14="http://schemas.microsoft.com/office/powerpoint/2010/main" val="3319242866"/>
      </p:ext>
    </p:extLst>
  </p:cSld>
  <p:clrMap bg1="lt1" tx1="dk1" bg2="lt2" tx2="dk2" accent1="accent1" accent2="accent2" accent3="accent3" accent4="accent4" accent5="accent5" accent6="accent6" hlink="hlink" folHlink="folHlink"/>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commentaires 2"/>
          <p:cNvSpPr>
            <a:spLocks noGrp="1"/>
          </p:cNvSpPr>
          <p:nvPr>
            <p:ph type="body" idx="1"/>
          </p:nvPr>
        </p:nvSpPr>
        <p:spPr/>
        <p:txBody>
          <a:bodyPr/>
          <a:lstStyle/>
          <a:p>
            <a:r>
              <a:rPr lang="fr-FR" dirty="0"/>
              <a:t>Nous avons conçu ce modèle pour que chaque membre de l’équipe de projet ait un jeu de diapositives avec un thème propre. Voici comment ajouter une nouvelle diapositive à un jeu : </a:t>
            </a:r>
          </a:p>
          <a:p>
            <a:br>
              <a:rPr lang="fr-FR" dirty="0"/>
            </a:br>
            <a:endParaRPr lang="fr-FR" dirty="0"/>
          </a:p>
          <a:p>
            <a:r>
              <a:rPr lang="fr-FR" dirty="0"/>
              <a:t>Indiquez l’emplacement auquel vous voulez ajouter la diapositive : sélectionnez une diapositive dans le volet Miniatures, cliquez sur le bouton Nouvelle diapositive, puis choisissez une disposition. </a:t>
            </a:r>
          </a:p>
          <a:p>
            <a:br>
              <a:rPr lang="fr-FR" dirty="0"/>
            </a:br>
            <a:endParaRPr lang="fr-FR" dirty="0"/>
          </a:p>
          <a:p>
            <a:r>
              <a:rPr lang="fr-FR" dirty="0"/>
              <a:t>Le thème de la diapositive que vous avez sélectionnée est appliqué à la nouvelle diapositive. </a:t>
            </a:r>
          </a:p>
          <a:p>
            <a:br>
              <a:rPr lang="fr-FR" dirty="0"/>
            </a:br>
            <a:endParaRPr lang="fr-FR" dirty="0"/>
          </a:p>
          <a:p>
            <a:r>
              <a:rPr lang="fr-FR" dirty="0"/>
              <a:t>Attention ! Veillez à ne pas modifier par erreur les thèmes des autres présentateurs. Ceci peut arriver si vous choisissez une variante de thème via l’onglet Création (applique cette apparence à toutes les diapositives de la présentation. </a:t>
            </a:r>
          </a:p>
        </p:txBody>
      </p:sp>
      <p:sp>
        <p:nvSpPr>
          <p:cNvPr id="4" name="Espace réservé du numéro de diapositive 3"/>
          <p:cNvSpPr>
            <a:spLocks noGrp="1"/>
          </p:cNvSpPr>
          <p:nvPr>
            <p:ph type="sldNum" sz="quarter" idx="10"/>
          </p:nvPr>
        </p:nvSpPr>
        <p:spPr/>
        <p:txBody>
          <a:bodyPr/>
          <a:lstStyle/>
          <a:p>
            <a:fld id="{A7666ED7-631A-46AF-B451-227D0A8685A0}" type="slidenum">
              <a:rPr lang="fr-FR" smtClean="0"/>
              <a:pPr/>
              <a:t>1</a:t>
            </a:fld>
            <a:endParaRPr lang="fr-FR"/>
          </a:p>
        </p:txBody>
      </p:sp>
      <p:sp>
        <p:nvSpPr>
          <p:cNvPr id="7" name="Espace réservé de l’image des diapositives 6"/>
          <p:cNvSpPr>
            <a:spLocks noGrp="1" noRot="1" noChangeAspect="1"/>
          </p:cNvSpPr>
          <p:nvPr>
            <p:ph type="sldImg"/>
          </p:nvPr>
        </p:nvSpPr>
        <p:spPr/>
      </p:sp>
    </p:spTree>
    <p:extLst>
      <p:ext uri="{BB962C8B-B14F-4D97-AF65-F5344CB8AC3E}">
        <p14:creationId xmlns:p14="http://schemas.microsoft.com/office/powerpoint/2010/main" val="854613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10</a:t>
            </a:fld>
            <a:endParaRPr lang="fr-FR"/>
          </a:p>
        </p:txBody>
      </p:sp>
    </p:spTree>
    <p:extLst>
      <p:ext uri="{BB962C8B-B14F-4D97-AF65-F5344CB8AC3E}">
        <p14:creationId xmlns:p14="http://schemas.microsoft.com/office/powerpoint/2010/main" val="4122055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11</a:t>
            </a:fld>
            <a:endParaRPr lang="fr-FR"/>
          </a:p>
        </p:txBody>
      </p:sp>
    </p:spTree>
    <p:extLst>
      <p:ext uri="{BB962C8B-B14F-4D97-AF65-F5344CB8AC3E}">
        <p14:creationId xmlns:p14="http://schemas.microsoft.com/office/powerpoint/2010/main" val="198118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21</a:t>
            </a:fld>
            <a:endParaRPr lang="fr-FR"/>
          </a:p>
        </p:txBody>
      </p:sp>
    </p:spTree>
    <p:extLst>
      <p:ext uri="{BB962C8B-B14F-4D97-AF65-F5344CB8AC3E}">
        <p14:creationId xmlns:p14="http://schemas.microsoft.com/office/powerpoint/2010/main" val="198118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2</a:t>
            </a:fld>
            <a:endParaRPr lang="fr-FR"/>
          </a:p>
        </p:txBody>
      </p:sp>
    </p:spTree>
    <p:extLst>
      <p:ext uri="{BB962C8B-B14F-4D97-AF65-F5344CB8AC3E}">
        <p14:creationId xmlns:p14="http://schemas.microsoft.com/office/powerpoint/2010/main" val="3525334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3</a:t>
            </a:fld>
            <a:endParaRPr lang="fr-FR"/>
          </a:p>
        </p:txBody>
      </p:sp>
    </p:spTree>
    <p:extLst>
      <p:ext uri="{BB962C8B-B14F-4D97-AF65-F5344CB8AC3E}">
        <p14:creationId xmlns:p14="http://schemas.microsoft.com/office/powerpoint/2010/main" val="4122055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4</a:t>
            </a:fld>
            <a:endParaRPr lang="fr-FR"/>
          </a:p>
        </p:txBody>
      </p:sp>
    </p:spTree>
    <p:extLst>
      <p:ext uri="{BB962C8B-B14F-4D97-AF65-F5344CB8AC3E}">
        <p14:creationId xmlns:p14="http://schemas.microsoft.com/office/powerpoint/2010/main" val="4122055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5</a:t>
            </a:fld>
            <a:endParaRPr lang="fr-FR"/>
          </a:p>
        </p:txBody>
      </p:sp>
    </p:spTree>
    <p:extLst>
      <p:ext uri="{BB962C8B-B14F-4D97-AF65-F5344CB8AC3E}">
        <p14:creationId xmlns:p14="http://schemas.microsoft.com/office/powerpoint/2010/main" val="4122055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6</a:t>
            </a:fld>
            <a:endParaRPr lang="fr-FR"/>
          </a:p>
        </p:txBody>
      </p:sp>
    </p:spTree>
    <p:extLst>
      <p:ext uri="{BB962C8B-B14F-4D97-AF65-F5344CB8AC3E}">
        <p14:creationId xmlns:p14="http://schemas.microsoft.com/office/powerpoint/2010/main" val="4122055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7</a:t>
            </a:fld>
            <a:endParaRPr lang="fr-FR"/>
          </a:p>
        </p:txBody>
      </p:sp>
    </p:spTree>
    <p:extLst>
      <p:ext uri="{BB962C8B-B14F-4D97-AF65-F5344CB8AC3E}">
        <p14:creationId xmlns:p14="http://schemas.microsoft.com/office/powerpoint/2010/main" val="4122055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8</a:t>
            </a:fld>
            <a:endParaRPr lang="fr-FR"/>
          </a:p>
        </p:txBody>
      </p:sp>
    </p:spTree>
    <p:extLst>
      <p:ext uri="{BB962C8B-B14F-4D97-AF65-F5344CB8AC3E}">
        <p14:creationId xmlns:p14="http://schemas.microsoft.com/office/powerpoint/2010/main" val="4122055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9</a:t>
            </a:fld>
            <a:endParaRPr lang="fr-FR"/>
          </a:p>
        </p:txBody>
      </p:sp>
    </p:spTree>
    <p:extLst>
      <p:ext uri="{BB962C8B-B14F-4D97-AF65-F5344CB8AC3E}">
        <p14:creationId xmlns:p14="http://schemas.microsoft.com/office/powerpoint/2010/main" val="4122055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Imag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ctrTitle"/>
          </p:nvPr>
        </p:nvSpPr>
        <p:spPr>
          <a:xfrm>
            <a:off x="680322" y="2733709"/>
            <a:ext cx="8144134" cy="1373070"/>
          </a:xfrm>
        </p:spPr>
        <p:txBody>
          <a:bodyPr anchor="b">
            <a:noAutofit/>
          </a:bodyPr>
          <a:lstStyle>
            <a:lvl1pPr algn="r" latinLnBrk="0">
              <a:defRPr lang="fr-FR" sz="5400"/>
            </a:lvl1pPr>
          </a:lstStyle>
          <a:p>
            <a:r>
              <a:rPr lang="fr-FR" dirty="0"/>
              <a:t>Modifiez le style du titre</a:t>
            </a:r>
          </a:p>
        </p:txBody>
      </p:sp>
      <p:sp>
        <p:nvSpPr>
          <p:cNvPr id="3" name="Sous-titre 2"/>
          <p:cNvSpPr>
            <a:spLocks noGrp="1"/>
          </p:cNvSpPr>
          <p:nvPr>
            <p:ph type="subTitle" idx="1"/>
          </p:nvPr>
        </p:nvSpPr>
        <p:spPr>
          <a:xfrm>
            <a:off x="680322" y="4394039"/>
            <a:ext cx="8144134" cy="1117687"/>
          </a:xfrm>
        </p:spPr>
        <p:txBody>
          <a:bodyPr>
            <a:normAutofit/>
          </a:bodyPr>
          <a:lstStyle>
            <a:lvl1pPr marL="0" indent="0" algn="r" latinLnBrk="0">
              <a:buNone/>
              <a:defRPr lang="fr-FR" sz="2000"/>
            </a:lvl1pPr>
            <a:lvl2pPr marL="457200" indent="0" algn="ctr" latinLnBrk="0">
              <a:buNone/>
              <a:defRPr lang="fr-FR" sz="2000"/>
            </a:lvl2pPr>
            <a:lvl3pPr marL="914400" indent="0" algn="ctr" latinLnBrk="0">
              <a:buNone/>
              <a:defRPr lang="fr-FR" sz="1800"/>
            </a:lvl3pPr>
            <a:lvl4pPr marL="1371600" indent="0" algn="ctr" latinLnBrk="0">
              <a:buNone/>
              <a:defRPr lang="fr-FR" sz="1600"/>
            </a:lvl4pPr>
            <a:lvl5pPr marL="1828800" indent="0" algn="ctr" latinLnBrk="0">
              <a:buNone/>
              <a:defRPr lang="fr-FR" sz="1600"/>
            </a:lvl5pPr>
            <a:lvl6pPr marL="2286000" indent="0" algn="ctr" latinLnBrk="0">
              <a:buNone/>
              <a:defRPr lang="fr-FR" sz="1600"/>
            </a:lvl6pPr>
            <a:lvl7pPr marL="2743200" indent="0" algn="ctr" latinLnBrk="0">
              <a:buNone/>
              <a:defRPr lang="fr-FR" sz="1600"/>
            </a:lvl7pPr>
            <a:lvl8pPr marL="3200400" indent="0" algn="ctr" latinLnBrk="0">
              <a:buNone/>
              <a:defRPr lang="fr-FR" sz="1600"/>
            </a:lvl8pPr>
            <a:lvl9pPr marL="3657600" indent="0" algn="ctr" latinLnBrk="0">
              <a:buNone/>
              <a:defRPr lang="fr-FR" sz="1600"/>
            </a:lvl9pPr>
          </a:lstStyle>
          <a:p>
            <a:r>
              <a:rPr lang="fr-FR" dirty="0"/>
              <a:t>Modifiez le style des sous-titres du masque</a:t>
            </a:r>
          </a:p>
        </p:txBody>
      </p:sp>
      <p:sp>
        <p:nvSpPr>
          <p:cNvPr id="4" name="Espace réservé de la date 3"/>
          <p:cNvSpPr>
            <a:spLocks noGrp="1"/>
          </p:cNvSpPr>
          <p:nvPr>
            <p:ph type="dt" sz="half" idx="10"/>
          </p:nvPr>
        </p:nvSpPr>
        <p:spPr/>
        <p:txBody>
          <a:bodyPr/>
          <a:lstStyle/>
          <a:p>
            <a:fld id="{78ABE3C1-DBE1-495D-B57B-2849774B866A}" type="datetimeFigureOut">
              <a:rPr lang="en-US"/>
              <a:pPr/>
              <a:t>5/16/2026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9255346" y="2750337"/>
            <a:ext cx="1171888" cy="1356442"/>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333784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2" y="4711616"/>
            <a:ext cx="9613859" cy="453051"/>
          </a:xfrm>
        </p:spPr>
        <p:txBody>
          <a:bodyPr anchor="b">
            <a:normAutofit/>
          </a:bodyPr>
          <a:lstStyle>
            <a:lvl1pPr latinLnBrk="0">
              <a:defRPr lang="fr-FR" sz="2400"/>
            </a:lvl1pPr>
          </a:lstStyle>
          <a:p>
            <a:r>
              <a:rPr lang="fr-FR" dirty="0"/>
              <a:t>Modifiez le style du titre</a:t>
            </a:r>
          </a:p>
        </p:txBody>
      </p:sp>
      <p:sp>
        <p:nvSpPr>
          <p:cNvPr id="3" name="Espace réservé d’image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latinLnBrk="0">
              <a:buNone/>
              <a:defRPr lang="fr-FR" sz="3200"/>
            </a:lvl1pPr>
            <a:lvl2pPr marL="457200" indent="0" latinLnBrk="0">
              <a:buNone/>
              <a:defRPr lang="fr-FR" sz="2800"/>
            </a:lvl2pPr>
            <a:lvl3pPr marL="914400" indent="0" latinLnBrk="0">
              <a:buNone/>
              <a:defRPr lang="fr-FR" sz="2400"/>
            </a:lvl3pPr>
            <a:lvl4pPr marL="1371600" indent="0" latinLnBrk="0">
              <a:buNone/>
              <a:defRPr lang="fr-FR" sz="2000"/>
            </a:lvl4pPr>
            <a:lvl5pPr marL="1828800" indent="0" latinLnBrk="0">
              <a:buNone/>
              <a:defRPr lang="fr-FR" sz="2000"/>
            </a:lvl5pPr>
            <a:lvl6pPr marL="2286000" indent="0" latinLnBrk="0">
              <a:buNone/>
              <a:defRPr lang="fr-FR" sz="2000"/>
            </a:lvl6pPr>
            <a:lvl7pPr marL="2743200" indent="0" latinLnBrk="0">
              <a:buNone/>
              <a:defRPr lang="fr-FR" sz="2000"/>
            </a:lvl7pPr>
            <a:lvl8pPr marL="3200400" indent="0" latinLnBrk="0">
              <a:buNone/>
              <a:defRPr lang="fr-FR" sz="2000"/>
            </a:lvl8pPr>
            <a:lvl9pPr marL="3657600" indent="0" latinLnBrk="0">
              <a:buNone/>
              <a:defRPr lang="fr-FR" sz="2000"/>
            </a:lvl9pPr>
          </a:lstStyle>
          <a:p>
            <a:r>
              <a:rPr lang="fr-FR" dirty="0"/>
              <a:t>Cliquez sur l’icône pour ajouter une image</a:t>
            </a:r>
          </a:p>
        </p:txBody>
      </p:sp>
      <p:sp>
        <p:nvSpPr>
          <p:cNvPr id="4" name="Espace réservé du texte 3"/>
          <p:cNvSpPr>
            <a:spLocks noGrp="1"/>
          </p:cNvSpPr>
          <p:nvPr>
            <p:ph type="body" sz="half" idx="2"/>
          </p:nvPr>
        </p:nvSpPr>
        <p:spPr>
          <a:xfrm>
            <a:off x="680319" y="5169583"/>
            <a:ext cx="9613862" cy="622971"/>
          </a:xfrm>
        </p:spPr>
        <p:txBody>
          <a:bodyP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446C117F-5CCF-4837-BE5F-2B92066CAFAF}"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10729455" y="4711309"/>
            <a:ext cx="1154151" cy="1090789"/>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406423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2" y="609597"/>
            <a:ext cx="9613858" cy="3592750"/>
          </a:xfrm>
        </p:spPr>
        <p:txBody>
          <a:bodyPr anchor="ctr"/>
          <a:lstStyle>
            <a:lvl1pPr latinLnBrk="0">
              <a:defRPr lang="fr-FR" sz="3200"/>
            </a:lvl1pPr>
          </a:lstStyle>
          <a:p>
            <a:r>
              <a:rPr lang="fr-FR" dirty="0"/>
              <a:t>Modifiez le style du titre</a:t>
            </a:r>
          </a:p>
        </p:txBody>
      </p:sp>
      <p:sp>
        <p:nvSpPr>
          <p:cNvPr id="4" name="Espace réservé du texte 3"/>
          <p:cNvSpPr>
            <a:spLocks noGrp="1"/>
          </p:cNvSpPr>
          <p:nvPr>
            <p:ph type="body" sz="half" idx="2"/>
          </p:nvPr>
        </p:nvSpPr>
        <p:spPr>
          <a:xfrm>
            <a:off x="680322" y="4711615"/>
            <a:ext cx="9613859" cy="1090789"/>
          </a:xfrm>
        </p:spPr>
        <p:txBody>
          <a:bodyPr anchor="ct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84EB90BD-B6CE-46B7-997F-7313B992CCDC}"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10729455" y="4711615"/>
            <a:ext cx="1154151" cy="1090789"/>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253836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Imag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Imag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1127856" y="609598"/>
            <a:ext cx="8718877" cy="3036061"/>
          </a:xfrm>
        </p:spPr>
        <p:txBody>
          <a:bodyPr anchor="ctr"/>
          <a:lstStyle>
            <a:lvl1pPr latinLnBrk="0">
              <a:defRPr lang="fr-FR" sz="3200"/>
            </a:lvl1pPr>
          </a:lstStyle>
          <a:p>
            <a:r>
              <a:rPr lang="fr-FR" dirty="0"/>
              <a:t>Modifiez le style du titre</a:t>
            </a:r>
          </a:p>
        </p:txBody>
      </p:sp>
      <p:sp>
        <p:nvSpPr>
          <p:cNvPr id="12" name="Espace réservé du texte 3"/>
          <p:cNvSpPr>
            <a:spLocks noGrp="1"/>
          </p:cNvSpPr>
          <p:nvPr>
            <p:ph type="body" sz="half" idx="13"/>
          </p:nvPr>
        </p:nvSpPr>
        <p:spPr>
          <a:xfrm>
            <a:off x="1402288" y="3653379"/>
            <a:ext cx="8156579" cy="548968"/>
          </a:xfrm>
        </p:spPr>
        <p:txBody>
          <a:bodyPr anchor="t">
            <a:normAutofit/>
          </a:bodyPr>
          <a:lstStyle>
            <a:lvl1pPr marL="0" indent="0" latinLnBrk="0">
              <a:buNone/>
              <a:defRPr lang="fr-FR" sz="14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4" name="Espace réservé du texte 3"/>
          <p:cNvSpPr>
            <a:spLocks noGrp="1"/>
          </p:cNvSpPr>
          <p:nvPr>
            <p:ph type="body" sz="half" idx="2"/>
          </p:nvPr>
        </p:nvSpPr>
        <p:spPr>
          <a:xfrm>
            <a:off x="680322" y="4711615"/>
            <a:ext cx="9613859" cy="1090789"/>
          </a:xfrm>
        </p:spPr>
        <p:txBody>
          <a:bodyPr anchor="ctr">
            <a:normAutofit/>
          </a:bodyP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CDB9D11F-B188-461D-B23F-39381795C052}"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10729455" y="4709925"/>
            <a:ext cx="1154151" cy="1090789"/>
          </a:xfrm>
        </p:spPr>
        <p:txBody>
          <a:bodyPr/>
          <a:lstStyle/>
          <a:p>
            <a:fld id="{6D22F896-40B5-4ADD-8801-0D06FADFA095}" type="slidenum">
              <a:rPr/>
              <a:pPr/>
              <a:t>‹N°›</a:t>
            </a:fld>
            <a:endParaRPr lang="fr-FR"/>
          </a:p>
        </p:txBody>
      </p:sp>
      <p:sp>
        <p:nvSpPr>
          <p:cNvPr id="16" name="Zone de texte 15"/>
          <p:cNvSpPr txBox="1"/>
          <p:nvPr/>
        </p:nvSpPr>
        <p:spPr>
          <a:xfrm>
            <a:off x="583572" y="748116"/>
            <a:ext cx="609600" cy="584776"/>
          </a:xfrm>
          <a:prstGeom prst="rect">
            <a:avLst/>
          </a:prstGeom>
        </p:spPr>
        <p:txBody>
          <a:bodyPr vert="horz" lIns="91440" tIns="45720" rIns="91440" bIns="45720" rtlCol="0" anchor="ctr">
            <a:noAutofit/>
          </a:bodyPr>
          <a:lstStyle>
            <a:lvl1pPr latinLnBrk="0">
              <a:spcBef>
                <a:spcPct val="0"/>
              </a:spcBef>
              <a:buNone/>
              <a:defRPr lang="fr-F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latinLnBrk="0">
              <a:defRPr lang="fr-FR">
                <a:solidFill>
                  <a:schemeClr val="tx2"/>
                </a:solidFill>
              </a:defRPr>
            </a:lvl2pPr>
            <a:lvl3pPr latinLnBrk="0">
              <a:defRPr lang="fr-FR">
                <a:solidFill>
                  <a:schemeClr val="tx2"/>
                </a:solidFill>
              </a:defRPr>
            </a:lvl3pPr>
            <a:lvl4pPr latinLnBrk="0">
              <a:defRPr lang="fr-FR">
                <a:solidFill>
                  <a:schemeClr val="tx2"/>
                </a:solidFill>
              </a:defRPr>
            </a:lvl4pPr>
            <a:lvl5pPr latinLnBrk="0">
              <a:defRPr lang="fr-FR">
                <a:solidFill>
                  <a:schemeClr val="tx2"/>
                </a:solidFill>
              </a:defRPr>
            </a:lvl5pPr>
            <a:lvl6pPr latinLnBrk="0">
              <a:defRPr lang="fr-FR">
                <a:solidFill>
                  <a:schemeClr val="tx2"/>
                </a:solidFill>
              </a:defRPr>
            </a:lvl6pPr>
            <a:lvl7pPr latinLnBrk="0">
              <a:defRPr lang="fr-FR">
                <a:solidFill>
                  <a:schemeClr val="tx2"/>
                </a:solidFill>
              </a:defRPr>
            </a:lvl7pPr>
            <a:lvl8pPr latinLnBrk="0">
              <a:defRPr lang="fr-FR">
                <a:solidFill>
                  <a:schemeClr val="tx2"/>
                </a:solidFill>
              </a:defRPr>
            </a:lvl8pPr>
            <a:lvl9pPr latinLnBrk="0">
              <a:defRPr lang="fr-FR">
                <a:solidFill>
                  <a:schemeClr val="tx2"/>
                </a:solidFill>
              </a:defRPr>
            </a:lvl9pPr>
          </a:lstStyle>
          <a:p>
            <a:pPr lvl="0"/>
            <a:r>
              <a:rPr lang="fr-FR" sz="7200">
                <a:solidFill>
                  <a:schemeClr val="tx1"/>
                </a:solidFill>
                <a:effectLst/>
              </a:rPr>
              <a:t>"</a:t>
            </a:r>
          </a:p>
        </p:txBody>
      </p:sp>
      <p:sp>
        <p:nvSpPr>
          <p:cNvPr id="17" name="Zone de texte 16"/>
          <p:cNvSpPr txBox="1"/>
          <p:nvPr/>
        </p:nvSpPr>
        <p:spPr>
          <a:xfrm>
            <a:off x="9662809" y="3033524"/>
            <a:ext cx="609600" cy="584776"/>
          </a:xfrm>
          <a:prstGeom prst="rect">
            <a:avLst/>
          </a:prstGeom>
        </p:spPr>
        <p:txBody>
          <a:bodyPr vert="horz" lIns="91440" tIns="45720" rIns="91440" bIns="45720" rtlCol="0" anchor="ctr">
            <a:noAutofit/>
          </a:bodyPr>
          <a:lstStyle>
            <a:lvl1pPr latinLnBrk="0">
              <a:spcBef>
                <a:spcPct val="0"/>
              </a:spcBef>
              <a:buNone/>
              <a:defRPr lang="fr-F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latinLnBrk="0">
              <a:defRPr lang="fr-FR">
                <a:solidFill>
                  <a:schemeClr val="tx2"/>
                </a:solidFill>
              </a:defRPr>
            </a:lvl2pPr>
            <a:lvl3pPr latinLnBrk="0">
              <a:defRPr lang="fr-FR">
                <a:solidFill>
                  <a:schemeClr val="tx2"/>
                </a:solidFill>
              </a:defRPr>
            </a:lvl3pPr>
            <a:lvl4pPr latinLnBrk="0">
              <a:defRPr lang="fr-FR">
                <a:solidFill>
                  <a:schemeClr val="tx2"/>
                </a:solidFill>
              </a:defRPr>
            </a:lvl4pPr>
            <a:lvl5pPr latinLnBrk="0">
              <a:defRPr lang="fr-FR">
                <a:solidFill>
                  <a:schemeClr val="tx2"/>
                </a:solidFill>
              </a:defRPr>
            </a:lvl5pPr>
            <a:lvl6pPr latinLnBrk="0">
              <a:defRPr lang="fr-FR">
                <a:solidFill>
                  <a:schemeClr val="tx2"/>
                </a:solidFill>
              </a:defRPr>
            </a:lvl6pPr>
            <a:lvl7pPr latinLnBrk="0">
              <a:defRPr lang="fr-FR">
                <a:solidFill>
                  <a:schemeClr val="tx2"/>
                </a:solidFill>
              </a:defRPr>
            </a:lvl7pPr>
            <a:lvl8pPr latinLnBrk="0">
              <a:defRPr lang="fr-FR">
                <a:solidFill>
                  <a:schemeClr val="tx2"/>
                </a:solidFill>
              </a:defRPr>
            </a:lvl8pPr>
            <a:lvl9pPr latinLnBrk="0">
              <a:defRPr lang="fr-FR">
                <a:solidFill>
                  <a:schemeClr val="tx2"/>
                </a:solidFill>
              </a:defRPr>
            </a:lvl9pPr>
          </a:lstStyle>
          <a:p>
            <a:pPr lvl="0" algn="r"/>
            <a:r>
              <a:rPr lang="fr-FR" sz="7200">
                <a:solidFill>
                  <a:schemeClr val="tx1"/>
                </a:solidFill>
                <a:effectLst/>
              </a:rPr>
              <a:t>"</a:t>
            </a:r>
          </a:p>
        </p:txBody>
      </p:sp>
    </p:spTree>
    <p:extLst>
      <p:ext uri="{BB962C8B-B14F-4D97-AF65-F5344CB8AC3E}">
        <p14:creationId xmlns:p14="http://schemas.microsoft.com/office/powerpoint/2010/main" val="345995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Imag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Imag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19" y="4711615"/>
            <a:ext cx="9613862" cy="588535"/>
          </a:xfrm>
        </p:spPr>
        <p:txBody>
          <a:bodyPr anchor="b"/>
          <a:lstStyle>
            <a:lvl1pPr latinLnBrk="0">
              <a:defRPr lang="fr-FR" sz="3200"/>
            </a:lvl1pPr>
          </a:lstStyle>
          <a:p>
            <a:r>
              <a:rPr lang="fr-FR" dirty="0"/>
              <a:t>Modifiez le style du titre</a:t>
            </a:r>
          </a:p>
        </p:txBody>
      </p:sp>
      <p:sp>
        <p:nvSpPr>
          <p:cNvPr id="4" name="Espace réservé du texte 3"/>
          <p:cNvSpPr>
            <a:spLocks noGrp="1"/>
          </p:cNvSpPr>
          <p:nvPr>
            <p:ph type="body" sz="half" idx="2"/>
          </p:nvPr>
        </p:nvSpPr>
        <p:spPr>
          <a:xfrm>
            <a:off x="680320" y="5300149"/>
            <a:ext cx="9613862" cy="502255"/>
          </a:xfrm>
        </p:spPr>
        <p:txBody>
          <a:bodyPr anchor="t"/>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52E6D8D9-55A2-4063-B0F3-121F44549695}"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10729455" y="4709925"/>
            <a:ext cx="1154151" cy="1090789"/>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428730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Imag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Imag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re 1"/>
          <p:cNvSpPr>
            <a:spLocks noGrp="1"/>
          </p:cNvSpPr>
          <p:nvPr>
            <p:ph type="title"/>
          </p:nvPr>
        </p:nvSpPr>
        <p:spPr>
          <a:xfrm>
            <a:off x="669222" y="753228"/>
            <a:ext cx="9624960" cy="1080938"/>
          </a:xfrm>
        </p:spPr>
        <p:txBody>
          <a:bodyPr/>
          <a:lstStyle/>
          <a:p>
            <a:r>
              <a:rPr lang="fr-FR" dirty="0"/>
              <a:t>Modifiez le style du titre</a:t>
            </a:r>
          </a:p>
        </p:txBody>
      </p:sp>
      <p:sp>
        <p:nvSpPr>
          <p:cNvPr id="7" name="Espace réservé du texte 2"/>
          <p:cNvSpPr>
            <a:spLocks noGrp="1"/>
          </p:cNvSpPr>
          <p:nvPr>
            <p:ph type="body" idx="1"/>
          </p:nvPr>
        </p:nvSpPr>
        <p:spPr>
          <a:xfrm>
            <a:off x="660946" y="2336873"/>
            <a:ext cx="3070034"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8" name="Espace réservé du texte 3"/>
          <p:cNvSpPr>
            <a:spLocks noGrp="1"/>
          </p:cNvSpPr>
          <p:nvPr>
            <p:ph type="body" sz="half" idx="15"/>
          </p:nvPr>
        </p:nvSpPr>
        <p:spPr>
          <a:xfrm>
            <a:off x="680322" y="3022673"/>
            <a:ext cx="3049702" cy="2913513"/>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9" name="Espace réservé du texte 4"/>
          <p:cNvSpPr>
            <a:spLocks noGrp="1"/>
          </p:cNvSpPr>
          <p:nvPr>
            <p:ph type="body" sz="quarter" idx="3"/>
          </p:nvPr>
        </p:nvSpPr>
        <p:spPr>
          <a:xfrm>
            <a:off x="3956025" y="2336873"/>
            <a:ext cx="3063240"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10" name="Espace réservé du texte 3"/>
          <p:cNvSpPr>
            <a:spLocks noGrp="1"/>
          </p:cNvSpPr>
          <p:nvPr>
            <p:ph type="body" sz="half" idx="16"/>
          </p:nvPr>
        </p:nvSpPr>
        <p:spPr>
          <a:xfrm>
            <a:off x="3945470" y="3022673"/>
            <a:ext cx="3063240" cy="2913513"/>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11" name="Espace réservé du texte 4"/>
          <p:cNvSpPr>
            <a:spLocks noGrp="1"/>
          </p:cNvSpPr>
          <p:nvPr>
            <p:ph type="body" sz="quarter" idx="13"/>
          </p:nvPr>
        </p:nvSpPr>
        <p:spPr>
          <a:xfrm>
            <a:off x="7224156" y="2336873"/>
            <a:ext cx="3070025"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12" name="Espace réservé du texte 3"/>
          <p:cNvSpPr>
            <a:spLocks noGrp="1"/>
          </p:cNvSpPr>
          <p:nvPr>
            <p:ph type="body" sz="half" idx="17"/>
          </p:nvPr>
        </p:nvSpPr>
        <p:spPr>
          <a:xfrm>
            <a:off x="7224156" y="3022673"/>
            <a:ext cx="3070025" cy="2913513"/>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3" name="Espace réservé de la date 2"/>
          <p:cNvSpPr>
            <a:spLocks noGrp="1"/>
          </p:cNvSpPr>
          <p:nvPr>
            <p:ph type="dt" sz="half" idx="10"/>
          </p:nvPr>
        </p:nvSpPr>
        <p:spPr/>
        <p:txBody>
          <a:bodyPr/>
          <a:lstStyle/>
          <a:p>
            <a:fld id="{D4B24536-994D-4021-A283-9F449C0DB509}" type="datetimeFigureOut">
              <a:rPr lang="en-US"/>
              <a:pPr/>
              <a:t>5/16/2026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162336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Imag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Imag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re 1"/>
          <p:cNvSpPr>
            <a:spLocks noGrp="1"/>
          </p:cNvSpPr>
          <p:nvPr>
            <p:ph type="title"/>
          </p:nvPr>
        </p:nvSpPr>
        <p:spPr>
          <a:xfrm>
            <a:off x="680322" y="753228"/>
            <a:ext cx="9613860" cy="1080938"/>
          </a:xfrm>
        </p:spPr>
        <p:txBody>
          <a:bodyPr/>
          <a:lstStyle/>
          <a:p>
            <a:r>
              <a:rPr lang="fr-FR" dirty="0"/>
              <a:t>Modifiez le style du titre</a:t>
            </a:r>
          </a:p>
        </p:txBody>
      </p:sp>
      <p:sp>
        <p:nvSpPr>
          <p:cNvPr id="19" name="Espace réservé du texte 2"/>
          <p:cNvSpPr>
            <a:spLocks noGrp="1"/>
          </p:cNvSpPr>
          <p:nvPr>
            <p:ph type="body" idx="1"/>
          </p:nvPr>
        </p:nvSpPr>
        <p:spPr>
          <a:xfrm>
            <a:off x="680318" y="4297503"/>
            <a:ext cx="3049705"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20" name="Espace réservé d’image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fr-FR" sz="1600"/>
            </a:lvl1pPr>
            <a:lvl2pPr marL="457200" indent="0" latinLnBrk="0">
              <a:buNone/>
              <a:defRPr lang="fr-FR" sz="1600"/>
            </a:lvl2pPr>
            <a:lvl3pPr marL="914400" indent="0" latinLnBrk="0">
              <a:buNone/>
              <a:defRPr lang="fr-FR" sz="1600"/>
            </a:lvl3pPr>
            <a:lvl4pPr marL="1371600" indent="0" latinLnBrk="0">
              <a:buNone/>
              <a:defRPr lang="fr-FR" sz="1600"/>
            </a:lvl4pPr>
            <a:lvl5pPr marL="1828800" indent="0" latinLnBrk="0">
              <a:buNone/>
              <a:defRPr lang="fr-FR" sz="1600"/>
            </a:lvl5pPr>
            <a:lvl6pPr marL="2286000" indent="0" latinLnBrk="0">
              <a:buNone/>
              <a:defRPr lang="fr-FR" sz="1600"/>
            </a:lvl6pPr>
            <a:lvl7pPr marL="2743200" indent="0" latinLnBrk="0">
              <a:buNone/>
              <a:defRPr lang="fr-FR" sz="1600"/>
            </a:lvl7pPr>
            <a:lvl8pPr marL="3200400" indent="0" latinLnBrk="0">
              <a:buNone/>
              <a:defRPr lang="fr-FR" sz="1600"/>
            </a:lvl8pPr>
            <a:lvl9pPr marL="3657600" indent="0" latinLnBrk="0">
              <a:buNone/>
              <a:defRPr lang="fr-FR" sz="1600"/>
            </a:lvl9pPr>
          </a:lstStyle>
          <a:p>
            <a:r>
              <a:rPr lang="fr-FR" dirty="0"/>
              <a:t>Cliquez sur l’icône pour ajouter une image</a:t>
            </a:r>
          </a:p>
        </p:txBody>
      </p:sp>
      <p:sp>
        <p:nvSpPr>
          <p:cNvPr id="21" name="Espace réservé du texte 3"/>
          <p:cNvSpPr>
            <a:spLocks noGrp="1"/>
          </p:cNvSpPr>
          <p:nvPr>
            <p:ph type="body" sz="half" idx="18"/>
          </p:nvPr>
        </p:nvSpPr>
        <p:spPr>
          <a:xfrm>
            <a:off x="680318" y="4873765"/>
            <a:ext cx="3049705" cy="1062422"/>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22" name="Espace réservé du texte 4"/>
          <p:cNvSpPr>
            <a:spLocks noGrp="1"/>
          </p:cNvSpPr>
          <p:nvPr>
            <p:ph type="body" sz="quarter" idx="3"/>
          </p:nvPr>
        </p:nvSpPr>
        <p:spPr>
          <a:xfrm>
            <a:off x="3945471" y="4297503"/>
            <a:ext cx="3063240"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23" name="Espace réservé d’image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fr-FR" sz="1600"/>
            </a:lvl1pPr>
            <a:lvl2pPr marL="457200" indent="0" latinLnBrk="0">
              <a:buNone/>
              <a:defRPr lang="fr-FR" sz="1600"/>
            </a:lvl2pPr>
            <a:lvl3pPr marL="914400" indent="0" latinLnBrk="0">
              <a:buNone/>
              <a:defRPr lang="fr-FR" sz="1600"/>
            </a:lvl3pPr>
            <a:lvl4pPr marL="1371600" indent="0" latinLnBrk="0">
              <a:buNone/>
              <a:defRPr lang="fr-FR" sz="1600"/>
            </a:lvl4pPr>
            <a:lvl5pPr marL="1828800" indent="0" latinLnBrk="0">
              <a:buNone/>
              <a:defRPr lang="fr-FR" sz="1600"/>
            </a:lvl5pPr>
            <a:lvl6pPr marL="2286000" indent="0" latinLnBrk="0">
              <a:buNone/>
              <a:defRPr lang="fr-FR" sz="1600"/>
            </a:lvl6pPr>
            <a:lvl7pPr marL="2743200" indent="0" latinLnBrk="0">
              <a:buNone/>
              <a:defRPr lang="fr-FR" sz="1600"/>
            </a:lvl7pPr>
            <a:lvl8pPr marL="3200400" indent="0" latinLnBrk="0">
              <a:buNone/>
              <a:defRPr lang="fr-FR" sz="1600"/>
            </a:lvl8pPr>
            <a:lvl9pPr marL="3657600" indent="0" latinLnBrk="0">
              <a:buNone/>
              <a:defRPr lang="fr-FR" sz="1600"/>
            </a:lvl9pPr>
          </a:lstStyle>
          <a:p>
            <a:r>
              <a:rPr lang="fr-FR" dirty="0"/>
              <a:t>Cliquez sur l’icône pour ajouter une image</a:t>
            </a:r>
          </a:p>
        </p:txBody>
      </p:sp>
      <p:sp>
        <p:nvSpPr>
          <p:cNvPr id="24" name="Espace réservé du texte 3"/>
          <p:cNvSpPr>
            <a:spLocks noGrp="1"/>
          </p:cNvSpPr>
          <p:nvPr>
            <p:ph type="body" sz="half" idx="19"/>
          </p:nvPr>
        </p:nvSpPr>
        <p:spPr>
          <a:xfrm>
            <a:off x="3944117" y="4873764"/>
            <a:ext cx="3067297" cy="1062422"/>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25" name="Espace réservé du texte 4"/>
          <p:cNvSpPr>
            <a:spLocks noGrp="1"/>
          </p:cNvSpPr>
          <p:nvPr>
            <p:ph type="body" sz="quarter" idx="13"/>
          </p:nvPr>
        </p:nvSpPr>
        <p:spPr>
          <a:xfrm>
            <a:off x="7230678" y="4297503"/>
            <a:ext cx="3063505"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26" name="Espace réservé d’image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fr-FR" sz="1600"/>
            </a:lvl1pPr>
            <a:lvl2pPr marL="457200" indent="0" latinLnBrk="0">
              <a:buNone/>
              <a:defRPr lang="fr-FR" sz="1600"/>
            </a:lvl2pPr>
            <a:lvl3pPr marL="914400" indent="0" latinLnBrk="0">
              <a:buNone/>
              <a:defRPr lang="fr-FR" sz="1600"/>
            </a:lvl3pPr>
            <a:lvl4pPr marL="1371600" indent="0" latinLnBrk="0">
              <a:buNone/>
              <a:defRPr lang="fr-FR" sz="1600"/>
            </a:lvl4pPr>
            <a:lvl5pPr marL="1828800" indent="0" latinLnBrk="0">
              <a:buNone/>
              <a:defRPr lang="fr-FR" sz="1600"/>
            </a:lvl5pPr>
            <a:lvl6pPr marL="2286000" indent="0" latinLnBrk="0">
              <a:buNone/>
              <a:defRPr lang="fr-FR" sz="1600"/>
            </a:lvl6pPr>
            <a:lvl7pPr marL="2743200" indent="0" latinLnBrk="0">
              <a:buNone/>
              <a:defRPr lang="fr-FR" sz="1600"/>
            </a:lvl7pPr>
            <a:lvl8pPr marL="3200400" indent="0" latinLnBrk="0">
              <a:buNone/>
              <a:defRPr lang="fr-FR" sz="1600"/>
            </a:lvl8pPr>
            <a:lvl9pPr marL="3657600" indent="0" latinLnBrk="0">
              <a:buNone/>
              <a:defRPr lang="fr-FR" sz="1600"/>
            </a:lvl9pPr>
          </a:lstStyle>
          <a:p>
            <a:r>
              <a:rPr lang="fr-FR" dirty="0"/>
              <a:t>Cliquez sur l’icône pour ajouter une image</a:t>
            </a:r>
          </a:p>
        </p:txBody>
      </p:sp>
      <p:sp>
        <p:nvSpPr>
          <p:cNvPr id="27" name="Espace réservé du texte 3"/>
          <p:cNvSpPr>
            <a:spLocks noGrp="1"/>
          </p:cNvSpPr>
          <p:nvPr>
            <p:ph type="body" sz="half" idx="20"/>
          </p:nvPr>
        </p:nvSpPr>
        <p:spPr>
          <a:xfrm>
            <a:off x="7230553" y="4873762"/>
            <a:ext cx="3067563" cy="1062422"/>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3" name="Espace réservé de la date 2"/>
          <p:cNvSpPr>
            <a:spLocks noGrp="1"/>
          </p:cNvSpPr>
          <p:nvPr>
            <p:ph type="dt" sz="half" idx="10"/>
          </p:nvPr>
        </p:nvSpPr>
        <p:spPr/>
        <p:txBody>
          <a:bodyPr/>
          <a:lstStyle/>
          <a:p>
            <a:fld id="{3CBBBB78-C96F-47B7-AB17-D852CA960AC9}" type="datetimeFigureOut">
              <a:rPr lang="en-US"/>
              <a:pPr/>
              <a:t>5/16/2026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29608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Imag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Imag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p:txBody>
          <a:bodyPr/>
          <a:lstStyle>
            <a:lvl1pPr algn="r" latinLnBrk="0">
              <a:defRPr lang="fr-FR"/>
            </a:lvl1pPr>
          </a:lstStyle>
          <a:p>
            <a:r>
              <a:rPr lang="fr-FR" dirty="0"/>
              <a:t>Modifiez le style du titre</a:t>
            </a:r>
          </a:p>
        </p:txBody>
      </p:sp>
      <p:sp>
        <p:nvSpPr>
          <p:cNvPr id="3" name="Espace réservé du texte vertical 2"/>
          <p:cNvSpPr>
            <a:spLocks noGrp="1"/>
          </p:cNvSpPr>
          <p:nvPr>
            <p:ph type="body" orient="vert" idx="1"/>
          </p:nvPr>
        </p:nvSpPr>
        <p:spPr/>
        <p:txBody>
          <a:bodyPr vert="eaVert"/>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1FA3F48C-C7C6-4055-9F49-3777875E72AE}" type="datetimeFigureOut">
              <a:rPr lang="en-US"/>
              <a:pPr/>
              <a:t>5/16/2026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70984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vertical 1"/>
          <p:cNvSpPr>
            <a:spLocks noGrp="1"/>
          </p:cNvSpPr>
          <p:nvPr>
            <p:ph type="title" orient="vert"/>
          </p:nvPr>
        </p:nvSpPr>
        <p:spPr>
          <a:xfrm>
            <a:off x="10129231" y="609597"/>
            <a:ext cx="1073802" cy="4353760"/>
          </a:xfrm>
        </p:spPr>
        <p:txBody>
          <a:bodyPr vert="eaVert"/>
          <a:lstStyle/>
          <a:p>
            <a:r>
              <a:rPr lang="fr-FR" dirty="0"/>
              <a:t>Modifiez le style du titre</a:t>
            </a:r>
          </a:p>
        </p:txBody>
      </p:sp>
      <p:sp>
        <p:nvSpPr>
          <p:cNvPr id="3" name="Espace réservé du texte vertical 2"/>
          <p:cNvSpPr>
            <a:spLocks noGrp="1"/>
          </p:cNvSpPr>
          <p:nvPr>
            <p:ph type="body" orient="vert" idx="1"/>
          </p:nvPr>
        </p:nvSpPr>
        <p:spPr>
          <a:xfrm>
            <a:off x="680322" y="609597"/>
            <a:ext cx="8870004" cy="5326589"/>
          </a:xfrm>
        </p:spPr>
        <p:txBody>
          <a:bodyPr vert="eaVert"/>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6807126" y="5936187"/>
            <a:ext cx="2743200" cy="365125"/>
          </a:xfrm>
        </p:spPr>
        <p:txBody>
          <a:bodyPr/>
          <a:lstStyle/>
          <a:p>
            <a:fld id="{6178E61D-D431-422C-9764-11DAFE33AB63}" type="datetimeFigureOut">
              <a:rPr lang="en-US"/>
              <a:pPr/>
              <a:t>5/16/2026</a:t>
            </a:fld>
            <a:endParaRPr lang="fr-FR"/>
          </a:p>
        </p:txBody>
      </p:sp>
      <p:sp>
        <p:nvSpPr>
          <p:cNvPr id="5" name="Espace réservé du pied de page 4"/>
          <p:cNvSpPr>
            <a:spLocks noGrp="1"/>
          </p:cNvSpPr>
          <p:nvPr>
            <p:ph type="ftr" sz="quarter" idx="11"/>
          </p:nvPr>
        </p:nvSpPr>
        <p:spPr>
          <a:xfrm>
            <a:off x="680321" y="5936188"/>
            <a:ext cx="6126805" cy="365125"/>
          </a:xfrm>
        </p:spPr>
        <p:txBody>
          <a:bodyPr/>
          <a:lstStyle/>
          <a:p>
            <a:endParaRPr lang="fr-FR"/>
          </a:p>
        </p:txBody>
      </p:sp>
      <p:sp>
        <p:nvSpPr>
          <p:cNvPr id="6" name="Espace réservé du numéro de diapositive 5"/>
          <p:cNvSpPr>
            <a:spLocks noGrp="1"/>
          </p:cNvSpPr>
          <p:nvPr>
            <p:ph type="sldNum" sz="quarter" idx="12"/>
          </p:nvPr>
        </p:nvSpPr>
        <p:spPr>
          <a:xfrm>
            <a:off x="10097550" y="5398633"/>
            <a:ext cx="1154151" cy="1090789"/>
          </a:xfrm>
        </p:spPr>
        <p:txBody>
          <a:bodyPr anchor="t"/>
          <a:lstStyle>
            <a:lvl1pPr algn="ctr" latinLnBrk="0">
              <a:defRPr lang="fr-FR"/>
            </a:lvl1pPr>
          </a:lstStyle>
          <a:p>
            <a:fld id="{6D22F896-40B5-4ADD-8801-0D06FADFA095}" type="slidenum">
              <a:rPr/>
              <a:pPr/>
              <a:t>‹N°›</a:t>
            </a:fld>
            <a:endParaRPr lang="fr-FR"/>
          </a:p>
        </p:txBody>
      </p:sp>
    </p:spTree>
    <p:extLst>
      <p:ext uri="{BB962C8B-B14F-4D97-AF65-F5344CB8AC3E}">
        <p14:creationId xmlns:p14="http://schemas.microsoft.com/office/powerpoint/2010/main" val="277995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Imag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ctrTitle"/>
          </p:nvPr>
        </p:nvSpPr>
        <p:spPr>
          <a:xfrm>
            <a:off x="680322" y="2733709"/>
            <a:ext cx="8144134" cy="1373070"/>
          </a:xfrm>
        </p:spPr>
        <p:txBody>
          <a:bodyPr anchor="b">
            <a:noAutofit/>
          </a:bodyPr>
          <a:lstStyle>
            <a:lvl1pPr algn="r" latinLnBrk="0">
              <a:defRPr lang="fr-FR" sz="5400"/>
            </a:lvl1pPr>
          </a:lstStyle>
          <a:p>
            <a:r>
              <a:rPr lang="fr-FR" dirty="0"/>
              <a:t>Modifiez le style du titre</a:t>
            </a:r>
          </a:p>
        </p:txBody>
      </p:sp>
      <p:sp>
        <p:nvSpPr>
          <p:cNvPr id="3" name="Sous-titre 2"/>
          <p:cNvSpPr>
            <a:spLocks noGrp="1"/>
          </p:cNvSpPr>
          <p:nvPr>
            <p:ph type="subTitle" idx="1"/>
          </p:nvPr>
        </p:nvSpPr>
        <p:spPr>
          <a:xfrm>
            <a:off x="680322" y="4394039"/>
            <a:ext cx="8144134" cy="1117687"/>
          </a:xfrm>
        </p:spPr>
        <p:txBody>
          <a:bodyPr>
            <a:normAutofit/>
          </a:bodyPr>
          <a:lstStyle>
            <a:lvl1pPr marL="0" indent="0" algn="r" latinLnBrk="0">
              <a:buNone/>
              <a:defRPr lang="fr-FR" sz="2000"/>
            </a:lvl1pPr>
            <a:lvl2pPr marL="457200" indent="0" algn="ctr" latinLnBrk="0">
              <a:buNone/>
              <a:defRPr lang="fr-FR" sz="2000"/>
            </a:lvl2pPr>
            <a:lvl3pPr marL="914400" indent="0" algn="ctr" latinLnBrk="0">
              <a:buNone/>
              <a:defRPr lang="fr-FR" sz="1800"/>
            </a:lvl3pPr>
            <a:lvl4pPr marL="1371600" indent="0" algn="ctr" latinLnBrk="0">
              <a:buNone/>
              <a:defRPr lang="fr-FR" sz="1600"/>
            </a:lvl4pPr>
            <a:lvl5pPr marL="1828800" indent="0" algn="ctr" latinLnBrk="0">
              <a:buNone/>
              <a:defRPr lang="fr-FR" sz="1600"/>
            </a:lvl5pPr>
            <a:lvl6pPr marL="2286000" indent="0" algn="ctr" latinLnBrk="0">
              <a:buNone/>
              <a:defRPr lang="fr-FR" sz="1600"/>
            </a:lvl6pPr>
            <a:lvl7pPr marL="2743200" indent="0" algn="ctr" latinLnBrk="0">
              <a:buNone/>
              <a:defRPr lang="fr-FR" sz="1600"/>
            </a:lvl7pPr>
            <a:lvl8pPr marL="3200400" indent="0" algn="ctr" latinLnBrk="0">
              <a:buNone/>
              <a:defRPr lang="fr-FR" sz="1600"/>
            </a:lvl8pPr>
            <a:lvl9pPr marL="3657600" indent="0" algn="ctr" latinLnBrk="0">
              <a:buNone/>
              <a:defRPr lang="fr-FR" sz="1600"/>
            </a:lvl9pPr>
          </a:lstStyle>
          <a:p>
            <a:r>
              <a:rPr lang="fr-FR" dirty="0"/>
              <a:t>Modifiez le style des sous-titres du masque</a:t>
            </a:r>
          </a:p>
        </p:txBody>
      </p:sp>
      <p:sp>
        <p:nvSpPr>
          <p:cNvPr id="4" name="Espace réservé de la date 3"/>
          <p:cNvSpPr>
            <a:spLocks noGrp="1"/>
          </p:cNvSpPr>
          <p:nvPr>
            <p:ph type="dt" sz="half" idx="10"/>
          </p:nvPr>
        </p:nvSpPr>
        <p:spPr/>
        <p:txBody>
          <a:bodyPr/>
          <a:lstStyle/>
          <a:p>
            <a:fld id="{78ABE3C1-DBE1-495D-B57B-2849774B866A}" type="datetimeFigureOut">
              <a:rPr lang="en-US"/>
              <a:pPr/>
              <a:t>5/16/2026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9255346" y="2750337"/>
            <a:ext cx="1171888" cy="1356442"/>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414068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Imag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Imag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p:txBody>
          <a:bodyPr/>
          <a:lstStyle/>
          <a:p>
            <a:r>
              <a:rPr lang="fr-FR" dirty="0"/>
              <a:t>Modifiez le style du titre</a:t>
            </a:r>
          </a:p>
        </p:txBody>
      </p:sp>
      <p:sp>
        <p:nvSpPr>
          <p:cNvPr id="3" name="Emplacement réservé de contenu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12DE42F4-6EEF-4EF7-8ED4-2208F0F89A08}" type="datetimeFigureOut">
              <a:rPr lang="en-US"/>
              <a:pPr/>
              <a:t>5/16/2026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84746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Imag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Imag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p:txBody>
          <a:bodyPr/>
          <a:lstStyle/>
          <a:p>
            <a:r>
              <a:rPr lang="fr-FR" dirty="0"/>
              <a:t>Modifiez le style du titre</a:t>
            </a:r>
          </a:p>
        </p:txBody>
      </p:sp>
      <p:sp>
        <p:nvSpPr>
          <p:cNvPr id="3" name="Emplacement réservé de contenu 2"/>
          <p:cNvSpPr>
            <a:spLocks noGrp="1"/>
          </p:cNvSpPr>
          <p:nvPr>
            <p:ph idx="1"/>
          </p:nvPr>
        </p:nvSpPr>
        <p:spPr/>
        <p:txBody>
          <a:bodyPr>
            <a:normAutofit/>
          </a:bodyPr>
          <a:lstStyle>
            <a:lvl1pPr latinLnBrk="0">
              <a:defRPr lang="fr-FR" sz="2400"/>
            </a:lvl1pPr>
            <a:lvl2pPr latinLnBrk="0">
              <a:defRPr lang="fr-FR" sz="2000"/>
            </a:lvl2pPr>
            <a:lvl3pPr latinLnBrk="0">
              <a:defRPr lang="fr-FR" sz="1800"/>
            </a:lvl3pPr>
            <a:lvl4pPr latinLnBrk="0">
              <a:defRPr lang="fr-FR" sz="1600"/>
            </a:lvl4pPr>
            <a:lvl5pPr latinLnBrk="0">
              <a:defRPr lang="fr-FR" sz="16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12DE42F4-6EEF-4EF7-8ED4-2208F0F89A08}" type="datetimeFigureOut">
              <a:rPr lang="en-US"/>
              <a:pPr/>
              <a:t>5/16/2026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214739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7" name="Imag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Imag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2" y="2869895"/>
            <a:ext cx="9613860" cy="1090788"/>
          </a:xfrm>
        </p:spPr>
        <p:txBody>
          <a:bodyPr anchor="ctr">
            <a:normAutofit/>
          </a:bodyPr>
          <a:lstStyle>
            <a:lvl1pPr algn="r" latinLnBrk="0">
              <a:defRPr lang="fr-FR" sz="3600"/>
            </a:lvl1pPr>
          </a:lstStyle>
          <a:p>
            <a:r>
              <a:rPr lang="fr-FR" dirty="0"/>
              <a:t>Modifiez le style du titre</a:t>
            </a:r>
          </a:p>
        </p:txBody>
      </p:sp>
      <p:sp>
        <p:nvSpPr>
          <p:cNvPr id="3" name="Espace réservé du texte 2"/>
          <p:cNvSpPr>
            <a:spLocks noGrp="1"/>
          </p:cNvSpPr>
          <p:nvPr>
            <p:ph type="body" idx="1"/>
          </p:nvPr>
        </p:nvSpPr>
        <p:spPr>
          <a:xfrm>
            <a:off x="680322" y="4232171"/>
            <a:ext cx="9613860" cy="1704017"/>
          </a:xfrm>
        </p:spPr>
        <p:txBody>
          <a:bodyPr>
            <a:normAutofit/>
          </a:bodyPr>
          <a:lstStyle>
            <a:lvl1pPr marL="0" indent="0" algn="r" latinLnBrk="0">
              <a:buNone/>
              <a:defRPr lang="fr-FR" sz="2000">
                <a:solidFill>
                  <a:schemeClr val="tx1">
                    <a:tint val="75000"/>
                  </a:schemeClr>
                </a:solidFill>
              </a:defRPr>
            </a:lvl1pPr>
            <a:lvl2pPr marL="457200" indent="0" latinLnBrk="0">
              <a:buNone/>
              <a:defRPr lang="fr-FR" sz="2000">
                <a:solidFill>
                  <a:schemeClr val="tx1">
                    <a:tint val="75000"/>
                  </a:schemeClr>
                </a:solidFill>
              </a:defRPr>
            </a:lvl2pPr>
            <a:lvl3pPr marL="914400" indent="0" latinLnBrk="0">
              <a:buNone/>
              <a:defRPr lang="fr-FR" sz="1800">
                <a:solidFill>
                  <a:schemeClr val="tx1">
                    <a:tint val="75000"/>
                  </a:schemeClr>
                </a:solidFill>
              </a:defRPr>
            </a:lvl3pPr>
            <a:lvl4pPr marL="1371600" indent="0" latinLnBrk="0">
              <a:buNone/>
              <a:defRPr lang="fr-FR" sz="1600">
                <a:solidFill>
                  <a:schemeClr val="tx1">
                    <a:tint val="75000"/>
                  </a:schemeClr>
                </a:solidFill>
              </a:defRPr>
            </a:lvl4pPr>
            <a:lvl5pPr marL="1828800" indent="0" latinLnBrk="0">
              <a:buNone/>
              <a:defRPr lang="fr-FR" sz="1600">
                <a:solidFill>
                  <a:schemeClr val="tx1">
                    <a:tint val="75000"/>
                  </a:schemeClr>
                </a:solidFill>
              </a:defRPr>
            </a:lvl5pPr>
            <a:lvl6pPr marL="2286000" indent="0" latinLnBrk="0">
              <a:buNone/>
              <a:defRPr lang="fr-FR" sz="1600">
                <a:solidFill>
                  <a:schemeClr val="tx1">
                    <a:tint val="75000"/>
                  </a:schemeClr>
                </a:solidFill>
              </a:defRPr>
            </a:lvl6pPr>
            <a:lvl7pPr marL="2743200" indent="0" latinLnBrk="0">
              <a:buNone/>
              <a:defRPr lang="fr-FR" sz="1600">
                <a:solidFill>
                  <a:schemeClr val="tx1">
                    <a:tint val="75000"/>
                  </a:schemeClr>
                </a:solidFill>
              </a:defRPr>
            </a:lvl7pPr>
            <a:lvl8pPr marL="3200400" indent="0" latinLnBrk="0">
              <a:buNone/>
              <a:defRPr lang="fr-FR" sz="1600">
                <a:solidFill>
                  <a:schemeClr val="tx1">
                    <a:tint val="75000"/>
                  </a:schemeClr>
                </a:solidFill>
              </a:defRPr>
            </a:lvl8pPr>
            <a:lvl9pPr marL="3657600" indent="0" latinLnBrk="0">
              <a:buNone/>
              <a:defRPr lang="fr-FR" sz="1600">
                <a:solidFill>
                  <a:schemeClr val="tx1">
                    <a:tint val="75000"/>
                  </a:schemeClr>
                </a:solidFill>
              </a:defRPr>
            </a:lvl9pPr>
          </a:lstStyle>
          <a:p>
            <a:pPr lvl="0"/>
            <a:r>
              <a:rPr lang="fr-FR" dirty="0"/>
              <a:t>Modifiez les styles du texte du masque</a:t>
            </a:r>
          </a:p>
        </p:txBody>
      </p:sp>
      <p:sp>
        <p:nvSpPr>
          <p:cNvPr id="4" name="Espace réservé de la date 3"/>
          <p:cNvSpPr>
            <a:spLocks noGrp="1"/>
          </p:cNvSpPr>
          <p:nvPr>
            <p:ph type="dt" sz="half" idx="10"/>
          </p:nvPr>
        </p:nvSpPr>
        <p:spPr/>
        <p:txBody>
          <a:bodyPr/>
          <a:lstStyle/>
          <a:p>
            <a:fld id="{30578ACC-22D6-47C1-A373-4FD133E34F3C}" type="datetimeFigureOut">
              <a:rPr lang="en-US"/>
              <a:pPr/>
              <a:t>5/16/2026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10729455" y="2869895"/>
            <a:ext cx="1154151" cy="1090789"/>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250743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p:txBody>
          <a:bodyPr/>
          <a:lstStyle/>
          <a:p>
            <a:r>
              <a:rPr lang="fr-FR"/>
              <a:t>Modifiez le style du titre</a:t>
            </a:r>
          </a:p>
        </p:txBody>
      </p:sp>
      <p:sp>
        <p:nvSpPr>
          <p:cNvPr id="3" name="Emplacement réservé de contenu 2"/>
          <p:cNvSpPr>
            <a:spLocks noGrp="1"/>
          </p:cNvSpPr>
          <p:nvPr>
            <p:ph sz="half" idx="1"/>
          </p:nvPr>
        </p:nvSpPr>
        <p:spPr>
          <a:xfrm>
            <a:off x="680320" y="2336873"/>
            <a:ext cx="4698358" cy="3599316"/>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mplacement réservé de contenu 3"/>
          <p:cNvSpPr>
            <a:spLocks noGrp="1"/>
          </p:cNvSpPr>
          <p:nvPr>
            <p:ph sz="half" idx="2"/>
          </p:nvPr>
        </p:nvSpPr>
        <p:spPr>
          <a:xfrm>
            <a:off x="5594123" y="2336873"/>
            <a:ext cx="4700058" cy="3599316"/>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p:txBody>
          <a:bodyPr/>
          <a:lstStyle/>
          <a:p>
            <a:fld id="{4E5A6C69-6797-4E8A-BF37-F2C3751466E9}"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131050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Imag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Imag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19" y="753229"/>
            <a:ext cx="9613863" cy="1080937"/>
          </a:xfrm>
        </p:spPr>
        <p:txBody>
          <a:bodyPr/>
          <a:lstStyle/>
          <a:p>
            <a:r>
              <a:rPr lang="fr-FR"/>
              <a:t>Modifiez le style du titre</a:t>
            </a:r>
          </a:p>
        </p:txBody>
      </p:sp>
      <p:sp>
        <p:nvSpPr>
          <p:cNvPr id="3" name="Espace réservé du texte 2"/>
          <p:cNvSpPr>
            <a:spLocks noGrp="1"/>
          </p:cNvSpPr>
          <p:nvPr>
            <p:ph type="body" idx="1"/>
          </p:nvPr>
        </p:nvSpPr>
        <p:spPr>
          <a:xfrm>
            <a:off x="906350" y="2336873"/>
            <a:ext cx="4472327" cy="693135"/>
          </a:xfrm>
        </p:spPr>
        <p:txBody>
          <a:bodyPr anchor="b"/>
          <a:lstStyle>
            <a:lvl1pPr marL="0" indent="0" latinLnBrk="0">
              <a:buNone/>
              <a:defRPr lang="fr-FR" sz="2400" b="1"/>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4" name="Emplacement réservé de contenu 3"/>
          <p:cNvSpPr>
            <a:spLocks noGrp="1"/>
          </p:cNvSpPr>
          <p:nvPr>
            <p:ph sz="half" idx="2"/>
          </p:nvPr>
        </p:nvSpPr>
        <p:spPr>
          <a:xfrm>
            <a:off x="680322" y="3030008"/>
            <a:ext cx="4698355" cy="2906179"/>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820154" y="2336873"/>
            <a:ext cx="4474028" cy="692076"/>
          </a:xfrm>
        </p:spPr>
        <p:txBody>
          <a:bodyPr anchor="b"/>
          <a:lstStyle>
            <a:lvl1pPr marL="0" indent="0" latinLnBrk="0">
              <a:buNone/>
              <a:defRPr lang="fr-FR" sz="2400" b="1"/>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6" name="Emplacement réservé de contenu 5"/>
          <p:cNvSpPr>
            <a:spLocks noGrp="1"/>
          </p:cNvSpPr>
          <p:nvPr>
            <p:ph sz="quarter" idx="4"/>
          </p:nvPr>
        </p:nvSpPr>
        <p:spPr>
          <a:xfrm>
            <a:off x="5594123" y="3030008"/>
            <a:ext cx="4700059" cy="2906179"/>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p:txBody>
          <a:bodyPr/>
          <a:lstStyle/>
          <a:p>
            <a:fld id="{D82014A1-A632-4878-A0D3-F52BA7563730}" type="datetimeFigureOut">
              <a:rPr lang="en-US"/>
              <a:pPr/>
              <a:t>5/16/2026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220935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Imag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Imag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E99F462-093F-4566-844B-4C71F2739DA5}" type="datetimeFigureOut">
              <a:rPr lang="en-US"/>
              <a:pPr/>
              <a:t>5/16/2026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372705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Imag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ce réservé de la date 1"/>
          <p:cNvSpPr>
            <a:spLocks noGrp="1"/>
          </p:cNvSpPr>
          <p:nvPr>
            <p:ph type="dt" sz="half" idx="10"/>
          </p:nvPr>
        </p:nvSpPr>
        <p:spPr/>
        <p:txBody>
          <a:bodyPr/>
          <a:lstStyle/>
          <a:p>
            <a:fld id="{3D24A7AC-904D-4781-85BA-7D10C17ED021}" type="datetimeFigureOut">
              <a:rPr lang="en-US"/>
              <a:pPr/>
              <a:t>5/16/2026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189113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1" y="753227"/>
            <a:ext cx="9613859" cy="1080940"/>
          </a:xfrm>
        </p:spPr>
        <p:txBody>
          <a:bodyPr anchor="ctr">
            <a:normAutofit/>
          </a:bodyPr>
          <a:lstStyle>
            <a:lvl1pPr latinLnBrk="0">
              <a:defRPr lang="fr-FR" sz="3600"/>
            </a:lvl1pPr>
          </a:lstStyle>
          <a:p>
            <a:r>
              <a:rPr lang="fr-FR"/>
              <a:t>Modifiez le style du titre</a:t>
            </a:r>
          </a:p>
        </p:txBody>
      </p:sp>
      <p:sp>
        <p:nvSpPr>
          <p:cNvPr id="3" name="Emplacement réservé de contenu 2"/>
          <p:cNvSpPr>
            <a:spLocks noGrp="1"/>
          </p:cNvSpPr>
          <p:nvPr>
            <p:ph idx="1"/>
          </p:nvPr>
        </p:nvSpPr>
        <p:spPr>
          <a:xfrm>
            <a:off x="4685846" y="2336873"/>
            <a:ext cx="5608336" cy="3599313"/>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680322" y="2336872"/>
            <a:ext cx="3790078" cy="3599317"/>
          </a:xfrm>
        </p:spPr>
        <p:txBody>
          <a:bodyPr anchor="ct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E331444B-B92B-4E27-8C94-BB93EAF5CB18}"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292632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3" y="753228"/>
            <a:ext cx="9613857" cy="1080938"/>
          </a:xfrm>
        </p:spPr>
        <p:txBody>
          <a:bodyPr anchor="ctr">
            <a:normAutofit/>
          </a:bodyPr>
          <a:lstStyle>
            <a:lvl1pPr latinLnBrk="0">
              <a:defRPr lang="fr-FR" sz="3600"/>
            </a:lvl1pPr>
          </a:lstStyle>
          <a:p>
            <a:r>
              <a:rPr lang="fr-FR" dirty="0"/>
              <a:t>Modifiez le style du titre</a:t>
            </a:r>
          </a:p>
        </p:txBody>
      </p:sp>
      <p:sp>
        <p:nvSpPr>
          <p:cNvPr id="3" name="Espace réservé d’image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latinLnBrk="0">
              <a:buNone/>
              <a:defRPr lang="fr-FR" sz="3200"/>
            </a:lvl1pPr>
            <a:lvl2pPr marL="457200" indent="0" latinLnBrk="0">
              <a:buNone/>
              <a:defRPr lang="fr-FR" sz="2800"/>
            </a:lvl2pPr>
            <a:lvl3pPr marL="914400" indent="0" latinLnBrk="0">
              <a:buNone/>
              <a:defRPr lang="fr-FR" sz="2400"/>
            </a:lvl3pPr>
            <a:lvl4pPr marL="1371600" indent="0" latinLnBrk="0">
              <a:buNone/>
              <a:defRPr lang="fr-FR" sz="2000"/>
            </a:lvl4pPr>
            <a:lvl5pPr marL="1828800" indent="0" latinLnBrk="0">
              <a:buNone/>
              <a:defRPr lang="fr-FR" sz="2000"/>
            </a:lvl5pPr>
            <a:lvl6pPr marL="2286000" indent="0" latinLnBrk="0">
              <a:buNone/>
              <a:defRPr lang="fr-FR" sz="2000"/>
            </a:lvl6pPr>
            <a:lvl7pPr marL="2743200" indent="0" latinLnBrk="0">
              <a:buNone/>
              <a:defRPr lang="fr-FR" sz="2000"/>
            </a:lvl7pPr>
            <a:lvl8pPr marL="3200400" indent="0" latinLnBrk="0">
              <a:buNone/>
              <a:defRPr lang="fr-FR" sz="2000"/>
            </a:lvl8pPr>
            <a:lvl9pPr marL="3657600" indent="0" latinLnBrk="0">
              <a:buNone/>
              <a:defRPr lang="fr-FR" sz="2000"/>
            </a:lvl9pPr>
          </a:lstStyle>
          <a:p>
            <a:r>
              <a:rPr lang="fr-FR" dirty="0"/>
              <a:t>Cliquez sur l’icône pour ajouter une image</a:t>
            </a:r>
          </a:p>
        </p:txBody>
      </p:sp>
      <p:sp>
        <p:nvSpPr>
          <p:cNvPr id="4" name="Espace réservé du texte 3"/>
          <p:cNvSpPr>
            <a:spLocks noGrp="1"/>
          </p:cNvSpPr>
          <p:nvPr>
            <p:ph type="body" sz="half" idx="2"/>
          </p:nvPr>
        </p:nvSpPr>
        <p:spPr>
          <a:xfrm>
            <a:off x="680323" y="2336873"/>
            <a:ext cx="3876256" cy="3599315"/>
          </a:xfrm>
        </p:spPr>
        <p:txBody>
          <a:bodyPr anchor="ct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363EFA5E-FA76-400D-B3DC-F0BA90E6D107}"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22121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2" y="4711616"/>
            <a:ext cx="9613859" cy="453051"/>
          </a:xfrm>
        </p:spPr>
        <p:txBody>
          <a:bodyPr anchor="b">
            <a:normAutofit/>
          </a:bodyPr>
          <a:lstStyle>
            <a:lvl1pPr latinLnBrk="0">
              <a:defRPr lang="fr-FR" sz="2400"/>
            </a:lvl1pPr>
          </a:lstStyle>
          <a:p>
            <a:r>
              <a:rPr lang="fr-FR" dirty="0"/>
              <a:t>Modifiez le style du titre</a:t>
            </a:r>
          </a:p>
        </p:txBody>
      </p:sp>
      <p:sp>
        <p:nvSpPr>
          <p:cNvPr id="3" name="Espace réservé d’image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latinLnBrk="0">
              <a:buNone/>
              <a:defRPr lang="fr-FR" sz="3200"/>
            </a:lvl1pPr>
            <a:lvl2pPr marL="457200" indent="0" latinLnBrk="0">
              <a:buNone/>
              <a:defRPr lang="fr-FR" sz="2800"/>
            </a:lvl2pPr>
            <a:lvl3pPr marL="914400" indent="0" latinLnBrk="0">
              <a:buNone/>
              <a:defRPr lang="fr-FR" sz="2400"/>
            </a:lvl3pPr>
            <a:lvl4pPr marL="1371600" indent="0" latinLnBrk="0">
              <a:buNone/>
              <a:defRPr lang="fr-FR" sz="2000"/>
            </a:lvl4pPr>
            <a:lvl5pPr marL="1828800" indent="0" latinLnBrk="0">
              <a:buNone/>
              <a:defRPr lang="fr-FR" sz="2000"/>
            </a:lvl5pPr>
            <a:lvl6pPr marL="2286000" indent="0" latinLnBrk="0">
              <a:buNone/>
              <a:defRPr lang="fr-FR" sz="2000"/>
            </a:lvl6pPr>
            <a:lvl7pPr marL="2743200" indent="0" latinLnBrk="0">
              <a:buNone/>
              <a:defRPr lang="fr-FR" sz="2000"/>
            </a:lvl7pPr>
            <a:lvl8pPr marL="3200400" indent="0" latinLnBrk="0">
              <a:buNone/>
              <a:defRPr lang="fr-FR" sz="2000"/>
            </a:lvl8pPr>
            <a:lvl9pPr marL="3657600" indent="0" latinLnBrk="0">
              <a:buNone/>
              <a:defRPr lang="fr-FR" sz="2000"/>
            </a:lvl9pPr>
          </a:lstStyle>
          <a:p>
            <a:r>
              <a:rPr lang="fr-FR" dirty="0"/>
              <a:t>Cliquez sur l’icône pour ajouter une image</a:t>
            </a:r>
          </a:p>
        </p:txBody>
      </p:sp>
      <p:sp>
        <p:nvSpPr>
          <p:cNvPr id="4" name="Espace réservé du texte 3"/>
          <p:cNvSpPr>
            <a:spLocks noGrp="1"/>
          </p:cNvSpPr>
          <p:nvPr>
            <p:ph type="body" sz="half" idx="2"/>
          </p:nvPr>
        </p:nvSpPr>
        <p:spPr>
          <a:xfrm>
            <a:off x="680319" y="5169583"/>
            <a:ext cx="9613862" cy="622971"/>
          </a:xfrm>
        </p:spPr>
        <p:txBody>
          <a:bodyP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446C117F-5CCF-4837-BE5F-2B92066CAFAF}"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10729455" y="4711309"/>
            <a:ext cx="1154151" cy="1090789"/>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289016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2" y="609597"/>
            <a:ext cx="9613858" cy="3592750"/>
          </a:xfrm>
        </p:spPr>
        <p:txBody>
          <a:bodyPr anchor="ctr"/>
          <a:lstStyle>
            <a:lvl1pPr latinLnBrk="0">
              <a:defRPr lang="fr-FR" sz="3200"/>
            </a:lvl1pPr>
          </a:lstStyle>
          <a:p>
            <a:r>
              <a:rPr lang="fr-FR" dirty="0"/>
              <a:t>Modifiez le style du titre</a:t>
            </a:r>
          </a:p>
        </p:txBody>
      </p:sp>
      <p:sp>
        <p:nvSpPr>
          <p:cNvPr id="4" name="Espace réservé du texte 3"/>
          <p:cNvSpPr>
            <a:spLocks noGrp="1"/>
          </p:cNvSpPr>
          <p:nvPr>
            <p:ph type="body" sz="half" idx="2"/>
          </p:nvPr>
        </p:nvSpPr>
        <p:spPr>
          <a:xfrm>
            <a:off x="680322" y="4711615"/>
            <a:ext cx="9613859" cy="1090789"/>
          </a:xfrm>
        </p:spPr>
        <p:txBody>
          <a:bodyPr anchor="ct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84EB90BD-B6CE-46B7-997F-7313B992CCDC}"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10729455" y="4711615"/>
            <a:ext cx="1154151" cy="1090789"/>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413111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Imag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Imag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1127856" y="609598"/>
            <a:ext cx="8718877" cy="3036061"/>
          </a:xfrm>
        </p:spPr>
        <p:txBody>
          <a:bodyPr anchor="ctr"/>
          <a:lstStyle>
            <a:lvl1pPr latinLnBrk="0">
              <a:defRPr lang="fr-FR" sz="3200"/>
            </a:lvl1pPr>
          </a:lstStyle>
          <a:p>
            <a:r>
              <a:rPr lang="fr-FR" dirty="0"/>
              <a:t>Modifiez le style du titre</a:t>
            </a:r>
          </a:p>
        </p:txBody>
      </p:sp>
      <p:sp>
        <p:nvSpPr>
          <p:cNvPr id="12" name="Espace réservé du texte 3"/>
          <p:cNvSpPr>
            <a:spLocks noGrp="1"/>
          </p:cNvSpPr>
          <p:nvPr>
            <p:ph type="body" sz="half" idx="13"/>
          </p:nvPr>
        </p:nvSpPr>
        <p:spPr>
          <a:xfrm>
            <a:off x="1402288" y="3653379"/>
            <a:ext cx="8156579" cy="548968"/>
          </a:xfrm>
        </p:spPr>
        <p:txBody>
          <a:bodyPr anchor="t">
            <a:normAutofit/>
          </a:bodyPr>
          <a:lstStyle>
            <a:lvl1pPr marL="0" indent="0" latinLnBrk="0">
              <a:buNone/>
              <a:defRPr lang="fr-FR" sz="14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4" name="Espace réservé du texte 3"/>
          <p:cNvSpPr>
            <a:spLocks noGrp="1"/>
          </p:cNvSpPr>
          <p:nvPr>
            <p:ph type="body" sz="half" idx="2"/>
          </p:nvPr>
        </p:nvSpPr>
        <p:spPr>
          <a:xfrm>
            <a:off x="680322" y="4711615"/>
            <a:ext cx="9613859" cy="1090789"/>
          </a:xfrm>
        </p:spPr>
        <p:txBody>
          <a:bodyPr anchor="ctr">
            <a:normAutofit/>
          </a:bodyP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CDB9D11F-B188-461D-B23F-39381795C052}"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10729455" y="4709925"/>
            <a:ext cx="1154151" cy="1090789"/>
          </a:xfrm>
        </p:spPr>
        <p:txBody>
          <a:bodyPr/>
          <a:lstStyle/>
          <a:p>
            <a:fld id="{6D22F896-40B5-4ADD-8801-0D06FADFA095}" type="slidenum">
              <a:rPr/>
              <a:pPr/>
              <a:t>‹N°›</a:t>
            </a:fld>
            <a:endParaRPr lang="fr-FR"/>
          </a:p>
        </p:txBody>
      </p:sp>
      <p:sp>
        <p:nvSpPr>
          <p:cNvPr id="16" name="Zone de texte 15"/>
          <p:cNvSpPr txBox="1"/>
          <p:nvPr/>
        </p:nvSpPr>
        <p:spPr>
          <a:xfrm>
            <a:off x="583572" y="748116"/>
            <a:ext cx="609600" cy="584776"/>
          </a:xfrm>
          <a:prstGeom prst="rect">
            <a:avLst/>
          </a:prstGeom>
        </p:spPr>
        <p:txBody>
          <a:bodyPr vert="horz" lIns="91440" tIns="45720" rIns="91440" bIns="45720" rtlCol="0" anchor="ctr">
            <a:noAutofit/>
          </a:bodyPr>
          <a:lstStyle>
            <a:lvl1pPr latinLnBrk="0">
              <a:spcBef>
                <a:spcPct val="0"/>
              </a:spcBef>
              <a:buNone/>
              <a:defRPr lang="fr-F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latinLnBrk="0">
              <a:defRPr lang="fr-FR">
                <a:solidFill>
                  <a:schemeClr val="tx2"/>
                </a:solidFill>
              </a:defRPr>
            </a:lvl2pPr>
            <a:lvl3pPr latinLnBrk="0">
              <a:defRPr lang="fr-FR">
                <a:solidFill>
                  <a:schemeClr val="tx2"/>
                </a:solidFill>
              </a:defRPr>
            </a:lvl3pPr>
            <a:lvl4pPr latinLnBrk="0">
              <a:defRPr lang="fr-FR">
                <a:solidFill>
                  <a:schemeClr val="tx2"/>
                </a:solidFill>
              </a:defRPr>
            </a:lvl4pPr>
            <a:lvl5pPr latinLnBrk="0">
              <a:defRPr lang="fr-FR">
                <a:solidFill>
                  <a:schemeClr val="tx2"/>
                </a:solidFill>
              </a:defRPr>
            </a:lvl5pPr>
            <a:lvl6pPr latinLnBrk="0">
              <a:defRPr lang="fr-FR">
                <a:solidFill>
                  <a:schemeClr val="tx2"/>
                </a:solidFill>
              </a:defRPr>
            </a:lvl6pPr>
            <a:lvl7pPr latinLnBrk="0">
              <a:defRPr lang="fr-FR">
                <a:solidFill>
                  <a:schemeClr val="tx2"/>
                </a:solidFill>
              </a:defRPr>
            </a:lvl7pPr>
            <a:lvl8pPr latinLnBrk="0">
              <a:defRPr lang="fr-FR">
                <a:solidFill>
                  <a:schemeClr val="tx2"/>
                </a:solidFill>
              </a:defRPr>
            </a:lvl8pPr>
            <a:lvl9pPr latinLnBrk="0">
              <a:defRPr lang="fr-FR">
                <a:solidFill>
                  <a:schemeClr val="tx2"/>
                </a:solidFill>
              </a:defRPr>
            </a:lvl9pPr>
          </a:lstStyle>
          <a:p>
            <a:pPr lvl="0"/>
            <a:r>
              <a:rPr lang="fr-FR" sz="7200">
                <a:solidFill>
                  <a:schemeClr val="tx1"/>
                </a:solidFill>
                <a:effectLst/>
              </a:rPr>
              <a:t>"</a:t>
            </a:r>
          </a:p>
        </p:txBody>
      </p:sp>
      <p:sp>
        <p:nvSpPr>
          <p:cNvPr id="17" name="Zone de texte 16"/>
          <p:cNvSpPr txBox="1"/>
          <p:nvPr/>
        </p:nvSpPr>
        <p:spPr>
          <a:xfrm>
            <a:off x="9662809" y="3033524"/>
            <a:ext cx="609600" cy="584776"/>
          </a:xfrm>
          <a:prstGeom prst="rect">
            <a:avLst/>
          </a:prstGeom>
        </p:spPr>
        <p:txBody>
          <a:bodyPr vert="horz" lIns="91440" tIns="45720" rIns="91440" bIns="45720" rtlCol="0" anchor="ctr">
            <a:noAutofit/>
          </a:bodyPr>
          <a:lstStyle>
            <a:lvl1pPr latinLnBrk="0">
              <a:spcBef>
                <a:spcPct val="0"/>
              </a:spcBef>
              <a:buNone/>
              <a:defRPr lang="fr-F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latinLnBrk="0">
              <a:defRPr lang="fr-FR">
                <a:solidFill>
                  <a:schemeClr val="tx2"/>
                </a:solidFill>
              </a:defRPr>
            </a:lvl2pPr>
            <a:lvl3pPr latinLnBrk="0">
              <a:defRPr lang="fr-FR">
                <a:solidFill>
                  <a:schemeClr val="tx2"/>
                </a:solidFill>
              </a:defRPr>
            </a:lvl3pPr>
            <a:lvl4pPr latinLnBrk="0">
              <a:defRPr lang="fr-FR">
                <a:solidFill>
                  <a:schemeClr val="tx2"/>
                </a:solidFill>
              </a:defRPr>
            </a:lvl4pPr>
            <a:lvl5pPr latinLnBrk="0">
              <a:defRPr lang="fr-FR">
                <a:solidFill>
                  <a:schemeClr val="tx2"/>
                </a:solidFill>
              </a:defRPr>
            </a:lvl5pPr>
            <a:lvl6pPr latinLnBrk="0">
              <a:defRPr lang="fr-FR">
                <a:solidFill>
                  <a:schemeClr val="tx2"/>
                </a:solidFill>
              </a:defRPr>
            </a:lvl6pPr>
            <a:lvl7pPr latinLnBrk="0">
              <a:defRPr lang="fr-FR">
                <a:solidFill>
                  <a:schemeClr val="tx2"/>
                </a:solidFill>
              </a:defRPr>
            </a:lvl7pPr>
            <a:lvl8pPr latinLnBrk="0">
              <a:defRPr lang="fr-FR">
                <a:solidFill>
                  <a:schemeClr val="tx2"/>
                </a:solidFill>
              </a:defRPr>
            </a:lvl8pPr>
            <a:lvl9pPr latinLnBrk="0">
              <a:defRPr lang="fr-FR">
                <a:solidFill>
                  <a:schemeClr val="tx2"/>
                </a:solidFill>
              </a:defRPr>
            </a:lvl9pPr>
          </a:lstStyle>
          <a:p>
            <a:pPr lvl="0" algn="r"/>
            <a:r>
              <a:rPr lang="fr-FR" sz="7200">
                <a:solidFill>
                  <a:schemeClr val="tx1"/>
                </a:solidFill>
                <a:effectLst/>
              </a:rPr>
              <a:t>"</a:t>
            </a:r>
          </a:p>
        </p:txBody>
      </p:sp>
    </p:spTree>
    <p:extLst>
      <p:ext uri="{BB962C8B-B14F-4D97-AF65-F5344CB8AC3E}">
        <p14:creationId xmlns:p14="http://schemas.microsoft.com/office/powerpoint/2010/main" val="137342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7" name="Imag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Imag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2" y="2869895"/>
            <a:ext cx="9613860" cy="1090788"/>
          </a:xfrm>
        </p:spPr>
        <p:txBody>
          <a:bodyPr anchor="ctr">
            <a:normAutofit/>
          </a:bodyPr>
          <a:lstStyle>
            <a:lvl1pPr algn="r" latinLnBrk="0">
              <a:defRPr lang="fr-FR" sz="3600"/>
            </a:lvl1pPr>
          </a:lstStyle>
          <a:p>
            <a:r>
              <a:rPr lang="fr-FR" dirty="0"/>
              <a:t>Modifiez le style du titre</a:t>
            </a:r>
          </a:p>
        </p:txBody>
      </p:sp>
      <p:sp>
        <p:nvSpPr>
          <p:cNvPr id="3" name="Espace réservé du texte 2"/>
          <p:cNvSpPr>
            <a:spLocks noGrp="1"/>
          </p:cNvSpPr>
          <p:nvPr>
            <p:ph type="body" idx="1"/>
          </p:nvPr>
        </p:nvSpPr>
        <p:spPr>
          <a:xfrm>
            <a:off x="680322" y="4232171"/>
            <a:ext cx="9613860" cy="1704017"/>
          </a:xfrm>
        </p:spPr>
        <p:txBody>
          <a:bodyPr>
            <a:normAutofit/>
          </a:bodyPr>
          <a:lstStyle>
            <a:lvl1pPr marL="0" indent="0" algn="r" latinLnBrk="0">
              <a:buNone/>
              <a:defRPr lang="fr-FR" sz="2000">
                <a:solidFill>
                  <a:schemeClr val="tx1">
                    <a:tint val="75000"/>
                  </a:schemeClr>
                </a:solidFill>
              </a:defRPr>
            </a:lvl1pPr>
            <a:lvl2pPr marL="457200" indent="0" latinLnBrk="0">
              <a:buNone/>
              <a:defRPr lang="fr-FR" sz="2000">
                <a:solidFill>
                  <a:schemeClr val="tx1">
                    <a:tint val="75000"/>
                  </a:schemeClr>
                </a:solidFill>
              </a:defRPr>
            </a:lvl2pPr>
            <a:lvl3pPr marL="914400" indent="0" latinLnBrk="0">
              <a:buNone/>
              <a:defRPr lang="fr-FR" sz="1800">
                <a:solidFill>
                  <a:schemeClr val="tx1">
                    <a:tint val="75000"/>
                  </a:schemeClr>
                </a:solidFill>
              </a:defRPr>
            </a:lvl3pPr>
            <a:lvl4pPr marL="1371600" indent="0" latinLnBrk="0">
              <a:buNone/>
              <a:defRPr lang="fr-FR" sz="1600">
                <a:solidFill>
                  <a:schemeClr val="tx1">
                    <a:tint val="75000"/>
                  </a:schemeClr>
                </a:solidFill>
              </a:defRPr>
            </a:lvl4pPr>
            <a:lvl5pPr marL="1828800" indent="0" latinLnBrk="0">
              <a:buNone/>
              <a:defRPr lang="fr-FR" sz="1600">
                <a:solidFill>
                  <a:schemeClr val="tx1">
                    <a:tint val="75000"/>
                  </a:schemeClr>
                </a:solidFill>
              </a:defRPr>
            </a:lvl5pPr>
            <a:lvl6pPr marL="2286000" indent="0" latinLnBrk="0">
              <a:buNone/>
              <a:defRPr lang="fr-FR" sz="1600">
                <a:solidFill>
                  <a:schemeClr val="tx1">
                    <a:tint val="75000"/>
                  </a:schemeClr>
                </a:solidFill>
              </a:defRPr>
            </a:lvl6pPr>
            <a:lvl7pPr marL="2743200" indent="0" latinLnBrk="0">
              <a:buNone/>
              <a:defRPr lang="fr-FR" sz="1600">
                <a:solidFill>
                  <a:schemeClr val="tx1">
                    <a:tint val="75000"/>
                  </a:schemeClr>
                </a:solidFill>
              </a:defRPr>
            </a:lvl7pPr>
            <a:lvl8pPr marL="3200400" indent="0" latinLnBrk="0">
              <a:buNone/>
              <a:defRPr lang="fr-FR" sz="1600">
                <a:solidFill>
                  <a:schemeClr val="tx1">
                    <a:tint val="75000"/>
                  </a:schemeClr>
                </a:solidFill>
              </a:defRPr>
            </a:lvl8pPr>
            <a:lvl9pPr marL="3657600" indent="0" latinLnBrk="0">
              <a:buNone/>
              <a:defRPr lang="fr-FR" sz="1600">
                <a:solidFill>
                  <a:schemeClr val="tx1">
                    <a:tint val="75000"/>
                  </a:schemeClr>
                </a:solidFill>
              </a:defRPr>
            </a:lvl9pPr>
          </a:lstStyle>
          <a:p>
            <a:pPr lvl="0"/>
            <a:r>
              <a:rPr lang="fr-FR" dirty="0"/>
              <a:t>Modifiez les styles du texte du masque</a:t>
            </a:r>
          </a:p>
        </p:txBody>
      </p:sp>
      <p:sp>
        <p:nvSpPr>
          <p:cNvPr id="4" name="Espace réservé de la date 3"/>
          <p:cNvSpPr>
            <a:spLocks noGrp="1"/>
          </p:cNvSpPr>
          <p:nvPr>
            <p:ph type="dt" sz="half" idx="10"/>
          </p:nvPr>
        </p:nvSpPr>
        <p:spPr/>
        <p:txBody>
          <a:bodyPr/>
          <a:lstStyle/>
          <a:p>
            <a:fld id="{30578ACC-22D6-47C1-A373-4FD133E34F3C}" type="datetimeFigureOut">
              <a:rPr lang="en-US"/>
              <a:pPr/>
              <a:t>5/16/2026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10729455" y="2869895"/>
            <a:ext cx="1154151" cy="1090789"/>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355391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Imag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Imag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19" y="4711615"/>
            <a:ext cx="9613862" cy="588535"/>
          </a:xfrm>
        </p:spPr>
        <p:txBody>
          <a:bodyPr anchor="b"/>
          <a:lstStyle>
            <a:lvl1pPr latinLnBrk="0">
              <a:defRPr lang="fr-FR" sz="3200"/>
            </a:lvl1pPr>
          </a:lstStyle>
          <a:p>
            <a:r>
              <a:rPr lang="fr-FR" dirty="0"/>
              <a:t>Modifiez le style du titre</a:t>
            </a:r>
          </a:p>
        </p:txBody>
      </p:sp>
      <p:sp>
        <p:nvSpPr>
          <p:cNvPr id="4" name="Espace réservé du texte 3"/>
          <p:cNvSpPr>
            <a:spLocks noGrp="1"/>
          </p:cNvSpPr>
          <p:nvPr>
            <p:ph type="body" sz="half" idx="2"/>
          </p:nvPr>
        </p:nvSpPr>
        <p:spPr>
          <a:xfrm>
            <a:off x="680320" y="5300149"/>
            <a:ext cx="9613862" cy="502255"/>
          </a:xfrm>
        </p:spPr>
        <p:txBody>
          <a:bodyPr anchor="t"/>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52E6D8D9-55A2-4063-B0F3-121F44549695}"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10729455" y="4709925"/>
            <a:ext cx="1154151" cy="1090789"/>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221886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Imag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Imag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re 1"/>
          <p:cNvSpPr>
            <a:spLocks noGrp="1"/>
          </p:cNvSpPr>
          <p:nvPr>
            <p:ph type="title"/>
          </p:nvPr>
        </p:nvSpPr>
        <p:spPr>
          <a:xfrm>
            <a:off x="669222" y="753228"/>
            <a:ext cx="9624960" cy="1080938"/>
          </a:xfrm>
        </p:spPr>
        <p:txBody>
          <a:bodyPr/>
          <a:lstStyle/>
          <a:p>
            <a:r>
              <a:rPr lang="fr-FR" dirty="0"/>
              <a:t>Modifiez le style du titre</a:t>
            </a:r>
          </a:p>
        </p:txBody>
      </p:sp>
      <p:sp>
        <p:nvSpPr>
          <p:cNvPr id="7" name="Espace réservé du texte 2"/>
          <p:cNvSpPr>
            <a:spLocks noGrp="1"/>
          </p:cNvSpPr>
          <p:nvPr>
            <p:ph type="body" idx="1"/>
          </p:nvPr>
        </p:nvSpPr>
        <p:spPr>
          <a:xfrm>
            <a:off x="660946" y="2336873"/>
            <a:ext cx="3070034"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8" name="Espace réservé du texte 3"/>
          <p:cNvSpPr>
            <a:spLocks noGrp="1"/>
          </p:cNvSpPr>
          <p:nvPr>
            <p:ph type="body" sz="half" idx="15"/>
          </p:nvPr>
        </p:nvSpPr>
        <p:spPr>
          <a:xfrm>
            <a:off x="680322" y="3022673"/>
            <a:ext cx="3049702" cy="2913513"/>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9" name="Espace réservé du texte 4"/>
          <p:cNvSpPr>
            <a:spLocks noGrp="1"/>
          </p:cNvSpPr>
          <p:nvPr>
            <p:ph type="body" sz="quarter" idx="3"/>
          </p:nvPr>
        </p:nvSpPr>
        <p:spPr>
          <a:xfrm>
            <a:off x="3956025" y="2336873"/>
            <a:ext cx="3063240"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10" name="Espace réservé du texte 3"/>
          <p:cNvSpPr>
            <a:spLocks noGrp="1"/>
          </p:cNvSpPr>
          <p:nvPr>
            <p:ph type="body" sz="half" idx="16"/>
          </p:nvPr>
        </p:nvSpPr>
        <p:spPr>
          <a:xfrm>
            <a:off x="3945470" y="3022673"/>
            <a:ext cx="3063240" cy="2913513"/>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11" name="Espace réservé du texte 4"/>
          <p:cNvSpPr>
            <a:spLocks noGrp="1"/>
          </p:cNvSpPr>
          <p:nvPr>
            <p:ph type="body" sz="quarter" idx="13"/>
          </p:nvPr>
        </p:nvSpPr>
        <p:spPr>
          <a:xfrm>
            <a:off x="7224156" y="2336873"/>
            <a:ext cx="3070025"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12" name="Espace réservé du texte 3"/>
          <p:cNvSpPr>
            <a:spLocks noGrp="1"/>
          </p:cNvSpPr>
          <p:nvPr>
            <p:ph type="body" sz="half" idx="17"/>
          </p:nvPr>
        </p:nvSpPr>
        <p:spPr>
          <a:xfrm>
            <a:off x="7224156" y="3022673"/>
            <a:ext cx="3070025" cy="2913513"/>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3" name="Espace réservé de la date 2"/>
          <p:cNvSpPr>
            <a:spLocks noGrp="1"/>
          </p:cNvSpPr>
          <p:nvPr>
            <p:ph type="dt" sz="half" idx="10"/>
          </p:nvPr>
        </p:nvSpPr>
        <p:spPr/>
        <p:txBody>
          <a:bodyPr/>
          <a:lstStyle/>
          <a:p>
            <a:fld id="{D4B24536-994D-4021-A283-9F449C0DB509}" type="datetimeFigureOut">
              <a:rPr lang="en-US"/>
              <a:pPr/>
              <a:t>5/16/2026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21220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Imag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Imag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re 1"/>
          <p:cNvSpPr>
            <a:spLocks noGrp="1"/>
          </p:cNvSpPr>
          <p:nvPr>
            <p:ph type="title"/>
          </p:nvPr>
        </p:nvSpPr>
        <p:spPr>
          <a:xfrm>
            <a:off x="680322" y="753228"/>
            <a:ext cx="9613860" cy="1080938"/>
          </a:xfrm>
        </p:spPr>
        <p:txBody>
          <a:bodyPr/>
          <a:lstStyle/>
          <a:p>
            <a:r>
              <a:rPr lang="fr-FR" dirty="0"/>
              <a:t>Modifiez le style du titre</a:t>
            </a:r>
          </a:p>
        </p:txBody>
      </p:sp>
      <p:sp>
        <p:nvSpPr>
          <p:cNvPr id="19" name="Espace réservé du texte 2"/>
          <p:cNvSpPr>
            <a:spLocks noGrp="1"/>
          </p:cNvSpPr>
          <p:nvPr>
            <p:ph type="body" idx="1"/>
          </p:nvPr>
        </p:nvSpPr>
        <p:spPr>
          <a:xfrm>
            <a:off x="680318" y="4297503"/>
            <a:ext cx="3049705"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20" name="Espace réservé d’image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fr-FR" sz="1600"/>
            </a:lvl1pPr>
            <a:lvl2pPr marL="457200" indent="0" latinLnBrk="0">
              <a:buNone/>
              <a:defRPr lang="fr-FR" sz="1600"/>
            </a:lvl2pPr>
            <a:lvl3pPr marL="914400" indent="0" latinLnBrk="0">
              <a:buNone/>
              <a:defRPr lang="fr-FR" sz="1600"/>
            </a:lvl3pPr>
            <a:lvl4pPr marL="1371600" indent="0" latinLnBrk="0">
              <a:buNone/>
              <a:defRPr lang="fr-FR" sz="1600"/>
            </a:lvl4pPr>
            <a:lvl5pPr marL="1828800" indent="0" latinLnBrk="0">
              <a:buNone/>
              <a:defRPr lang="fr-FR" sz="1600"/>
            </a:lvl5pPr>
            <a:lvl6pPr marL="2286000" indent="0" latinLnBrk="0">
              <a:buNone/>
              <a:defRPr lang="fr-FR" sz="1600"/>
            </a:lvl6pPr>
            <a:lvl7pPr marL="2743200" indent="0" latinLnBrk="0">
              <a:buNone/>
              <a:defRPr lang="fr-FR" sz="1600"/>
            </a:lvl7pPr>
            <a:lvl8pPr marL="3200400" indent="0" latinLnBrk="0">
              <a:buNone/>
              <a:defRPr lang="fr-FR" sz="1600"/>
            </a:lvl8pPr>
            <a:lvl9pPr marL="3657600" indent="0" latinLnBrk="0">
              <a:buNone/>
              <a:defRPr lang="fr-FR" sz="1600"/>
            </a:lvl9pPr>
          </a:lstStyle>
          <a:p>
            <a:r>
              <a:rPr lang="fr-FR" dirty="0"/>
              <a:t>Cliquez sur l’icône pour ajouter une image</a:t>
            </a:r>
          </a:p>
        </p:txBody>
      </p:sp>
      <p:sp>
        <p:nvSpPr>
          <p:cNvPr id="21" name="Espace réservé du texte 3"/>
          <p:cNvSpPr>
            <a:spLocks noGrp="1"/>
          </p:cNvSpPr>
          <p:nvPr>
            <p:ph type="body" sz="half" idx="18"/>
          </p:nvPr>
        </p:nvSpPr>
        <p:spPr>
          <a:xfrm>
            <a:off x="680318" y="4873765"/>
            <a:ext cx="3049705" cy="1062422"/>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22" name="Espace réservé du texte 4"/>
          <p:cNvSpPr>
            <a:spLocks noGrp="1"/>
          </p:cNvSpPr>
          <p:nvPr>
            <p:ph type="body" sz="quarter" idx="3"/>
          </p:nvPr>
        </p:nvSpPr>
        <p:spPr>
          <a:xfrm>
            <a:off x="3945471" y="4297503"/>
            <a:ext cx="3063240"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23" name="Espace réservé d’image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fr-FR" sz="1600"/>
            </a:lvl1pPr>
            <a:lvl2pPr marL="457200" indent="0" latinLnBrk="0">
              <a:buNone/>
              <a:defRPr lang="fr-FR" sz="1600"/>
            </a:lvl2pPr>
            <a:lvl3pPr marL="914400" indent="0" latinLnBrk="0">
              <a:buNone/>
              <a:defRPr lang="fr-FR" sz="1600"/>
            </a:lvl3pPr>
            <a:lvl4pPr marL="1371600" indent="0" latinLnBrk="0">
              <a:buNone/>
              <a:defRPr lang="fr-FR" sz="1600"/>
            </a:lvl4pPr>
            <a:lvl5pPr marL="1828800" indent="0" latinLnBrk="0">
              <a:buNone/>
              <a:defRPr lang="fr-FR" sz="1600"/>
            </a:lvl5pPr>
            <a:lvl6pPr marL="2286000" indent="0" latinLnBrk="0">
              <a:buNone/>
              <a:defRPr lang="fr-FR" sz="1600"/>
            </a:lvl6pPr>
            <a:lvl7pPr marL="2743200" indent="0" latinLnBrk="0">
              <a:buNone/>
              <a:defRPr lang="fr-FR" sz="1600"/>
            </a:lvl7pPr>
            <a:lvl8pPr marL="3200400" indent="0" latinLnBrk="0">
              <a:buNone/>
              <a:defRPr lang="fr-FR" sz="1600"/>
            </a:lvl8pPr>
            <a:lvl9pPr marL="3657600" indent="0" latinLnBrk="0">
              <a:buNone/>
              <a:defRPr lang="fr-FR" sz="1600"/>
            </a:lvl9pPr>
          </a:lstStyle>
          <a:p>
            <a:r>
              <a:rPr lang="fr-FR" dirty="0"/>
              <a:t>Cliquez sur l’icône pour ajouter une image</a:t>
            </a:r>
          </a:p>
        </p:txBody>
      </p:sp>
      <p:sp>
        <p:nvSpPr>
          <p:cNvPr id="24" name="Espace réservé du texte 3"/>
          <p:cNvSpPr>
            <a:spLocks noGrp="1"/>
          </p:cNvSpPr>
          <p:nvPr>
            <p:ph type="body" sz="half" idx="19"/>
          </p:nvPr>
        </p:nvSpPr>
        <p:spPr>
          <a:xfrm>
            <a:off x="3944117" y="4873764"/>
            <a:ext cx="3067297" cy="1062422"/>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25" name="Espace réservé du texte 4"/>
          <p:cNvSpPr>
            <a:spLocks noGrp="1"/>
          </p:cNvSpPr>
          <p:nvPr>
            <p:ph type="body" sz="quarter" idx="13"/>
          </p:nvPr>
        </p:nvSpPr>
        <p:spPr>
          <a:xfrm>
            <a:off x="7230678" y="4297503"/>
            <a:ext cx="3063505"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26" name="Espace réservé d’image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fr-FR" sz="1600"/>
            </a:lvl1pPr>
            <a:lvl2pPr marL="457200" indent="0" latinLnBrk="0">
              <a:buNone/>
              <a:defRPr lang="fr-FR" sz="1600"/>
            </a:lvl2pPr>
            <a:lvl3pPr marL="914400" indent="0" latinLnBrk="0">
              <a:buNone/>
              <a:defRPr lang="fr-FR" sz="1600"/>
            </a:lvl3pPr>
            <a:lvl4pPr marL="1371600" indent="0" latinLnBrk="0">
              <a:buNone/>
              <a:defRPr lang="fr-FR" sz="1600"/>
            </a:lvl4pPr>
            <a:lvl5pPr marL="1828800" indent="0" latinLnBrk="0">
              <a:buNone/>
              <a:defRPr lang="fr-FR" sz="1600"/>
            </a:lvl5pPr>
            <a:lvl6pPr marL="2286000" indent="0" latinLnBrk="0">
              <a:buNone/>
              <a:defRPr lang="fr-FR" sz="1600"/>
            </a:lvl6pPr>
            <a:lvl7pPr marL="2743200" indent="0" latinLnBrk="0">
              <a:buNone/>
              <a:defRPr lang="fr-FR" sz="1600"/>
            </a:lvl7pPr>
            <a:lvl8pPr marL="3200400" indent="0" latinLnBrk="0">
              <a:buNone/>
              <a:defRPr lang="fr-FR" sz="1600"/>
            </a:lvl8pPr>
            <a:lvl9pPr marL="3657600" indent="0" latinLnBrk="0">
              <a:buNone/>
              <a:defRPr lang="fr-FR" sz="1600"/>
            </a:lvl9pPr>
          </a:lstStyle>
          <a:p>
            <a:r>
              <a:rPr lang="fr-FR" dirty="0"/>
              <a:t>Cliquez sur l’icône pour ajouter une image</a:t>
            </a:r>
          </a:p>
        </p:txBody>
      </p:sp>
      <p:sp>
        <p:nvSpPr>
          <p:cNvPr id="27" name="Espace réservé du texte 3"/>
          <p:cNvSpPr>
            <a:spLocks noGrp="1"/>
          </p:cNvSpPr>
          <p:nvPr>
            <p:ph type="body" sz="half" idx="20"/>
          </p:nvPr>
        </p:nvSpPr>
        <p:spPr>
          <a:xfrm>
            <a:off x="7230553" y="4873762"/>
            <a:ext cx="3067563" cy="1062422"/>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3" name="Espace réservé de la date 2"/>
          <p:cNvSpPr>
            <a:spLocks noGrp="1"/>
          </p:cNvSpPr>
          <p:nvPr>
            <p:ph type="dt" sz="half" idx="10"/>
          </p:nvPr>
        </p:nvSpPr>
        <p:spPr/>
        <p:txBody>
          <a:bodyPr/>
          <a:lstStyle/>
          <a:p>
            <a:fld id="{3CBBBB78-C96F-47B7-AB17-D852CA960AC9}" type="datetimeFigureOut">
              <a:rPr lang="en-US"/>
              <a:pPr/>
              <a:t>5/16/2026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212462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Imag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Imag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p:txBody>
          <a:bodyPr/>
          <a:lstStyle>
            <a:lvl1pPr algn="r" latinLnBrk="0">
              <a:defRPr lang="fr-FR"/>
            </a:lvl1pPr>
          </a:lstStyle>
          <a:p>
            <a:r>
              <a:rPr lang="fr-FR" dirty="0"/>
              <a:t>Modifiez le style du titre</a:t>
            </a:r>
          </a:p>
        </p:txBody>
      </p:sp>
      <p:sp>
        <p:nvSpPr>
          <p:cNvPr id="3" name="Espace réservé du texte vertical 2"/>
          <p:cNvSpPr>
            <a:spLocks noGrp="1"/>
          </p:cNvSpPr>
          <p:nvPr>
            <p:ph type="body" orient="vert" idx="1"/>
          </p:nvPr>
        </p:nvSpPr>
        <p:spPr/>
        <p:txBody>
          <a:bodyPr vert="eaVert"/>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1FA3F48C-C7C6-4055-9F49-3777875E72AE}" type="datetimeFigureOut">
              <a:rPr lang="en-US"/>
              <a:pPr/>
              <a:t>5/16/2026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83159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vertical 1"/>
          <p:cNvSpPr>
            <a:spLocks noGrp="1"/>
          </p:cNvSpPr>
          <p:nvPr>
            <p:ph type="title" orient="vert"/>
          </p:nvPr>
        </p:nvSpPr>
        <p:spPr>
          <a:xfrm>
            <a:off x="10129231" y="609597"/>
            <a:ext cx="1073802" cy="4353760"/>
          </a:xfrm>
        </p:spPr>
        <p:txBody>
          <a:bodyPr vert="eaVert"/>
          <a:lstStyle/>
          <a:p>
            <a:r>
              <a:rPr lang="fr-FR" dirty="0"/>
              <a:t>Modifiez le style du titre</a:t>
            </a:r>
          </a:p>
        </p:txBody>
      </p:sp>
      <p:sp>
        <p:nvSpPr>
          <p:cNvPr id="3" name="Espace réservé du texte vertical 2"/>
          <p:cNvSpPr>
            <a:spLocks noGrp="1"/>
          </p:cNvSpPr>
          <p:nvPr>
            <p:ph type="body" orient="vert" idx="1"/>
          </p:nvPr>
        </p:nvSpPr>
        <p:spPr>
          <a:xfrm>
            <a:off x="680322" y="609597"/>
            <a:ext cx="8870004" cy="5326589"/>
          </a:xfrm>
        </p:spPr>
        <p:txBody>
          <a:bodyPr vert="eaVert"/>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6807126" y="5936187"/>
            <a:ext cx="2743200" cy="365125"/>
          </a:xfrm>
        </p:spPr>
        <p:txBody>
          <a:bodyPr/>
          <a:lstStyle/>
          <a:p>
            <a:fld id="{6178E61D-D431-422C-9764-11DAFE33AB63}" type="datetimeFigureOut">
              <a:rPr lang="en-US"/>
              <a:pPr/>
              <a:t>5/16/2026</a:t>
            </a:fld>
            <a:endParaRPr lang="fr-FR"/>
          </a:p>
        </p:txBody>
      </p:sp>
      <p:sp>
        <p:nvSpPr>
          <p:cNvPr id="5" name="Espace réservé du pied de page 4"/>
          <p:cNvSpPr>
            <a:spLocks noGrp="1"/>
          </p:cNvSpPr>
          <p:nvPr>
            <p:ph type="ftr" sz="quarter" idx="11"/>
          </p:nvPr>
        </p:nvSpPr>
        <p:spPr>
          <a:xfrm>
            <a:off x="680321" y="5936188"/>
            <a:ext cx="6126805" cy="365125"/>
          </a:xfrm>
        </p:spPr>
        <p:txBody>
          <a:bodyPr/>
          <a:lstStyle/>
          <a:p>
            <a:endParaRPr lang="fr-FR"/>
          </a:p>
        </p:txBody>
      </p:sp>
      <p:sp>
        <p:nvSpPr>
          <p:cNvPr id="6" name="Espace réservé du numéro de diapositive 5"/>
          <p:cNvSpPr>
            <a:spLocks noGrp="1"/>
          </p:cNvSpPr>
          <p:nvPr>
            <p:ph type="sldNum" sz="quarter" idx="12"/>
          </p:nvPr>
        </p:nvSpPr>
        <p:spPr>
          <a:xfrm>
            <a:off x="10097550" y="5398633"/>
            <a:ext cx="1154151" cy="1090789"/>
          </a:xfrm>
        </p:spPr>
        <p:txBody>
          <a:bodyPr anchor="t"/>
          <a:lstStyle>
            <a:lvl1pPr algn="ctr" latinLnBrk="0">
              <a:defRPr lang="fr-FR"/>
            </a:lvl1pPr>
          </a:lstStyle>
          <a:p>
            <a:fld id="{6D22F896-40B5-4ADD-8801-0D06FADFA095}" type="slidenum">
              <a:rPr/>
              <a:pPr/>
              <a:t>‹N°›</a:t>
            </a:fld>
            <a:endParaRPr lang="fr-FR"/>
          </a:p>
        </p:txBody>
      </p:sp>
    </p:spTree>
    <p:extLst>
      <p:ext uri="{BB962C8B-B14F-4D97-AF65-F5344CB8AC3E}">
        <p14:creationId xmlns:p14="http://schemas.microsoft.com/office/powerpoint/2010/main" val="380988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p:txBody>
          <a:bodyPr/>
          <a:lstStyle/>
          <a:p>
            <a:r>
              <a:rPr lang="fr-FR" dirty="0"/>
              <a:t>Modifiez le style du titre</a:t>
            </a:r>
          </a:p>
        </p:txBody>
      </p:sp>
      <p:sp>
        <p:nvSpPr>
          <p:cNvPr id="3" name="Emplacement réservé de contenu 2"/>
          <p:cNvSpPr>
            <a:spLocks noGrp="1"/>
          </p:cNvSpPr>
          <p:nvPr>
            <p:ph sz="half" idx="1"/>
          </p:nvPr>
        </p:nvSpPr>
        <p:spPr>
          <a:xfrm>
            <a:off x="680320" y="2336873"/>
            <a:ext cx="4698358" cy="3599316"/>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mplacement réservé de contenu 3"/>
          <p:cNvSpPr>
            <a:spLocks noGrp="1"/>
          </p:cNvSpPr>
          <p:nvPr>
            <p:ph sz="half" idx="2"/>
          </p:nvPr>
        </p:nvSpPr>
        <p:spPr>
          <a:xfrm>
            <a:off x="5594123" y="2336873"/>
            <a:ext cx="4700058" cy="3599316"/>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p:txBody>
          <a:bodyPr/>
          <a:lstStyle/>
          <a:p>
            <a:fld id="{4E5A6C69-6797-4E8A-BF37-F2C3751466E9}"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35522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Imag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Imag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19" y="753229"/>
            <a:ext cx="9613863" cy="1080937"/>
          </a:xfrm>
        </p:spPr>
        <p:txBody>
          <a:bodyPr/>
          <a:lstStyle/>
          <a:p>
            <a:r>
              <a:rPr lang="fr-FR" dirty="0"/>
              <a:t>Modifiez le style du titre</a:t>
            </a:r>
          </a:p>
        </p:txBody>
      </p:sp>
      <p:sp>
        <p:nvSpPr>
          <p:cNvPr id="3" name="Espace réservé du texte 2"/>
          <p:cNvSpPr>
            <a:spLocks noGrp="1"/>
          </p:cNvSpPr>
          <p:nvPr>
            <p:ph type="body" idx="1"/>
          </p:nvPr>
        </p:nvSpPr>
        <p:spPr>
          <a:xfrm>
            <a:off x="906350" y="2336873"/>
            <a:ext cx="4472327" cy="693135"/>
          </a:xfrm>
        </p:spPr>
        <p:txBody>
          <a:bodyPr anchor="b"/>
          <a:lstStyle>
            <a:lvl1pPr marL="0" indent="0" latinLnBrk="0">
              <a:buNone/>
              <a:defRPr lang="fr-FR" sz="2400" b="1"/>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4" name="Emplacement réservé de contenu 3"/>
          <p:cNvSpPr>
            <a:spLocks noGrp="1"/>
          </p:cNvSpPr>
          <p:nvPr>
            <p:ph sz="half" idx="2"/>
          </p:nvPr>
        </p:nvSpPr>
        <p:spPr>
          <a:xfrm>
            <a:off x="680322" y="3030008"/>
            <a:ext cx="4698355" cy="2906179"/>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820154" y="2336873"/>
            <a:ext cx="4474028" cy="692076"/>
          </a:xfrm>
        </p:spPr>
        <p:txBody>
          <a:bodyPr anchor="b"/>
          <a:lstStyle>
            <a:lvl1pPr marL="0" indent="0" latinLnBrk="0">
              <a:buNone/>
              <a:defRPr lang="fr-FR" sz="2400" b="1"/>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6" name="Emplacement réservé de contenu 5"/>
          <p:cNvSpPr>
            <a:spLocks noGrp="1"/>
          </p:cNvSpPr>
          <p:nvPr>
            <p:ph sz="quarter" idx="4"/>
          </p:nvPr>
        </p:nvSpPr>
        <p:spPr>
          <a:xfrm>
            <a:off x="5594123" y="3030008"/>
            <a:ext cx="4700059" cy="2906179"/>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p:txBody>
          <a:bodyPr/>
          <a:lstStyle/>
          <a:p>
            <a:fld id="{D82014A1-A632-4878-A0D3-F52BA7563730}" type="datetimeFigureOut">
              <a:rPr lang="en-US"/>
              <a:pPr/>
              <a:t>5/16/2026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157223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Imag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Imag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p:txBody>
          <a:bodyPr/>
          <a:lstStyle/>
          <a:p>
            <a:r>
              <a:rPr lang="fr-FR" dirty="0"/>
              <a:t>Modifiez le style du titre</a:t>
            </a:r>
          </a:p>
        </p:txBody>
      </p:sp>
      <p:sp>
        <p:nvSpPr>
          <p:cNvPr id="3" name="Espace réservé de la date 2"/>
          <p:cNvSpPr>
            <a:spLocks noGrp="1"/>
          </p:cNvSpPr>
          <p:nvPr>
            <p:ph type="dt" sz="half" idx="10"/>
          </p:nvPr>
        </p:nvSpPr>
        <p:spPr/>
        <p:txBody>
          <a:bodyPr/>
          <a:lstStyle/>
          <a:p>
            <a:fld id="{CE99F462-093F-4566-844B-4C71F2739DA5}" type="datetimeFigureOut">
              <a:rPr lang="en-US"/>
              <a:pPr/>
              <a:t>5/16/2026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246195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Imag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ce réservé de la date 1"/>
          <p:cNvSpPr>
            <a:spLocks noGrp="1"/>
          </p:cNvSpPr>
          <p:nvPr>
            <p:ph type="dt" sz="half" idx="10"/>
          </p:nvPr>
        </p:nvSpPr>
        <p:spPr/>
        <p:txBody>
          <a:bodyPr/>
          <a:lstStyle/>
          <a:p>
            <a:fld id="{3D24A7AC-904D-4781-85BA-7D10C17ED021}" type="datetimeFigureOut">
              <a:rPr lang="en-US"/>
              <a:pPr/>
              <a:t>5/16/2026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105431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1" y="753227"/>
            <a:ext cx="9613859" cy="1080940"/>
          </a:xfrm>
        </p:spPr>
        <p:txBody>
          <a:bodyPr anchor="ctr">
            <a:normAutofit/>
          </a:bodyPr>
          <a:lstStyle>
            <a:lvl1pPr latinLnBrk="0">
              <a:defRPr lang="fr-FR" sz="3600"/>
            </a:lvl1pPr>
          </a:lstStyle>
          <a:p>
            <a:r>
              <a:rPr lang="fr-FR" dirty="0"/>
              <a:t>Modifiez le style du titre</a:t>
            </a:r>
          </a:p>
        </p:txBody>
      </p:sp>
      <p:sp>
        <p:nvSpPr>
          <p:cNvPr id="3" name="Emplacement réservé de contenu 2"/>
          <p:cNvSpPr>
            <a:spLocks noGrp="1"/>
          </p:cNvSpPr>
          <p:nvPr>
            <p:ph idx="1"/>
          </p:nvPr>
        </p:nvSpPr>
        <p:spPr>
          <a:xfrm>
            <a:off x="4685846" y="2336873"/>
            <a:ext cx="5608336" cy="3599313"/>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680322" y="2336872"/>
            <a:ext cx="3790078" cy="3599317"/>
          </a:xfrm>
        </p:spPr>
        <p:txBody>
          <a:bodyPr anchor="ct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E331444B-B92B-4E27-8C94-BB93EAF5CB18}"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114184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3" y="753228"/>
            <a:ext cx="9613857" cy="1080938"/>
          </a:xfrm>
        </p:spPr>
        <p:txBody>
          <a:bodyPr anchor="ctr">
            <a:normAutofit/>
          </a:bodyPr>
          <a:lstStyle>
            <a:lvl1pPr latinLnBrk="0">
              <a:defRPr lang="fr-FR" sz="3600"/>
            </a:lvl1pPr>
          </a:lstStyle>
          <a:p>
            <a:r>
              <a:rPr lang="fr-FR" dirty="0"/>
              <a:t>Modifiez le style du titre</a:t>
            </a:r>
          </a:p>
        </p:txBody>
      </p:sp>
      <p:sp>
        <p:nvSpPr>
          <p:cNvPr id="3" name="Espace réservé d’image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latinLnBrk="0">
              <a:buNone/>
              <a:defRPr lang="fr-FR" sz="3200"/>
            </a:lvl1pPr>
            <a:lvl2pPr marL="457200" indent="0" latinLnBrk="0">
              <a:buNone/>
              <a:defRPr lang="fr-FR" sz="2800"/>
            </a:lvl2pPr>
            <a:lvl3pPr marL="914400" indent="0" latinLnBrk="0">
              <a:buNone/>
              <a:defRPr lang="fr-FR" sz="2400"/>
            </a:lvl3pPr>
            <a:lvl4pPr marL="1371600" indent="0" latinLnBrk="0">
              <a:buNone/>
              <a:defRPr lang="fr-FR" sz="2000"/>
            </a:lvl4pPr>
            <a:lvl5pPr marL="1828800" indent="0" latinLnBrk="0">
              <a:buNone/>
              <a:defRPr lang="fr-FR" sz="2000"/>
            </a:lvl5pPr>
            <a:lvl6pPr marL="2286000" indent="0" latinLnBrk="0">
              <a:buNone/>
              <a:defRPr lang="fr-FR" sz="2000"/>
            </a:lvl6pPr>
            <a:lvl7pPr marL="2743200" indent="0" latinLnBrk="0">
              <a:buNone/>
              <a:defRPr lang="fr-FR" sz="2000"/>
            </a:lvl7pPr>
            <a:lvl8pPr marL="3200400" indent="0" latinLnBrk="0">
              <a:buNone/>
              <a:defRPr lang="fr-FR" sz="2000"/>
            </a:lvl8pPr>
            <a:lvl9pPr marL="3657600" indent="0" latinLnBrk="0">
              <a:buNone/>
              <a:defRPr lang="fr-FR" sz="2000"/>
            </a:lvl9pPr>
          </a:lstStyle>
          <a:p>
            <a:r>
              <a:rPr lang="fr-FR" dirty="0"/>
              <a:t>Cliquez sur l’icône pour ajouter une image</a:t>
            </a:r>
          </a:p>
        </p:txBody>
      </p:sp>
      <p:sp>
        <p:nvSpPr>
          <p:cNvPr id="4" name="Espace réservé du texte 3"/>
          <p:cNvSpPr>
            <a:spLocks noGrp="1"/>
          </p:cNvSpPr>
          <p:nvPr>
            <p:ph type="body" sz="half" idx="2"/>
          </p:nvPr>
        </p:nvSpPr>
        <p:spPr>
          <a:xfrm>
            <a:off x="680323" y="2336873"/>
            <a:ext cx="3876256" cy="3599315"/>
          </a:xfrm>
        </p:spPr>
        <p:txBody>
          <a:bodyPr anchor="ct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363EFA5E-FA76-400D-B3DC-F0BA90E6D107}"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329570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Imag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Espace réservé du titre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latinLnBrk="0">
              <a:defRPr lang="fr-FR" sz="1050">
                <a:solidFill>
                  <a:schemeClr val="tx1">
                    <a:tint val="75000"/>
                  </a:schemeClr>
                </a:solidFill>
              </a:defRPr>
            </a:lvl1pPr>
          </a:lstStyle>
          <a:p>
            <a:fld id="{9D6E9DEC-419B-4CC5-A080-3B06BD5A8291}" type="datetimeFigureOut">
              <a:rPr lang="en-US"/>
              <a:pPr/>
              <a:t>5/16/2026</a:t>
            </a:fld>
            <a:endParaRPr lang="fr-FR"/>
          </a:p>
        </p:txBody>
      </p:sp>
      <p:sp>
        <p:nvSpPr>
          <p:cNvPr id="5" name="Espace réservé du pied de page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latinLnBrk="0">
              <a:defRPr lang="fr-FR" sz="105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latinLnBrk="0">
              <a:defRPr lang="fr-FR" sz="3600">
                <a:solidFill>
                  <a:schemeClr val="tx1">
                    <a:tint val="75000"/>
                  </a:schemeClr>
                </a:solidFill>
              </a:defRPr>
            </a:lvl1pPr>
          </a:lstStyle>
          <a:p>
            <a:fld id="{6D22F896-40B5-4ADD-8801-0D06FADFA095}" type="slidenum">
              <a:rPr/>
              <a:pPr/>
              <a:t>‹N°›</a:t>
            </a:fld>
            <a:endParaRPr lang="fr-FR"/>
          </a:p>
        </p:txBody>
      </p:sp>
    </p:spTree>
    <p:extLst>
      <p:ext uri="{BB962C8B-B14F-4D97-AF65-F5344CB8AC3E}">
        <p14:creationId xmlns:p14="http://schemas.microsoft.com/office/powerpoint/2010/main" val="137628676"/>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fr-F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fr-F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Imag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Espace réservé du titre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latinLnBrk="0">
              <a:defRPr lang="fr-FR" sz="1050">
                <a:solidFill>
                  <a:schemeClr val="tx1">
                    <a:tint val="75000"/>
                  </a:schemeClr>
                </a:solidFill>
              </a:defRPr>
            </a:lvl1pPr>
          </a:lstStyle>
          <a:p>
            <a:fld id="{9D6E9DEC-419B-4CC5-A080-3B06BD5A8291}" type="datetimeFigureOut">
              <a:rPr lang="en-US"/>
              <a:pPr/>
              <a:t>5/16/2026</a:t>
            </a:fld>
            <a:endParaRPr lang="fr-FR"/>
          </a:p>
        </p:txBody>
      </p:sp>
      <p:sp>
        <p:nvSpPr>
          <p:cNvPr id="5" name="Espace réservé du pied de page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latinLnBrk="0">
              <a:defRPr lang="fr-FR" sz="105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latinLnBrk="0">
              <a:defRPr lang="fr-FR" sz="3600">
                <a:solidFill>
                  <a:schemeClr val="tx1">
                    <a:tint val="75000"/>
                  </a:schemeClr>
                </a:solidFill>
              </a:defRPr>
            </a:lvl1pPr>
          </a:lstStyle>
          <a:p>
            <a:fld id="{6D22F896-40B5-4ADD-8801-0D06FADFA095}" type="slidenum">
              <a:rPr/>
              <a:pPr/>
              <a:t>‹N°›</a:t>
            </a:fld>
            <a:endParaRPr lang="fr-FR"/>
          </a:p>
        </p:txBody>
      </p:sp>
    </p:spTree>
    <p:extLst>
      <p:ext uri="{BB962C8B-B14F-4D97-AF65-F5344CB8AC3E}">
        <p14:creationId xmlns:p14="http://schemas.microsoft.com/office/powerpoint/2010/main" val="3475826612"/>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fr-F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fr-F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fr-F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F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hyperlink" Target="https://fr.wikipedia.org/wiki/D%C3%A9boucheur" TargetMode="Externa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hyperlink" Target="https://fr.wikipedia.org/wiki/Base_forte" TargetMode="External"/><Relationship Id="rId2" Type="http://schemas.openxmlformats.org/officeDocument/2006/relationships/hyperlink" Target="https://fr.wikipedia.org/wiki/Hydroxyde" TargetMode="Externa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hyperlink" Target="https://fr.wikipedia.org/wiki/Hydroxyde_de_potassium" TargetMode="External"/><Relationship Id="rId2" Type="http://schemas.openxmlformats.org/officeDocument/2006/relationships/hyperlink" Target="https://fr.wikipedia.org/wiki/Chaux_(mati%C3%A8re)" TargetMode="Externa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https://fr.wikipedia.org/wiki/%C3%89lectrode" TargetMode="External"/><Relationship Id="rId2" Type="http://schemas.openxmlformats.org/officeDocument/2006/relationships/hyperlink" Target="https://fr.wikipedia.org/wiki/Proc%C3%A9d%C3%A9_chlore-alcali" TargetMode="External"/><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hyperlink" Target="https://fr.wikipedia.org/wiki/Cathode" TargetMode="External"/><Relationship Id="rId4" Type="http://schemas.openxmlformats.org/officeDocument/2006/relationships/hyperlink" Target="https://fr.wikipedia.org/wiki/Anod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fr.wikipedia.org/wiki/Dihydrog%C3%A8ne" TargetMode="External"/><Relationship Id="rId7" Type="http://schemas.openxmlformats.org/officeDocument/2006/relationships/image" Target="../media/image14.png"/><Relationship Id="rId2" Type="http://schemas.openxmlformats.org/officeDocument/2006/relationships/hyperlink" Target="https://fr.wikipedia.org/wiki/Dichlore" TargetMode="External"/><Relationship Id="rId1" Type="http://schemas.openxmlformats.org/officeDocument/2006/relationships/slideLayout" Target="../slideLayouts/slideLayout19.xml"/><Relationship Id="rId6" Type="http://schemas.openxmlformats.org/officeDocument/2006/relationships/hyperlink" Target="https://fr.wikipedia.org/wiki/Bioaccumulation" TargetMode="External"/><Relationship Id="rId5" Type="http://schemas.openxmlformats.org/officeDocument/2006/relationships/hyperlink" Target="https://fr.wikipedia.org/wiki/M%C3%A9tal_lourd" TargetMode="External"/><Relationship Id="rId4" Type="http://schemas.openxmlformats.org/officeDocument/2006/relationships/hyperlink" Target="https://fr.wikipedia.org/wiki/Mercure_(chimi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fr.wikipedia.org/wiki/Carbonate_de_sodium" TargetMode="External"/><Relationship Id="rId2" Type="http://schemas.openxmlformats.org/officeDocument/2006/relationships/hyperlink" Target="https://fr.wikipedia.org/wiki/Am%C3%A9rique_du_Nord" TargetMode="External"/><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hyperlink" Target="https://fr.wikipedia.org/wiki/Chaux_(mati%C3%A8r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fr.wikipedia.org/w/index.php?title=Hydroxyde_de_sodium&amp;action=edit&amp;section=9" TargetMode="External"/><Relationship Id="rId2" Type="http://schemas.openxmlformats.org/officeDocument/2006/relationships/hyperlink" Target="https://fr.wikipedia.org/w/index.php?title=Hydroxyde_de_sodium&amp;veaction=edit&amp;section=9" TargetMode="External"/><Relationship Id="rId1" Type="http://schemas.openxmlformats.org/officeDocument/2006/relationships/slideLayout" Target="../slideLayouts/slideLayout19.xml"/><Relationship Id="rId5" Type="http://schemas.openxmlformats.org/officeDocument/2006/relationships/hyperlink" Target="https://fr.wikipedia.org/wiki/Synth%C3%A8se_organique" TargetMode="External"/><Relationship Id="rId4" Type="http://schemas.openxmlformats.org/officeDocument/2006/relationships/hyperlink" Target="https://fr.wikipedia.org/wiki/Chimie_min%C3%A9ral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hyperlink" Target="https://fr.wikipedia.org/wiki/Savon" TargetMode="External"/><Relationship Id="rId7" Type="http://schemas.openxmlformats.org/officeDocument/2006/relationships/hyperlink" Target="https://fr.wikipedia.org/wiki/Aluminium" TargetMode="External"/><Relationship Id="rId2" Type="http://schemas.openxmlformats.org/officeDocument/2006/relationships/hyperlink" Target="https://fr.wikipedia.org/wiki/P%C3%A2te_%C3%A0_papier" TargetMode="External"/><Relationship Id="rId1" Type="http://schemas.openxmlformats.org/officeDocument/2006/relationships/slideLayout" Target="../slideLayouts/slideLayout19.xml"/><Relationship Id="rId6" Type="http://schemas.openxmlformats.org/officeDocument/2006/relationships/hyperlink" Target="https://fr.wikipedia.org/wiki/Industrie_p%C3%A9troli%C3%A8re" TargetMode="External"/><Relationship Id="rId5" Type="http://schemas.openxmlformats.org/officeDocument/2006/relationships/hyperlink" Target="https://fr.wikipedia.org/wiki/Hydroxyde_de_sodium" TargetMode="External"/><Relationship Id="rId4" Type="http://schemas.openxmlformats.org/officeDocument/2006/relationships/hyperlink" Target="https://fr.wikipedia.org/wiki/D%C3%A9tergent"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0322" y="2876584"/>
            <a:ext cx="8144134" cy="1373070"/>
          </a:xfrm>
        </p:spPr>
        <p:txBody>
          <a:bodyPr/>
          <a:lstStyle/>
          <a:p>
            <a:pPr algn="ctr"/>
            <a:br>
              <a:rPr lang="fr-FR" dirty="0"/>
            </a:br>
            <a:br>
              <a:rPr lang="fr-FR" dirty="0"/>
            </a:br>
            <a:r>
              <a:rPr lang="fr-FR" sz="4000" dirty="0"/>
              <a:t>Cours de Chimie Minérale</a:t>
            </a:r>
            <a:br>
              <a:rPr lang="fr-FR" dirty="0"/>
            </a:br>
            <a:r>
              <a:rPr lang="en-US" sz="4000" dirty="0">
                <a:solidFill>
                  <a:srgbClr val="FFC000"/>
                </a:solidFill>
              </a:rPr>
              <a:t>Inorganic Chemistry Courses</a:t>
            </a:r>
            <a:br>
              <a:rPr lang="en-US" sz="4000" dirty="0">
                <a:solidFill>
                  <a:srgbClr val="FFC000"/>
                </a:solidFill>
              </a:rPr>
            </a:br>
            <a:r>
              <a:rPr lang="en-US" sz="4000" dirty="0" err="1">
                <a:solidFill>
                  <a:srgbClr val="FFC000"/>
                </a:solidFill>
              </a:rPr>
              <a:t>Cours</a:t>
            </a:r>
            <a:r>
              <a:rPr lang="en-US" sz="4000" dirty="0">
                <a:solidFill>
                  <a:srgbClr val="FFC000"/>
                </a:solidFill>
              </a:rPr>
              <a:t> N</a:t>
            </a:r>
            <a:r>
              <a:rPr lang="ar-DZ" sz="4000" dirty="0">
                <a:solidFill>
                  <a:srgbClr val="FFC000"/>
                </a:solidFill>
              </a:rPr>
              <a:t>°</a:t>
            </a:r>
            <a:r>
              <a:rPr lang="en-US" sz="4000" dirty="0">
                <a:solidFill>
                  <a:srgbClr val="FFC000"/>
                </a:solidFill>
              </a:rPr>
              <a:t>06</a:t>
            </a:r>
            <a:endParaRPr lang="fr-FR" sz="4000" dirty="0">
              <a:solidFill>
                <a:srgbClr val="FFC000"/>
              </a:solidFill>
            </a:endParaRPr>
          </a:p>
        </p:txBody>
      </p:sp>
      <p:sp>
        <p:nvSpPr>
          <p:cNvPr id="3" name="Sous-titre 2"/>
          <p:cNvSpPr>
            <a:spLocks noGrp="1"/>
          </p:cNvSpPr>
          <p:nvPr>
            <p:ph type="subTitle" idx="1"/>
          </p:nvPr>
        </p:nvSpPr>
        <p:spPr/>
        <p:txBody>
          <a:bodyPr>
            <a:normAutofit/>
          </a:bodyPr>
          <a:lstStyle/>
          <a:p>
            <a:r>
              <a:rPr lang="fr-FR" dirty="0" err="1"/>
              <a:t>Presented</a:t>
            </a:r>
            <a:r>
              <a:rPr lang="fr-FR" dirty="0"/>
              <a:t> by par M. AISSAT</a:t>
            </a:r>
          </a:p>
          <a:p>
            <a:r>
              <a:rPr lang="fr-FR" dirty="0" err="1"/>
              <a:t>Year</a:t>
            </a:r>
            <a:r>
              <a:rPr lang="fr-FR" dirty="0"/>
              <a:t> : 2025/2026</a:t>
            </a:r>
          </a:p>
        </p:txBody>
      </p:sp>
    </p:spTree>
    <p:extLst>
      <p:ext uri="{BB962C8B-B14F-4D97-AF65-F5344CB8AC3E}">
        <p14:creationId xmlns:p14="http://schemas.microsoft.com/office/powerpoint/2010/main" val="328929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b="1">
                <a:solidFill>
                  <a:srgbClr val="FFFF00"/>
                </a:solidFill>
                <a:latin typeface="Arial" pitchFamily="34" charset="0"/>
                <a:ea typeface="Times New Roman" pitchFamily="18" charset="0"/>
                <a:cs typeface="Arial" pitchFamily="34" charset="0"/>
              </a:rPr>
              <a:t>Choix du pH de travail</a:t>
            </a:r>
            <a:endParaRPr lang="fr-FR" dirty="0">
              <a:solidFill>
                <a:srgbClr val="FFFF00"/>
              </a:solidFill>
            </a:endParaRPr>
          </a:p>
        </p:txBody>
      </p:sp>
      <p:sp>
        <p:nvSpPr>
          <p:cNvPr id="282625" name="Rectangle 1"/>
          <p:cNvSpPr>
            <a:spLocks noChangeArrowheads="1"/>
          </p:cNvSpPr>
          <p:nvPr/>
        </p:nvSpPr>
        <p:spPr bwMode="auto">
          <a:xfrm>
            <a:off x="0" y="1999488"/>
            <a:ext cx="6559296" cy="206210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rgbClr val="000000"/>
                </a:solidFill>
                <a:effectLst/>
                <a:latin typeface="Arial" pitchFamily="34" charset="0"/>
                <a:ea typeface="Times New Roman" pitchFamily="18" charset="0"/>
                <a:cs typeface="Arial" pitchFamily="34" charset="0"/>
              </a:rPr>
              <a:t>Les systèmes qui sont et seront utilisés majoritairement utilisent une cathode en acier dans une enceinte séparée de celle qui contient l'anode par une membrane polymère sélective afin de récupérer les ions Na+ sans présence de Cl− et ainsi fabriquer de la soude de bonne pureté.</a:t>
            </a:r>
            <a:endParaRPr kumimoji="0" lang="fr-FR" sz="16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rgbClr val="000000"/>
                </a:solidFill>
                <a:effectLst/>
                <a:latin typeface="Arial" pitchFamily="34" charset="0"/>
                <a:ea typeface="Times New Roman" pitchFamily="18" charset="0"/>
                <a:cs typeface="Arial" pitchFamily="34" charset="0"/>
              </a:rPr>
              <a:t>On observe donc d'après le diagramme les réactions suivantes :</a:t>
            </a:r>
            <a:endParaRPr kumimoji="0" lang="fr-FR" sz="16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rgbClr val="000000"/>
                </a:solidFill>
                <a:effectLst/>
                <a:latin typeface="Arial" pitchFamily="34" charset="0"/>
                <a:ea typeface="Times New Roman" pitchFamily="18" charset="0"/>
                <a:cs typeface="Arial" pitchFamily="34" charset="0"/>
              </a:rPr>
              <a:t>à l'</a:t>
            </a:r>
            <a:r>
              <a:rPr kumimoji="0" lang="fr-FR" sz="16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annode</a:t>
            </a:r>
            <a:r>
              <a:rPr kumimoji="0" lang="fr-FR" sz="1600" b="0" i="0" u="none" strike="noStrike" cap="none" normalizeH="0" baseline="0" dirty="0">
                <a:ln>
                  <a:noFill/>
                </a:ln>
                <a:solidFill>
                  <a:srgbClr val="000000"/>
                </a:solidFill>
                <a:effectLst/>
                <a:latin typeface="Arial" pitchFamily="34" charset="0"/>
                <a:ea typeface="Times New Roman" pitchFamily="18" charset="0"/>
                <a:cs typeface="Arial" pitchFamily="34" charset="0"/>
              </a:rPr>
              <a:t> en titane : 2.Cl− (</a:t>
            </a:r>
            <a:r>
              <a:rPr kumimoji="0" lang="fr-FR" sz="16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aq</a:t>
            </a:r>
            <a:r>
              <a:rPr kumimoji="0" lang="fr-FR" sz="1600" b="0" i="0" u="none" strike="noStrike" cap="none" normalizeH="0" baseline="0" dirty="0">
                <a:ln>
                  <a:noFill/>
                </a:ln>
                <a:solidFill>
                  <a:srgbClr val="000000"/>
                </a:solidFill>
                <a:effectLst/>
                <a:latin typeface="Arial" pitchFamily="34" charset="0"/>
                <a:ea typeface="Times New Roman" pitchFamily="18" charset="0"/>
                <a:cs typeface="Arial" pitchFamily="34" charset="0"/>
              </a:rPr>
              <a:t>)→Cl2 (g)+2.e−</a:t>
            </a:r>
            <a:endParaRPr kumimoji="0" lang="fr-FR" sz="16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rgbClr val="000000"/>
                </a:solidFill>
                <a:effectLst/>
                <a:latin typeface="Arial" pitchFamily="34" charset="0"/>
                <a:ea typeface="Times New Roman" pitchFamily="18" charset="0"/>
                <a:cs typeface="Arial" pitchFamily="34" charset="0"/>
              </a:rPr>
              <a:t>à la cathode en acier : 2.H2O (l)+2.e−→2.OH− (</a:t>
            </a:r>
            <a:r>
              <a:rPr kumimoji="0" lang="fr-FR" sz="16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aq</a:t>
            </a:r>
            <a:r>
              <a:rPr kumimoji="0" lang="fr-FR" sz="1600" b="0" i="0" u="none" strike="noStrike" cap="none" normalizeH="0" baseline="0" dirty="0">
                <a:ln>
                  <a:noFill/>
                </a:ln>
                <a:solidFill>
                  <a:srgbClr val="000000"/>
                </a:solidFill>
                <a:effectLst/>
                <a:latin typeface="Arial" pitchFamily="34" charset="0"/>
                <a:ea typeface="Times New Roman" pitchFamily="18" charset="0"/>
                <a:cs typeface="Arial" pitchFamily="34" charset="0"/>
              </a:rPr>
              <a:t>)+H2 (g)</a:t>
            </a:r>
            <a:endParaRPr kumimoji="0" lang="fr-FR" sz="1600" b="0" i="0" u="none" strike="noStrike" cap="none" normalizeH="0" baseline="0" dirty="0">
              <a:ln>
                <a:noFill/>
              </a:ln>
              <a:solidFill>
                <a:schemeClr val="tx1"/>
              </a:solidFill>
              <a:effectLst/>
              <a:latin typeface="Arial" pitchFamily="34" charset="0"/>
              <a:cs typeface="Arial" pitchFamily="34" charset="0"/>
            </a:endParaRPr>
          </a:p>
        </p:txBody>
      </p:sp>
      <p:pic>
        <p:nvPicPr>
          <p:cNvPr id="8" name="Image 7" descr="http://uel.unisciel.fr/chimie/elementsp1/elementsp1_ch04/res/img6_ch4_p8.gif"/>
          <p:cNvPicPr/>
          <p:nvPr/>
        </p:nvPicPr>
        <p:blipFill>
          <a:blip r:embed="rId3"/>
          <a:srcRect/>
          <a:stretch>
            <a:fillRect/>
          </a:stretch>
        </p:blipFill>
        <p:spPr bwMode="auto">
          <a:xfrm>
            <a:off x="6795134" y="2121409"/>
            <a:ext cx="5250562" cy="4437888"/>
          </a:xfrm>
          <a:prstGeom prst="rect">
            <a:avLst/>
          </a:prstGeom>
          <a:noFill/>
          <a:ln w="9525">
            <a:noFill/>
            <a:miter lim="800000"/>
            <a:headEnd/>
            <a:tailEnd/>
          </a:ln>
        </p:spPr>
      </p:pic>
      <p:sp>
        <p:nvSpPr>
          <p:cNvPr id="9" name="Rectangle 8"/>
          <p:cNvSpPr/>
          <p:nvPr/>
        </p:nvSpPr>
        <p:spPr>
          <a:xfrm>
            <a:off x="7726121" y="6488668"/>
            <a:ext cx="3201517" cy="369332"/>
          </a:xfrm>
          <a:prstGeom prst="rect">
            <a:avLst/>
          </a:prstGeom>
        </p:spPr>
        <p:txBody>
          <a:bodyPr wrap="none">
            <a:spAutoFit/>
          </a:bodyPr>
          <a:lstStyle/>
          <a:p>
            <a:r>
              <a:t>saumure : mélange eau+NaCl</a:t>
            </a:r>
            <a:endParaRPr lang="fr-FR" dirty="0"/>
          </a:p>
        </p:txBody>
      </p:sp>
    </p:spTree>
    <p:extLst>
      <p:ext uri="{BB962C8B-B14F-4D97-AF65-F5344CB8AC3E}">
        <p14:creationId xmlns:p14="http://schemas.microsoft.com/office/powerpoint/2010/main" val="16552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t>Hydroxyde de sodium</a:t>
            </a:r>
            <a:br>
              <a:rPr/>
            </a:br>
            <a:r>
              <a:t>NaOH</a:t>
            </a:r>
            <a:endParaRPr lang="fr-FR" dirty="0"/>
          </a:p>
        </p:txBody>
      </p:sp>
    </p:spTree>
    <p:extLst>
      <p:ext uri="{BB962C8B-B14F-4D97-AF65-F5344CB8AC3E}">
        <p14:creationId xmlns:p14="http://schemas.microsoft.com/office/powerpoint/2010/main" val="206225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738" y="3229598"/>
            <a:ext cx="3938955" cy="2031325"/>
          </a:xfrm>
          <a:prstGeom prst="rect">
            <a:avLst/>
          </a:prstGeom>
          <a:solidFill>
            <a:schemeClr val="tx2">
              <a:lumMod val="50000"/>
            </a:schemeClr>
          </a:solidFill>
        </p:spPr>
        <p:txBody>
          <a:bodyPr wrap="square">
            <a:spAutoFit/>
          </a:bodyPr>
          <a:lstStyle/>
          <a:p>
            <a:pPr algn="just"/>
            <a:r>
              <a:t>L'</a:t>
            </a:r>
            <a:r>
              <a:rPr b="1"/>
              <a:t>hydroxyde de sodium</a:t>
            </a:r>
            <a:r>
              <a:t> pur est appelé communément </a:t>
            </a:r>
            <a:r>
              <a:rPr b="1"/>
              <a:t>soude caustique</a:t>
            </a:r>
            <a:r>
              <a:t>. Dans les conditions normales, il se trouve sous forme solide cristalline. C'est un corps chimique minéral composé de formule chimique </a:t>
            </a:r>
            <a:r>
              <a:rPr b="1"/>
              <a:t>NaOH</a:t>
            </a:r>
            <a:r>
              <a:t>, </a:t>
            </a:r>
            <a:endParaRPr lang="fr-FR" dirty="0"/>
          </a:p>
        </p:txBody>
      </p:sp>
      <p:sp>
        <p:nvSpPr>
          <p:cNvPr id="5" name="Titre 1"/>
          <p:cNvSpPr txBox="1">
            <a:spLocks/>
          </p:cNvSpPr>
          <p:nvPr/>
        </p:nvSpPr>
        <p:spPr>
          <a:xfrm>
            <a:off x="633430" y="588386"/>
            <a:ext cx="8144134" cy="137307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sz="3600">
                <a:latin typeface="+mj-lt"/>
                <a:ea typeface="+mj-ea"/>
                <a:cs typeface="+mj-cs"/>
              </a:rPr>
              <a:t>Introduction</a:t>
            </a:r>
            <a:endParaRPr kumimoji="0" lang="fr-FR"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633430" y="588386"/>
            <a:ext cx="8144134" cy="137307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sz="3600">
                <a:latin typeface="+mj-lt"/>
                <a:ea typeface="+mj-ea"/>
                <a:cs typeface="+mj-cs"/>
              </a:rPr>
              <a:t>Introduction</a:t>
            </a:r>
            <a:endParaRPr kumimoji="0" lang="fr-FR"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Rectangle 5"/>
          <p:cNvSpPr/>
          <p:nvPr/>
        </p:nvSpPr>
        <p:spPr>
          <a:xfrm>
            <a:off x="304800" y="2249215"/>
            <a:ext cx="4349262" cy="2862322"/>
          </a:xfrm>
          <a:prstGeom prst="rect">
            <a:avLst/>
          </a:prstGeom>
          <a:solidFill>
            <a:schemeClr val="tx2">
              <a:lumMod val="50000"/>
            </a:schemeClr>
          </a:solidFill>
        </p:spPr>
        <p:txBody>
          <a:bodyPr wrap="square">
            <a:spAutoFit/>
          </a:bodyPr>
          <a:lstStyle/>
          <a:p>
            <a:pPr algn="just"/>
            <a:r>
              <a:t>Ce produit, matière importante de l'industrie chimique, capitale pour le contrôle d'un milieu alcalin ou la régulation d'acidité dans un procédé, est aussi courant dans le commerce, sous forme de paillette ou de solution ; il est vendu par exemple comme </a:t>
            </a:r>
            <a:r>
              <a:rPr>
                <a:hlinkClick r:id="rId2" tooltip="Déboucheur"/>
              </a:rPr>
              <a:t>déboucheur de canalisations</a:t>
            </a:r>
            <a:r>
              <a:t>, produit de nettoyage ou agent de neutralisation (d'acides).</a:t>
            </a:r>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633430" y="588386"/>
            <a:ext cx="8144134" cy="1373070"/>
          </a:xfrm>
          <a:prstGeom prst="rect">
            <a:avLst/>
          </a:prstGeom>
        </p:spPr>
        <p:txBody>
          <a:bodyPr vert="horz" lIns="91440" tIns="45720" rIns="91440" bIns="45720" rtlCol="0" anchor="ctr">
            <a:normAutofit/>
          </a:bodyPr>
          <a:lstStyle/>
          <a:p>
            <a:pPr algn="ctr" defTabSz="914400">
              <a:lnSpc>
                <a:spcPct val="90000"/>
              </a:lnSpc>
              <a:spcBef>
                <a:spcPct val="0"/>
              </a:spcBef>
            </a:pPr>
            <a:r>
              <a:rPr sz="3600"/>
              <a:t>Propriétés physico-chimiques</a:t>
            </a:r>
          </a:p>
        </p:txBody>
      </p:sp>
      <p:sp>
        <p:nvSpPr>
          <p:cNvPr id="6" name="Rectangle 5"/>
          <p:cNvSpPr/>
          <p:nvPr/>
        </p:nvSpPr>
        <p:spPr>
          <a:xfrm>
            <a:off x="375138" y="2296107"/>
            <a:ext cx="4349262" cy="1754326"/>
          </a:xfrm>
          <a:prstGeom prst="rect">
            <a:avLst/>
          </a:prstGeom>
          <a:solidFill>
            <a:schemeClr val="tx2">
              <a:lumMod val="50000"/>
            </a:schemeClr>
          </a:solidFill>
        </p:spPr>
        <p:txBody>
          <a:bodyPr wrap="square">
            <a:spAutoFit/>
          </a:bodyPr>
          <a:lstStyle/>
          <a:p>
            <a:pPr algn="just"/>
            <a:r>
              <a:t>Les propriétés chimiques de l'hydroxyde de sodium sont surtout liées à l'ion </a:t>
            </a:r>
            <a:r>
              <a:rPr>
                <a:hlinkClick r:id="rId2" tooltip="Hydroxyde"/>
              </a:rPr>
              <a:t>hydroxyde</a:t>
            </a:r>
            <a:r>
              <a:t> HO</a:t>
            </a:r>
            <a:r>
              <a:rPr baseline="30000"/>
              <a:t>–</a:t>
            </a:r>
            <a:r>
              <a:t> qui est une </a:t>
            </a:r>
            <a:r>
              <a:rPr>
                <a:hlinkClick r:id="rId3" tooltip="Base forte"/>
              </a:rPr>
              <a:t>base forte</a:t>
            </a:r>
            <a:r>
              <a:t>. En outre, l'hydroxyde de sodium réagit avec le dioxyde de carbone (CO</a:t>
            </a:r>
            <a:r>
              <a:rPr baseline="-25000"/>
              <a:t>2</a:t>
            </a:r>
            <a:r>
              <a:t>) de l'air et se carbonate.</a:t>
            </a:r>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633430" y="588386"/>
            <a:ext cx="8144134" cy="1373070"/>
          </a:xfrm>
          <a:prstGeom prst="rect">
            <a:avLst/>
          </a:prstGeom>
        </p:spPr>
        <p:txBody>
          <a:bodyPr vert="horz" lIns="91440" tIns="45720" rIns="91440" bIns="45720" rtlCol="0" anchor="ctr">
            <a:normAutofit/>
          </a:bodyPr>
          <a:lstStyle/>
          <a:p>
            <a:pPr algn="ctr" defTabSz="914400">
              <a:lnSpc>
                <a:spcPct val="90000"/>
              </a:lnSpc>
              <a:spcBef>
                <a:spcPct val="0"/>
              </a:spcBef>
            </a:pPr>
            <a:r>
              <a:rPr sz="3600"/>
              <a:t>Propriétés physico-chimiques</a:t>
            </a:r>
          </a:p>
        </p:txBody>
      </p:sp>
      <p:sp>
        <p:nvSpPr>
          <p:cNvPr id="6" name="Rectangle 5"/>
          <p:cNvSpPr/>
          <p:nvPr/>
        </p:nvSpPr>
        <p:spPr>
          <a:xfrm>
            <a:off x="0" y="1956138"/>
            <a:ext cx="5076092" cy="3693319"/>
          </a:xfrm>
          <a:prstGeom prst="rect">
            <a:avLst/>
          </a:prstGeom>
          <a:solidFill>
            <a:schemeClr val="tx2">
              <a:lumMod val="50000"/>
            </a:schemeClr>
          </a:solidFill>
        </p:spPr>
        <p:txBody>
          <a:bodyPr wrap="square">
            <a:spAutoFit/>
          </a:bodyPr>
          <a:lstStyle/>
          <a:p>
            <a:pPr algn="just"/>
            <a:r>
              <a:rPr b="1"/>
              <a:t>Solubulité :</a:t>
            </a:r>
          </a:p>
          <a:p>
            <a:pPr algn="just"/>
            <a:r>
              <a:t>La solubilité du carbonate de sodium caustique dans l'eau augmente avec la température, à pression constante ou ambiante. Elle est de 1 090 g/l à 20 °C (solution à 50 %) et atteint 3 137 g/l à 80 °C.</a:t>
            </a:r>
          </a:p>
          <a:p>
            <a:pPr algn="just"/>
            <a:r>
              <a:t>Cette solubilité élevée, très supérieure par exemple à celle de la </a:t>
            </a:r>
            <a:r>
              <a:rPr>
                <a:hlinkClick r:id="rId2" tooltip="Chaux (matière)"/>
              </a:rPr>
              <a:t>chaux</a:t>
            </a:r>
            <a:r>
              <a:t> ou des autres hydroxydes alcalino-terreux, l'abondance de sa production industrielle et son prix de revient inférieur à la </a:t>
            </a:r>
            <a:r>
              <a:rPr>
                <a:hlinkClick r:id="rId3" tooltip="Hydroxyde de potassium"/>
              </a:rPr>
              <a:t>potasse caustique</a:t>
            </a:r>
            <a:r>
              <a:t>, en font la base minérale la plus utilisée dans le monde.</a:t>
            </a:r>
          </a:p>
          <a:p>
            <a:pPr algn="just"/>
            <a:endParaRPr lang="fr-FR" dirty="0"/>
          </a:p>
        </p:txBody>
      </p:sp>
      <p:sp>
        <p:nvSpPr>
          <p:cNvPr id="312322" name="AutoShape 2" descr="https://upload.wikimedia.org/wikipedia/commons/0/0f/Solubilite_NaOH.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12323" name="Picture 3"/>
          <p:cNvPicPr>
            <a:picLocks noChangeAspect="1" noChangeArrowheads="1"/>
          </p:cNvPicPr>
          <p:nvPr/>
        </p:nvPicPr>
        <p:blipFill>
          <a:blip r:embed="rId4"/>
          <a:srcRect/>
          <a:stretch>
            <a:fillRect/>
          </a:stretch>
        </p:blipFill>
        <p:spPr bwMode="auto">
          <a:xfrm>
            <a:off x="5884985" y="2088520"/>
            <a:ext cx="5287108" cy="454088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633430" y="588386"/>
            <a:ext cx="8144134" cy="1373070"/>
          </a:xfrm>
          <a:prstGeom prst="rect">
            <a:avLst/>
          </a:prstGeom>
        </p:spPr>
        <p:txBody>
          <a:bodyPr vert="horz" lIns="91440" tIns="45720" rIns="91440" bIns="45720" rtlCol="0" anchor="ctr">
            <a:normAutofit/>
          </a:bodyPr>
          <a:lstStyle/>
          <a:p>
            <a:pPr algn="ctr" defTabSz="914400">
              <a:lnSpc>
                <a:spcPct val="90000"/>
              </a:lnSpc>
              <a:spcBef>
                <a:spcPct val="0"/>
              </a:spcBef>
            </a:pPr>
            <a:r>
              <a:rPr sz="3600"/>
              <a:t>Propriétés physico-chimiques</a:t>
            </a:r>
          </a:p>
        </p:txBody>
      </p:sp>
      <p:sp>
        <p:nvSpPr>
          <p:cNvPr id="6" name="Rectangle 5"/>
          <p:cNvSpPr/>
          <p:nvPr/>
        </p:nvSpPr>
        <p:spPr>
          <a:xfrm>
            <a:off x="-1" y="1956138"/>
            <a:ext cx="6611815" cy="4524315"/>
          </a:xfrm>
          <a:prstGeom prst="rect">
            <a:avLst/>
          </a:prstGeom>
          <a:solidFill>
            <a:schemeClr val="tx2">
              <a:lumMod val="50000"/>
            </a:schemeClr>
          </a:solidFill>
        </p:spPr>
        <p:txBody>
          <a:bodyPr wrap="square">
            <a:spAutoFit/>
          </a:bodyPr>
          <a:lstStyle/>
          <a:p>
            <a:pPr algn="just"/>
            <a:r>
              <a:rPr b="1"/>
              <a:t>Technique de fabricaton  :</a:t>
            </a:r>
          </a:p>
          <a:p>
            <a:r>
              <a:t>l'électricité permet la production directe de carbonate de sodium par </a:t>
            </a:r>
            <a:r>
              <a:rPr u="sng">
                <a:hlinkClick r:id="rId2"/>
              </a:rPr>
              <a:t>électrolyse d'une solution aqueuse de chlorure de sodium</a:t>
            </a:r>
            <a:r>
              <a:t>, dont les deux compartiments d'</a:t>
            </a:r>
            <a:r>
              <a:rPr>
                <a:hlinkClick r:id="rId3" tooltip="Électrode"/>
              </a:rPr>
              <a:t>électrode</a:t>
            </a:r>
            <a:r>
              <a:t> sont séparés par une membrane évitant la migration des gaz dissous.</a:t>
            </a:r>
          </a:p>
          <a:p>
            <a:r>
              <a:t>On a ainsi les deux demi-réactions suivantes :</a:t>
            </a:r>
          </a:p>
          <a:p>
            <a:r>
              <a:t>à l'</a:t>
            </a:r>
            <a:r>
              <a:rPr>
                <a:hlinkClick r:id="rId4" tooltip="Anode"/>
              </a:rPr>
              <a:t>anode</a:t>
            </a:r>
            <a:r>
              <a:t> : 2 Cl</a:t>
            </a:r>
            <a:r>
              <a:rPr baseline="30000"/>
              <a:t>–</a:t>
            </a:r>
            <a:r>
              <a:rPr baseline="-25000"/>
              <a:t>(solvaté)</a:t>
            </a:r>
            <a:r>
              <a:t> → Cl</a:t>
            </a:r>
            <a:r>
              <a:rPr baseline="-25000"/>
              <a:t>2(gaz)</a:t>
            </a:r>
            <a:r>
              <a:t> + 2 e</a:t>
            </a:r>
            <a:r>
              <a:rPr baseline="30000"/>
              <a:t>–</a:t>
            </a:r>
            <a:r>
              <a:t> ;</a:t>
            </a:r>
          </a:p>
          <a:p>
            <a:r>
              <a:t>à la </a:t>
            </a:r>
            <a:r>
              <a:rPr>
                <a:hlinkClick r:id="rId5" tooltip="Cathode"/>
              </a:rPr>
              <a:t>cathode</a:t>
            </a:r>
            <a:r>
              <a:t> : </a:t>
            </a:r>
          </a:p>
          <a:p>
            <a:r>
              <a:t>2 H</a:t>
            </a:r>
            <a:r>
              <a:rPr baseline="-25000"/>
              <a:t>2</a:t>
            </a:r>
            <a:r>
              <a:t>O</a:t>
            </a:r>
            <a:r>
              <a:rPr baseline="-25000"/>
              <a:t>(solvant liquide)</a:t>
            </a:r>
            <a:r>
              <a:t> + 2 e</a:t>
            </a:r>
            <a:r>
              <a:rPr baseline="30000"/>
              <a:t>–</a:t>
            </a:r>
            <a:r>
              <a:t> → H</a:t>
            </a:r>
            <a:r>
              <a:rPr baseline="-25000"/>
              <a:t>2(gaz)</a:t>
            </a:r>
            <a:r>
              <a:t> + 2 HO</a:t>
            </a:r>
            <a:r>
              <a:rPr baseline="30000"/>
              <a:t>–</a:t>
            </a:r>
            <a:r>
              <a:rPr baseline="-25000"/>
              <a:t>(solvaté)</a:t>
            </a:r>
            <a:endParaRPr/>
          </a:p>
          <a:p>
            <a:r>
              <a:t>soit la réaction globale caractéristique de l'électrolyse de l'eau salée : 2 NaCl</a:t>
            </a:r>
            <a:r>
              <a:rPr baseline="-25000"/>
              <a:t>(aq.)</a:t>
            </a:r>
            <a:r>
              <a:t> + 2 H</a:t>
            </a:r>
            <a:r>
              <a:rPr baseline="-25000"/>
              <a:t>2</a:t>
            </a:r>
            <a:r>
              <a:t>O → 2 NaOH</a:t>
            </a:r>
            <a:r>
              <a:rPr baseline="-25000"/>
              <a:t>(aq.)</a:t>
            </a:r>
            <a:r>
              <a:t>+ Cl</a:t>
            </a:r>
            <a:r>
              <a:rPr baseline="-25000"/>
              <a:t>2(gaz)</a:t>
            </a:r>
            <a:r>
              <a:t> + H</a:t>
            </a:r>
            <a:r>
              <a:rPr baseline="-25000"/>
              <a:t>2(gaz)</a:t>
            </a:r>
            <a:endParaRPr/>
          </a:p>
          <a:p>
            <a:r>
              <a:t>Aujourd'hui, 99 % du carbonate de sodium produit est d'origine électrochimique.</a:t>
            </a:r>
          </a:p>
          <a:p>
            <a:pPr algn="just"/>
            <a:endParaRPr/>
          </a:p>
          <a:p>
            <a:pPr algn="just"/>
            <a:endParaRPr/>
          </a:p>
          <a:p>
            <a:pPr algn="just"/>
            <a:endParaRPr lang="fr-FR" dirty="0"/>
          </a:p>
        </p:txBody>
      </p:sp>
      <p:sp>
        <p:nvSpPr>
          <p:cNvPr id="312322" name="AutoShape 2" descr="https://upload.wikimedia.org/wikipedia/commons/0/0f/Solubilite_NaOH.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13346" name="Picture 2"/>
          <p:cNvPicPr>
            <a:picLocks noChangeAspect="1" noChangeArrowheads="1"/>
          </p:cNvPicPr>
          <p:nvPr/>
        </p:nvPicPr>
        <p:blipFill>
          <a:blip r:embed="rId6"/>
          <a:srcRect/>
          <a:stretch>
            <a:fillRect/>
          </a:stretch>
        </p:blipFill>
        <p:spPr bwMode="auto">
          <a:xfrm>
            <a:off x="6893168" y="2077292"/>
            <a:ext cx="4982308" cy="4346269"/>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633430" y="588386"/>
            <a:ext cx="8144134" cy="1373070"/>
          </a:xfrm>
          <a:prstGeom prst="rect">
            <a:avLst/>
          </a:prstGeom>
        </p:spPr>
        <p:txBody>
          <a:bodyPr vert="horz" lIns="91440" tIns="45720" rIns="91440" bIns="45720" rtlCol="0" anchor="ctr">
            <a:normAutofit/>
          </a:bodyPr>
          <a:lstStyle/>
          <a:p>
            <a:pPr algn="ctr" defTabSz="914400">
              <a:lnSpc>
                <a:spcPct val="90000"/>
              </a:lnSpc>
              <a:spcBef>
                <a:spcPct val="0"/>
              </a:spcBef>
            </a:pPr>
            <a:r>
              <a:rPr sz="3600"/>
              <a:t>Propriétés physico-chimiques</a:t>
            </a:r>
          </a:p>
        </p:txBody>
      </p:sp>
      <p:sp>
        <p:nvSpPr>
          <p:cNvPr id="6" name="Rectangle 5"/>
          <p:cNvSpPr/>
          <p:nvPr/>
        </p:nvSpPr>
        <p:spPr>
          <a:xfrm>
            <a:off x="0" y="1909245"/>
            <a:ext cx="6611815" cy="4801314"/>
          </a:xfrm>
          <a:prstGeom prst="rect">
            <a:avLst/>
          </a:prstGeom>
          <a:solidFill>
            <a:schemeClr val="tx2">
              <a:lumMod val="50000"/>
            </a:schemeClr>
          </a:solidFill>
        </p:spPr>
        <p:txBody>
          <a:bodyPr wrap="square">
            <a:spAutoFit/>
          </a:bodyPr>
          <a:lstStyle/>
          <a:p>
            <a:r>
              <a:rPr b="1"/>
              <a:t>Électrolyse de saumure (eau saturée en sel) : </a:t>
            </a:r>
            <a:r>
              <a:t>Il s'obtient pour le moment majoritairement par une </a:t>
            </a:r>
            <a:r>
              <a:rPr i="1"/>
              <a:t>électrolyse avec cathode de mercure</a:t>
            </a:r>
            <a:r>
              <a:t> (anode : titane ; cathode : mercure). Cette opération produit en même temps du </a:t>
            </a:r>
            <a:r>
              <a:rPr>
                <a:hlinkClick r:id="rId2" tooltip="Dichlore"/>
              </a:rPr>
              <a:t>chlore</a:t>
            </a:r>
            <a:r>
              <a:t>, du carbonate de sodium en solution et de l'</a:t>
            </a:r>
            <a:r>
              <a:rPr>
                <a:hlinkClick r:id="rId3" tooltip="Dihydrogène"/>
              </a:rPr>
              <a:t>hydrogène</a:t>
            </a:r>
            <a:r>
              <a:t>. Mais le </a:t>
            </a:r>
            <a:r>
              <a:rPr>
                <a:hlinkClick r:id="rId4" tooltip="Mercure (chimie)"/>
              </a:rPr>
              <a:t>mercure</a:t>
            </a:r>
            <a:r>
              <a:t> est un </a:t>
            </a:r>
            <a:r>
              <a:rPr>
                <a:hlinkClick r:id="rId5" tooltip="Métal lourd"/>
              </a:rPr>
              <a:t>métal lourd</a:t>
            </a:r>
            <a:r>
              <a:t> nocif à très faible dose par </a:t>
            </a:r>
            <a:r>
              <a:rPr>
                <a:hlinkClick r:id="rId6" tooltip="Bioaccumulation"/>
              </a:rPr>
              <a:t>bioaccumulation</a:t>
            </a:r>
            <a:r>
              <a:t>, ce qui en fait un des polluants majeurs de l'environnement, C'est l'une des raisons pour lesquelles les sociétés européennes impliquées se sont engagées à faire disparaître ce procédé à l'horizon 2020, procédé en cours de remplacement par des </a:t>
            </a:r>
            <a:r>
              <a:rPr i="1"/>
              <a:t>électrolyses à membranes</a:t>
            </a:r>
            <a:r>
              <a:rPr baseline="30000"/>
              <a:t>1</a:t>
            </a:r>
            <a:r>
              <a:t>.</a:t>
            </a:r>
          </a:p>
          <a:p>
            <a:r>
              <a:t>Il existe un autre procédé : </a:t>
            </a:r>
            <a:r>
              <a:rPr i="1"/>
              <a:t>électrolyse à diaphragme.</a:t>
            </a:r>
            <a:endParaRPr/>
          </a:p>
          <a:p>
            <a:pPr algn="just"/>
            <a:endParaRPr b="1"/>
          </a:p>
          <a:p>
            <a:pPr algn="just"/>
            <a:endParaRPr b="1"/>
          </a:p>
          <a:p>
            <a:pPr algn="just"/>
            <a:endParaRPr/>
          </a:p>
          <a:p>
            <a:pPr algn="just"/>
            <a:endParaRPr/>
          </a:p>
          <a:p>
            <a:pPr algn="just"/>
            <a:endParaRPr lang="fr-FR" dirty="0"/>
          </a:p>
        </p:txBody>
      </p:sp>
      <p:sp>
        <p:nvSpPr>
          <p:cNvPr id="312322" name="AutoShape 2" descr="https://upload.wikimedia.org/wikipedia/commons/0/0f/Solubilite_NaOH.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14370" name="AutoShape 2" descr="https://upload.wikimedia.org/wikipedia/commons/3/34/Sodium_hydroxid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14371" name="Picture 3"/>
          <p:cNvPicPr>
            <a:picLocks noChangeAspect="1" noChangeArrowheads="1"/>
          </p:cNvPicPr>
          <p:nvPr/>
        </p:nvPicPr>
        <p:blipFill>
          <a:blip r:embed="rId7"/>
          <a:srcRect/>
          <a:stretch>
            <a:fillRect/>
          </a:stretch>
        </p:blipFill>
        <p:spPr bwMode="auto">
          <a:xfrm>
            <a:off x="7256584" y="2691844"/>
            <a:ext cx="4536831" cy="3273736"/>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633430" y="588386"/>
            <a:ext cx="8144134" cy="1373070"/>
          </a:xfrm>
          <a:prstGeom prst="rect">
            <a:avLst/>
          </a:prstGeom>
        </p:spPr>
        <p:txBody>
          <a:bodyPr vert="horz" lIns="91440" tIns="45720" rIns="91440" bIns="45720" rtlCol="0" anchor="ctr">
            <a:normAutofit/>
          </a:bodyPr>
          <a:lstStyle/>
          <a:p>
            <a:pPr algn="ctr" defTabSz="914400">
              <a:lnSpc>
                <a:spcPct val="90000"/>
              </a:lnSpc>
              <a:spcBef>
                <a:spcPct val="0"/>
              </a:spcBef>
            </a:pPr>
            <a:r>
              <a:rPr sz="3600"/>
              <a:t>Propriétés physico-chimiques</a:t>
            </a:r>
          </a:p>
        </p:txBody>
      </p:sp>
      <p:sp>
        <p:nvSpPr>
          <p:cNvPr id="6" name="Rectangle 5"/>
          <p:cNvSpPr/>
          <p:nvPr/>
        </p:nvSpPr>
        <p:spPr>
          <a:xfrm>
            <a:off x="0" y="1909245"/>
            <a:ext cx="6611815" cy="3693319"/>
          </a:xfrm>
          <a:prstGeom prst="rect">
            <a:avLst/>
          </a:prstGeom>
          <a:solidFill>
            <a:schemeClr val="tx2">
              <a:lumMod val="50000"/>
            </a:schemeClr>
          </a:solidFill>
        </p:spPr>
        <p:txBody>
          <a:bodyPr wrap="square">
            <a:spAutoFit/>
          </a:bodyPr>
          <a:lstStyle/>
          <a:p>
            <a:r>
              <a:rPr b="1"/>
              <a:t>À partir de carbonate de sodium</a:t>
            </a:r>
          </a:p>
          <a:p>
            <a:endParaRPr b="1"/>
          </a:p>
          <a:p>
            <a:r>
              <a:t>Cette technique était celle utilisée autrefois en Égypte ou en Turquie. Elle est encore utilisée en </a:t>
            </a:r>
            <a:r>
              <a:rPr>
                <a:hlinkClick r:id="rId2" tooltip="Amérique du Nord"/>
              </a:rPr>
              <a:t>Amérique du Nord</a:t>
            </a:r>
            <a:r>
              <a:t> où se trouvent des gisements naturels de </a:t>
            </a:r>
            <a:r>
              <a:rPr>
                <a:hlinkClick r:id="rId3" tooltip="Carbonate de sodium"/>
              </a:rPr>
              <a:t>carbonate de sodium</a:t>
            </a:r>
            <a:r>
              <a:t>. C'est un ajout de </a:t>
            </a:r>
            <a:r>
              <a:rPr>
                <a:hlinkClick r:id="rId4" tooltip="Chaux (matière)"/>
              </a:rPr>
              <a:t>chaux</a:t>
            </a:r>
            <a:r>
              <a:t> au carbonate de sodium. On parle de </a:t>
            </a:r>
            <a:r>
              <a:rPr i="1"/>
              <a:t>caustification</a:t>
            </a:r>
            <a:r>
              <a:t> ou de </a:t>
            </a:r>
            <a:r>
              <a:rPr i="1"/>
              <a:t>caustication</a:t>
            </a:r>
            <a:r>
              <a:t>. La réaction s'écrit :</a:t>
            </a:r>
          </a:p>
          <a:p>
            <a:r>
              <a:t>Na</a:t>
            </a:r>
            <a:r>
              <a:rPr baseline="-25000"/>
              <a:t>2</a:t>
            </a:r>
            <a:r>
              <a:t>CO</a:t>
            </a:r>
            <a:r>
              <a:rPr baseline="-25000"/>
              <a:t>3(solide)</a:t>
            </a:r>
            <a:r>
              <a:t> + Ca(OH)</a:t>
            </a:r>
            <a:r>
              <a:rPr baseline="-25000"/>
              <a:t>2(aq.)</a:t>
            </a:r>
            <a:r>
              <a:t> → CaCO</a:t>
            </a:r>
            <a:r>
              <a:rPr baseline="-25000"/>
              <a:t>3</a:t>
            </a:r>
            <a:r>
              <a:t> + 2 NaOH</a:t>
            </a:r>
          </a:p>
          <a:p>
            <a:pPr algn="just"/>
            <a:endParaRPr b="1"/>
          </a:p>
          <a:p>
            <a:pPr algn="just"/>
            <a:endParaRPr b="1"/>
          </a:p>
          <a:p>
            <a:pPr algn="just"/>
            <a:endParaRPr/>
          </a:p>
          <a:p>
            <a:pPr algn="just"/>
            <a:endParaRPr/>
          </a:p>
          <a:p>
            <a:pPr algn="just"/>
            <a:endParaRPr lang="fr-FR" dirty="0"/>
          </a:p>
        </p:txBody>
      </p:sp>
      <p:sp>
        <p:nvSpPr>
          <p:cNvPr id="312322" name="AutoShape 2" descr="https://upload.wikimedia.org/wikipedia/commons/0/0f/Solubilite_NaOH.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14370" name="AutoShape 2" descr="https://upload.wikimedia.org/wikipedia/commons/3/34/Sodium_hydroxid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14371" name="Picture 3"/>
          <p:cNvPicPr>
            <a:picLocks noChangeAspect="1" noChangeArrowheads="1"/>
          </p:cNvPicPr>
          <p:nvPr/>
        </p:nvPicPr>
        <p:blipFill>
          <a:blip r:embed="rId5"/>
          <a:srcRect/>
          <a:stretch>
            <a:fillRect/>
          </a:stretch>
        </p:blipFill>
        <p:spPr bwMode="auto">
          <a:xfrm>
            <a:off x="7256584" y="2691844"/>
            <a:ext cx="4536831" cy="3273736"/>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633430" y="588386"/>
            <a:ext cx="8144134" cy="1373070"/>
          </a:xfrm>
          <a:prstGeom prst="rect">
            <a:avLst/>
          </a:prstGeom>
        </p:spPr>
        <p:txBody>
          <a:bodyPr vert="horz" lIns="91440" tIns="45720" rIns="91440" bIns="45720" rtlCol="0" anchor="ctr">
            <a:normAutofit/>
          </a:bodyPr>
          <a:lstStyle/>
          <a:p>
            <a:pPr algn="ctr" defTabSz="914400">
              <a:lnSpc>
                <a:spcPct val="90000"/>
              </a:lnSpc>
              <a:spcBef>
                <a:spcPct val="0"/>
              </a:spcBef>
            </a:pPr>
            <a:r>
              <a:rPr sz="3600"/>
              <a:t>Propriétés physico-chimiques</a:t>
            </a:r>
          </a:p>
        </p:txBody>
      </p:sp>
      <p:sp>
        <p:nvSpPr>
          <p:cNvPr id="6" name="Rectangle 5"/>
          <p:cNvSpPr/>
          <p:nvPr/>
        </p:nvSpPr>
        <p:spPr>
          <a:xfrm>
            <a:off x="1" y="2518846"/>
            <a:ext cx="4724400" cy="2585323"/>
          </a:xfrm>
          <a:prstGeom prst="rect">
            <a:avLst/>
          </a:prstGeom>
          <a:solidFill>
            <a:schemeClr val="tx2">
              <a:lumMod val="50000"/>
            </a:schemeClr>
          </a:solidFill>
        </p:spPr>
        <p:txBody>
          <a:bodyPr wrap="square">
            <a:spAutoFit/>
          </a:bodyPr>
          <a:lstStyle/>
          <a:p>
            <a:r>
              <a:rPr b="1"/>
              <a:t>Dans l'industrie chimique</a:t>
            </a:r>
            <a:r>
              <a:t>[</a:t>
            </a:r>
            <a:r>
              <a:rPr>
                <a:hlinkClick r:id="rId2" tooltip="Modifier la section : Dans l'industrie chimique"/>
              </a:rPr>
              <a:t>modifier</a:t>
            </a:r>
            <a:r>
              <a:t> | </a:t>
            </a:r>
            <a:r>
              <a:rPr>
                <a:hlinkClick r:id="rId3" tooltip="Modifier la section : Dans l'industrie chimique"/>
              </a:rPr>
              <a:t>modifier le code</a:t>
            </a:r>
            <a:r>
              <a:t>]</a:t>
            </a:r>
            <a:endParaRPr b="1"/>
          </a:p>
          <a:p>
            <a:r>
              <a:t>L'hydroxyde de sodium est utilisé en grande quantité par plusieurs industries. La moitié de la production reste dans l'industrie chimique, où elle participe à l'élaboration de plus de 400 produits de base, par des procédés de </a:t>
            </a:r>
            <a:r>
              <a:rPr>
                <a:hlinkClick r:id="rId4" tooltip="Chimie minérale"/>
              </a:rPr>
              <a:t>chimie minérale</a:t>
            </a:r>
            <a:r>
              <a:t> ou de </a:t>
            </a:r>
            <a:r>
              <a:rPr>
                <a:hlinkClick r:id="rId5" tooltip="Synthèse organique"/>
              </a:rPr>
              <a:t>synthèse organique</a:t>
            </a:r>
            <a:r>
              <a:t>.</a:t>
            </a:r>
          </a:p>
        </p:txBody>
      </p:sp>
      <p:sp>
        <p:nvSpPr>
          <p:cNvPr id="312322" name="AutoShape 2" descr="https://upload.wikimedia.org/wikipedia/commons/0/0f/Solubilite_NaOH.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14370" name="AutoShape 2" descr="https://upload.wikimedia.org/wikipedia/commons/3/34/Sodium_hydroxid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t>Production du chlore </a:t>
            </a:r>
            <a:endParaRPr lang="fr-FR" dirty="0"/>
          </a:p>
        </p:txBody>
      </p:sp>
    </p:spTree>
    <p:extLst>
      <p:ext uri="{BB962C8B-B14F-4D97-AF65-F5344CB8AC3E}">
        <p14:creationId xmlns:p14="http://schemas.microsoft.com/office/powerpoint/2010/main" val="358965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633430" y="588386"/>
            <a:ext cx="8144134" cy="1373070"/>
          </a:xfrm>
          <a:prstGeom prst="rect">
            <a:avLst/>
          </a:prstGeom>
        </p:spPr>
        <p:txBody>
          <a:bodyPr vert="horz" lIns="91440" tIns="45720" rIns="91440" bIns="45720" rtlCol="0" anchor="ctr">
            <a:normAutofit/>
          </a:bodyPr>
          <a:lstStyle/>
          <a:p>
            <a:pPr algn="ctr" defTabSz="914400">
              <a:lnSpc>
                <a:spcPct val="90000"/>
              </a:lnSpc>
              <a:spcBef>
                <a:spcPct val="0"/>
              </a:spcBef>
            </a:pPr>
            <a:r>
              <a:rPr sz="3600"/>
              <a:t>Propriétés physico-chimiques</a:t>
            </a:r>
          </a:p>
        </p:txBody>
      </p:sp>
      <p:sp>
        <p:nvSpPr>
          <p:cNvPr id="6" name="Rectangle 5"/>
          <p:cNvSpPr/>
          <p:nvPr/>
        </p:nvSpPr>
        <p:spPr>
          <a:xfrm>
            <a:off x="1" y="2108538"/>
            <a:ext cx="5076092" cy="3693319"/>
          </a:xfrm>
          <a:prstGeom prst="rect">
            <a:avLst/>
          </a:prstGeom>
          <a:solidFill>
            <a:schemeClr val="tx2">
              <a:lumMod val="50000"/>
            </a:schemeClr>
          </a:solidFill>
        </p:spPr>
        <p:txBody>
          <a:bodyPr wrap="square">
            <a:spAutoFit/>
          </a:bodyPr>
          <a:lstStyle/>
          <a:p>
            <a:r>
              <a:t>L'autre emploi, principalement en tant que base, la rend indispensable, par ordre décroissant des besoins :</a:t>
            </a:r>
          </a:p>
          <a:p>
            <a:r>
              <a:t>à la fabrication des </a:t>
            </a:r>
            <a:r>
              <a:rPr>
                <a:hlinkClick r:id="rId2" tooltip="Pâte à papier"/>
              </a:rPr>
              <a:t>pâtes à papier</a:t>
            </a:r>
            <a:r>
              <a:t> ;</a:t>
            </a:r>
          </a:p>
          <a:p>
            <a:r>
              <a:t>à l'industrie des produits de nettoyage :</a:t>
            </a:r>
          </a:p>
          <a:p>
            <a:pPr lvl="1"/>
            <a:r>
              <a:rPr>
                <a:hlinkClick r:id="rId3" tooltip="Savon"/>
              </a:rPr>
              <a:t>savons</a:t>
            </a:r>
            <a:r>
              <a:t>,</a:t>
            </a:r>
          </a:p>
          <a:p>
            <a:pPr lvl="1"/>
            <a:r>
              <a:rPr>
                <a:hlinkClick r:id="rId4" tooltip="Détergent"/>
              </a:rPr>
              <a:t>détergents</a:t>
            </a:r>
            <a:r>
              <a:t>,</a:t>
            </a:r>
          </a:p>
          <a:p>
            <a:pPr lvl="1"/>
            <a:r>
              <a:t>les déboucheurs chimiques sont souvent à base d'hydroxyde de sodium ;</a:t>
            </a:r>
          </a:p>
          <a:p>
            <a:r>
              <a:t>au traitement des eaux</a:t>
            </a:r>
            <a:r>
              <a:rPr baseline="30000">
                <a:hlinkClick r:id="rId5"/>
              </a:rPr>
              <a:t>15</a:t>
            </a:r>
            <a:r>
              <a:t> ;</a:t>
            </a:r>
          </a:p>
          <a:p>
            <a:r>
              <a:t>au lavage des gaz ;</a:t>
            </a:r>
          </a:p>
          <a:p>
            <a:r>
              <a:t>dans l'</a:t>
            </a:r>
            <a:r>
              <a:rPr>
                <a:hlinkClick r:id="rId6" tooltip="Industrie pétrolière"/>
              </a:rPr>
              <a:t>industrie pétrolière</a:t>
            </a:r>
            <a:r>
              <a:t> ;</a:t>
            </a:r>
          </a:p>
          <a:p>
            <a:r>
              <a:t>dans l'industrie de l'</a:t>
            </a:r>
            <a:r>
              <a:rPr>
                <a:hlinkClick r:id="rId7" tooltip="Aluminium"/>
              </a:rPr>
              <a:t>aluminium</a:t>
            </a:r>
            <a:r>
              <a:t> </a:t>
            </a:r>
          </a:p>
        </p:txBody>
      </p:sp>
      <p:sp>
        <p:nvSpPr>
          <p:cNvPr id="312322" name="AutoShape 2" descr="https://upload.wikimedia.org/wikipedia/commons/0/0f/Solubilite_NaOH.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14370" name="AutoShape 2" descr="https://upload.wikimedia.org/wikipedia/commons/3/34/Sodium_hydroxid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P</a:t>
            </a:r>
            <a:r>
              <a:t>roduction de F2</a:t>
            </a:r>
            <a:endParaRPr lang="fr-FR" dirty="0"/>
          </a:p>
        </p:txBody>
      </p:sp>
    </p:spTree>
    <p:extLst>
      <p:ext uri="{BB962C8B-B14F-4D97-AF65-F5344CB8AC3E}">
        <p14:creationId xmlns:p14="http://schemas.microsoft.com/office/powerpoint/2010/main" val="206225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t>Introduction </a:t>
            </a:r>
            <a:r>
              <a:rPr lang="fr-FR" dirty="0"/>
              <a:t>–</a:t>
            </a:r>
            <a:r>
              <a:t> Rappel </a:t>
            </a:r>
            <a:endParaRPr lang="fr-FR" dirty="0"/>
          </a:p>
        </p:txBody>
      </p:sp>
      <p:sp>
        <p:nvSpPr>
          <p:cNvPr id="4" name="Rectangle 3"/>
          <p:cNvSpPr/>
          <p:nvPr/>
        </p:nvSpPr>
        <p:spPr>
          <a:xfrm>
            <a:off x="328246" y="2237492"/>
            <a:ext cx="4419600" cy="2862322"/>
          </a:xfrm>
          <a:prstGeom prst="rect">
            <a:avLst/>
          </a:prstGeom>
          <a:solidFill>
            <a:schemeClr val="accent3">
              <a:lumMod val="50000"/>
            </a:schemeClr>
          </a:solidFill>
        </p:spPr>
        <p:txBody>
          <a:bodyPr wrap="square">
            <a:spAutoFit/>
          </a:bodyPr>
          <a:lstStyle/>
          <a:p>
            <a:pPr algn="just"/>
            <a:r>
              <a:t>Le fluor est un élément chimique portant le symbole F et le numéro atomique 9. C'est l'halogène le plus léger et il existe dans des conditions standard en tant que gaz diatomique jaune pâle hautement toxique. En tant qu'élément le plus électronégatif, il est extrêmement réactif, car il réagit avec tous les autres éléments, à l'exception de l'argon, du néon et de l'hélium.</a:t>
            </a:r>
            <a:endParaRPr lang="fr-FR" dirty="0"/>
          </a:p>
        </p:txBody>
      </p:sp>
      <p:pic>
        <p:nvPicPr>
          <p:cNvPr id="1026" name="Picture 2"/>
          <p:cNvPicPr>
            <a:picLocks noChangeAspect="1" noChangeArrowheads="1"/>
          </p:cNvPicPr>
          <p:nvPr/>
        </p:nvPicPr>
        <p:blipFill>
          <a:blip r:embed="rId2"/>
          <a:srcRect/>
          <a:stretch>
            <a:fillRect/>
          </a:stretch>
        </p:blipFill>
        <p:spPr bwMode="auto">
          <a:xfrm>
            <a:off x="5700347" y="2192948"/>
            <a:ext cx="6324600" cy="432435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t>Introduction </a:t>
            </a:r>
            <a:r>
              <a:rPr lang="fr-FR" dirty="0"/>
              <a:t>–</a:t>
            </a:r>
            <a:r>
              <a:t> Rappel </a:t>
            </a:r>
            <a:endParaRPr lang="fr-FR" dirty="0"/>
          </a:p>
        </p:txBody>
      </p:sp>
      <p:sp>
        <p:nvSpPr>
          <p:cNvPr id="5" name="Rectangle 4"/>
          <p:cNvSpPr/>
          <p:nvPr/>
        </p:nvSpPr>
        <p:spPr>
          <a:xfrm>
            <a:off x="351692" y="3128953"/>
            <a:ext cx="4865077" cy="2031325"/>
          </a:xfrm>
          <a:prstGeom prst="rect">
            <a:avLst/>
          </a:prstGeom>
          <a:solidFill>
            <a:schemeClr val="accent3">
              <a:lumMod val="50000"/>
            </a:schemeClr>
          </a:solidFill>
        </p:spPr>
        <p:txBody>
          <a:bodyPr wrap="square">
            <a:spAutoFit/>
          </a:bodyPr>
          <a:lstStyle/>
          <a:p>
            <a:r>
              <a:t>La fluorite, la principale source minérale de fluor qui a donné son nom à l'élément. Proposé comme élément en 1810, le fluor s'est avéré difficile et dangereux à séparer de ses composés, et plusieurs des premiers expérimentateurs sont morts ou ont subi des blessures lors de leurs tentatives. </a:t>
            </a:r>
            <a:endParaRPr lang="fr-FR" dirty="0"/>
          </a:p>
        </p:txBody>
      </p:sp>
      <p:pic>
        <p:nvPicPr>
          <p:cNvPr id="2051" name="Picture 3"/>
          <p:cNvPicPr>
            <a:picLocks noChangeAspect="1" noChangeArrowheads="1"/>
          </p:cNvPicPr>
          <p:nvPr/>
        </p:nvPicPr>
        <p:blipFill>
          <a:blip r:embed="rId2"/>
          <a:srcRect/>
          <a:stretch>
            <a:fillRect/>
          </a:stretch>
        </p:blipFill>
        <p:spPr bwMode="auto">
          <a:xfrm>
            <a:off x="6533051" y="2342417"/>
            <a:ext cx="4752975" cy="379095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t>Introduction </a:t>
            </a:r>
            <a:r>
              <a:rPr lang="fr-FR" dirty="0"/>
              <a:t>–</a:t>
            </a:r>
            <a:r>
              <a:t> Rappel </a:t>
            </a:r>
            <a:endParaRPr lang="fr-FR" dirty="0"/>
          </a:p>
        </p:txBody>
      </p:sp>
      <p:sp>
        <p:nvSpPr>
          <p:cNvPr id="5" name="Rectangle 4"/>
          <p:cNvSpPr/>
          <p:nvPr/>
        </p:nvSpPr>
        <p:spPr>
          <a:xfrm>
            <a:off x="679939" y="3093783"/>
            <a:ext cx="4865077" cy="2585323"/>
          </a:xfrm>
          <a:prstGeom prst="rect">
            <a:avLst/>
          </a:prstGeom>
          <a:solidFill>
            <a:schemeClr val="accent3">
              <a:lumMod val="50000"/>
            </a:schemeClr>
          </a:solidFill>
        </p:spPr>
        <p:txBody>
          <a:bodyPr wrap="square">
            <a:spAutoFit/>
          </a:bodyPr>
          <a:lstStyle/>
          <a:p>
            <a:r>
              <a:t>Ce n'est qu'en 1886 que le chimiste français Henri Moissan a isolé le fluor élémentaire par électrolyse à basse température, un procédé encore utilisé pour la production moderne. La production industrielle de fluor gazeux pour l'enrichissement de l'uranium, sa plus grande application, a commencé pendant le projet Manhattan pendant la Seconde Guerre mondiale.</a:t>
            </a:r>
            <a:endParaRPr lang="fr-FR" dirty="0"/>
          </a:p>
        </p:txBody>
      </p:sp>
      <p:pic>
        <p:nvPicPr>
          <p:cNvPr id="2051" name="Picture 3"/>
          <p:cNvPicPr>
            <a:picLocks noChangeAspect="1" noChangeArrowheads="1"/>
          </p:cNvPicPr>
          <p:nvPr/>
        </p:nvPicPr>
        <p:blipFill>
          <a:blip r:embed="rId2"/>
          <a:srcRect/>
          <a:stretch>
            <a:fillRect/>
          </a:stretch>
        </p:blipFill>
        <p:spPr bwMode="auto">
          <a:xfrm>
            <a:off x="6533051" y="2342417"/>
            <a:ext cx="4752975" cy="379095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t>Caracteristiques </a:t>
            </a:r>
            <a:endParaRPr lang="fr-FR" dirty="0"/>
          </a:p>
        </p:txBody>
      </p:sp>
      <p:sp>
        <p:nvSpPr>
          <p:cNvPr id="5" name="Rectangle 4"/>
          <p:cNvSpPr/>
          <p:nvPr/>
        </p:nvSpPr>
        <p:spPr>
          <a:xfrm>
            <a:off x="679939" y="3093783"/>
            <a:ext cx="4865077" cy="2308324"/>
          </a:xfrm>
          <a:prstGeom prst="rect">
            <a:avLst/>
          </a:prstGeom>
          <a:solidFill>
            <a:schemeClr val="accent3">
              <a:lumMod val="50000"/>
            </a:schemeClr>
          </a:solidFill>
        </p:spPr>
        <p:txBody>
          <a:bodyPr wrap="square">
            <a:spAutoFit/>
          </a:bodyPr>
          <a:lstStyle/>
          <a:p>
            <a:r>
              <a:t>À température ambiante, le fluor est un gaz de molécules diatomiques, jaune pâle lorsqu'il est pur (parfois décrit comme jaune-vert).Il a une odeur piquante . Le fluor se condense en un liquide jaune vif à -188 °C (-306 °F), Le fluor a deux formes solides, le α- et le β-fluor. Ce dernier cristallise à -220 °C (-364 °F) et est transparent et doux, </a:t>
            </a:r>
            <a:endParaRPr lang="fr-FR" dirty="0"/>
          </a:p>
        </p:txBody>
      </p:sp>
      <p:sp>
        <p:nvSpPr>
          <p:cNvPr id="6" name="Rectangle 5"/>
          <p:cNvSpPr/>
          <p:nvPr/>
        </p:nvSpPr>
        <p:spPr>
          <a:xfrm>
            <a:off x="5779477" y="3179693"/>
            <a:ext cx="6096000" cy="2031325"/>
          </a:xfrm>
          <a:prstGeom prst="rect">
            <a:avLst/>
          </a:prstGeom>
          <a:solidFill>
            <a:schemeClr val="accent1">
              <a:lumMod val="50000"/>
            </a:schemeClr>
          </a:solidFill>
        </p:spPr>
        <p:txBody>
          <a:bodyPr>
            <a:spAutoFit/>
          </a:bodyPr>
          <a:lstStyle/>
          <a:p>
            <a:r>
              <a:t>Composés de fluor : </a:t>
            </a:r>
          </a:p>
          <a:p>
            <a:r>
              <a:t>Le fluor a une chimie riche, englobant les domaines organiques et inorganiques. Il se combine avec les métaux, les non-métaux, les métalloïdes et la plupart des gaz nobles et assume presque exclusivement un état d'oxydation de -1. La haute affinité électronique du fluor entraîne une préférence pour la liaison ionique ; </a:t>
            </a:r>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t>Production :  </a:t>
            </a:r>
            <a:endParaRPr lang="fr-FR" dirty="0"/>
          </a:p>
        </p:txBody>
      </p:sp>
      <p:sp>
        <p:nvSpPr>
          <p:cNvPr id="7" name="Rectangle 6"/>
          <p:cNvSpPr/>
          <p:nvPr/>
        </p:nvSpPr>
        <p:spPr>
          <a:xfrm>
            <a:off x="820615" y="2742926"/>
            <a:ext cx="6096000" cy="3139321"/>
          </a:xfrm>
          <a:prstGeom prst="rect">
            <a:avLst/>
          </a:prstGeom>
          <a:solidFill>
            <a:schemeClr val="accent1">
              <a:lumMod val="50000"/>
            </a:schemeClr>
          </a:solidFill>
        </p:spPr>
        <p:txBody>
          <a:bodyPr>
            <a:spAutoFit/>
          </a:bodyPr>
          <a:lstStyle/>
          <a:p>
            <a:r>
              <a:t>Production : Le fluor élémentaire et pratiquement tous les composés fluorés sont produits à partir du fluorure d'hydrogène ou de ses solutions aqueuses, comme l'acide fluorhydrique. </a:t>
            </a:r>
          </a:p>
          <a:p>
            <a:r>
              <a:t>Le fluorure d'hydrogène est produit dans les fours par la réaction endothermique de la fluorite (CaF2) avec l'acide sulfurique :</a:t>
            </a:r>
          </a:p>
          <a:p>
            <a:pPr algn="ctr"/>
            <a:r>
              <a:t>CaF2 + H2SO4 → 2 HF(g) + CaSO4</a:t>
            </a:r>
          </a:p>
          <a:p>
            <a:endParaRPr/>
          </a:p>
          <a:p>
            <a:r>
              <a:t>Le HF gazeux peut ensuite être absorbé dans l'eau ou liquéfié.</a:t>
            </a:r>
            <a:endParaRPr lang="fr-FR" dirty="0"/>
          </a:p>
        </p:txBody>
      </p:sp>
      <p:pic>
        <p:nvPicPr>
          <p:cNvPr id="3074" name="Picture 2"/>
          <p:cNvPicPr>
            <a:picLocks noChangeAspect="1" noChangeArrowheads="1"/>
          </p:cNvPicPr>
          <p:nvPr/>
        </p:nvPicPr>
        <p:blipFill>
          <a:blip r:embed="rId2"/>
          <a:srcRect/>
          <a:stretch>
            <a:fillRect/>
          </a:stretch>
        </p:blipFill>
        <p:spPr bwMode="auto">
          <a:xfrm>
            <a:off x="7484087" y="3080766"/>
            <a:ext cx="4227268" cy="2771979"/>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t>Production de F2 :  </a:t>
            </a:r>
            <a:endParaRPr lang="fr-FR" dirty="0"/>
          </a:p>
        </p:txBody>
      </p:sp>
      <p:sp>
        <p:nvSpPr>
          <p:cNvPr id="5" name="Rectangle 4"/>
          <p:cNvSpPr/>
          <p:nvPr/>
        </p:nvSpPr>
        <p:spPr>
          <a:xfrm>
            <a:off x="246184" y="2818125"/>
            <a:ext cx="6096000" cy="3139321"/>
          </a:xfrm>
          <a:prstGeom prst="rect">
            <a:avLst/>
          </a:prstGeom>
          <a:solidFill>
            <a:schemeClr val="accent1">
              <a:lumMod val="50000"/>
            </a:schemeClr>
          </a:solidFill>
        </p:spPr>
        <p:txBody>
          <a:bodyPr>
            <a:spAutoFit/>
          </a:bodyPr>
          <a:lstStyle/>
          <a:p>
            <a:r>
              <a:t>La méthode de Moissan est utilisée pour produire des quantités industrielles de fluor, via l'électrolyse d'un mélange de fluorure de potassium/fluorure d'hydrogène : les ions hydrogène et fluorure sont réduits et oxydés au niveau d'une cathode de conteneur en acier et d'une anode en bloc de carbone, sous 8-12 volts, pour générer l'hydrogène et le fluor gazeux </a:t>
            </a:r>
          </a:p>
          <a:p>
            <a:r>
              <a:t>Le fluor peut être stocké dans des bouteilles en acier dont l'intérieur est passivé, à des températures inférieures à 200 °C (392 °F) ; sinon le nickel peut être utilisé.</a:t>
            </a:r>
            <a:endParaRPr lang="fr-FR" dirty="0"/>
          </a:p>
        </p:txBody>
      </p:sp>
      <p:pic>
        <p:nvPicPr>
          <p:cNvPr id="4098" name="Picture 2"/>
          <p:cNvPicPr>
            <a:picLocks noChangeAspect="1" noChangeArrowheads="1"/>
          </p:cNvPicPr>
          <p:nvPr/>
        </p:nvPicPr>
        <p:blipFill>
          <a:blip r:embed="rId2"/>
          <a:srcRect/>
          <a:stretch>
            <a:fillRect/>
          </a:stretch>
        </p:blipFill>
        <p:spPr bwMode="auto">
          <a:xfrm>
            <a:off x="7033480" y="2038350"/>
            <a:ext cx="4619625" cy="481965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nk You for Your Attention Symbol. Concept Words Thank You for Your  Attention on Beautiful Orange Paper Stock Image - Image of beautiful,  abstract: 424381085">
            <a:extLst>
              <a:ext uri="{FF2B5EF4-FFF2-40B4-BE49-F238E27FC236}">
                <a16:creationId xmlns:a16="http://schemas.microsoft.com/office/drawing/2014/main" id="{9A7E010D-1443-47DF-ACA9-426C00AB4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285" y="2847975"/>
            <a:ext cx="4015990" cy="3171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vez-vous des questions ? N'hésitez pas à les poser, je répondrai à chacune  d'entre elles individuellement.&quot; | Irma Nasandratra">
            <a:extLst>
              <a:ext uri="{FF2B5EF4-FFF2-40B4-BE49-F238E27FC236}">
                <a16:creationId xmlns:a16="http://schemas.microsoft.com/office/drawing/2014/main" id="{1E7FE803-22B1-4B9B-B0C4-0D9D1BB75D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225" y="2266949"/>
            <a:ext cx="4943475" cy="4140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64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t>Introduction</a:t>
            </a:r>
            <a:endParaRPr lang="fr-FR" dirty="0"/>
          </a:p>
        </p:txBody>
      </p:sp>
      <p:sp>
        <p:nvSpPr>
          <p:cNvPr id="212993" name="Rectangle 1"/>
          <p:cNvSpPr>
            <a:spLocks noChangeArrowheads="1"/>
          </p:cNvSpPr>
          <p:nvPr/>
        </p:nvSpPr>
        <p:spPr bwMode="auto">
          <a:xfrm>
            <a:off x="0" y="1981200"/>
            <a:ext cx="4916384" cy="230832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rgbClr val="000000"/>
                </a:solidFill>
                <a:effectLst/>
                <a:latin typeface="Arial" pitchFamily="34" charset="0"/>
                <a:ea typeface="Times New Roman" pitchFamily="18" charset="0"/>
                <a:cs typeface="Arial" pitchFamily="34" charset="0"/>
              </a:rPr>
              <a:t>C'est un élément qui appartient à la famille des halogènes. Son symbole est Cl. Il fut découvert en 1774 par Carl Wilhelm Scheele en faisant réagir de l'acide chlorhydrique avec du dioxyde de manganèse.</a:t>
            </a:r>
            <a:endParaRPr kumimoji="0" lang="fr-FR"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rgbClr val="000000"/>
                </a:solidFill>
                <a:effectLst/>
                <a:latin typeface="Arial" pitchFamily="34" charset="0"/>
                <a:ea typeface="Times New Roman" pitchFamily="18" charset="0"/>
                <a:cs typeface="Arial" pitchFamily="34" charset="0"/>
              </a:rPr>
              <a:t>4.</a:t>
            </a:r>
            <a:r>
              <a:rPr kumimoji="0" lang="fr-FR"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HCl</a:t>
            </a:r>
            <a:r>
              <a:rPr kumimoji="0" lang="fr-FR"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fr-FR"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aq</a:t>
            </a:r>
            <a:r>
              <a:rPr kumimoji="0" lang="fr-FR" b="0" i="0" u="none" strike="noStrike" cap="none" normalizeH="0" baseline="0" dirty="0">
                <a:ln>
                  <a:noFill/>
                </a:ln>
                <a:solidFill>
                  <a:srgbClr val="000000"/>
                </a:solidFill>
                <a:effectLst/>
                <a:latin typeface="Arial" pitchFamily="34" charset="0"/>
                <a:ea typeface="Times New Roman" pitchFamily="18" charset="0"/>
                <a:cs typeface="Arial" pitchFamily="34" charset="0"/>
              </a:rPr>
              <a:t>)+MnO2 (s)→MnCl2 (</a:t>
            </a:r>
            <a:r>
              <a:rPr kumimoji="0" lang="fr-FR"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aq</a:t>
            </a:r>
            <a:r>
              <a:rPr kumimoji="0" lang="fr-FR" b="0" i="0" u="none" strike="noStrike" cap="none" normalizeH="0" baseline="0" dirty="0">
                <a:ln>
                  <a:noFill/>
                </a:ln>
                <a:solidFill>
                  <a:srgbClr val="000000"/>
                </a:solidFill>
                <a:effectLst/>
                <a:latin typeface="Arial" pitchFamily="34" charset="0"/>
                <a:ea typeface="Times New Roman" pitchFamily="18" charset="0"/>
                <a:cs typeface="Arial" pitchFamily="34" charset="0"/>
              </a:rPr>
              <a:t>)+2.H2O+Cl2 (g)</a:t>
            </a:r>
            <a:endParaRPr kumimoji="0" lang="fr-FR"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p:txBody>
      </p:sp>
      <p:sp>
        <p:nvSpPr>
          <p:cNvPr id="26626" name="AutoShape 2" descr="Le chlore - La santé en mangea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6628" name="AutoShape 4" descr="Chlore | Breaking Scien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6630" name="AutoShape 6" descr="Le chlore est un élément chimique : photo de stock (modifiable) 179403835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6631" name="Picture 7"/>
          <p:cNvPicPr>
            <a:picLocks noChangeAspect="1" noChangeArrowheads="1"/>
          </p:cNvPicPr>
          <p:nvPr/>
        </p:nvPicPr>
        <p:blipFill>
          <a:blip r:embed="rId3"/>
          <a:srcRect/>
          <a:stretch>
            <a:fillRect/>
          </a:stretch>
        </p:blipFill>
        <p:spPr bwMode="auto">
          <a:xfrm>
            <a:off x="6669698" y="2434004"/>
            <a:ext cx="3752850" cy="3467100"/>
          </a:xfrm>
          <a:prstGeom prst="rect">
            <a:avLst/>
          </a:prstGeom>
          <a:noFill/>
          <a:ln w="9525">
            <a:noFill/>
            <a:miter lim="800000"/>
            <a:headEnd/>
            <a:tailEnd/>
          </a:ln>
          <a:effectLst/>
        </p:spPr>
      </p:pic>
    </p:spTree>
    <p:extLst>
      <p:ext uri="{BB962C8B-B14F-4D97-AF65-F5344CB8AC3E}">
        <p14:creationId xmlns:p14="http://schemas.microsoft.com/office/powerpoint/2010/main" val="16552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12993"/>
                                        </p:tgtEl>
                                        <p:attrNameLst>
                                          <p:attrName>style.visibility</p:attrName>
                                        </p:attrNameLst>
                                      </p:cBhvr>
                                      <p:to>
                                        <p:strVal val="visible"/>
                                      </p:to>
                                    </p:set>
                                    <p:animEffect transition="in" filter="wipe(down)">
                                      <p:cBhvr>
                                        <p:cTn id="7" dur="580">
                                          <p:stCondLst>
                                            <p:cond delay="0"/>
                                          </p:stCondLst>
                                        </p:cTn>
                                        <p:tgtEl>
                                          <p:spTgt spid="212993"/>
                                        </p:tgtEl>
                                      </p:cBhvr>
                                    </p:animEffect>
                                    <p:anim calcmode="lin" valueType="num">
                                      <p:cBhvr>
                                        <p:cTn id="8" dur="1822" tmFilter="0,0; 0.14,0.36; 0.43,0.73; 0.71,0.91; 1.0,1.0">
                                          <p:stCondLst>
                                            <p:cond delay="0"/>
                                          </p:stCondLst>
                                        </p:cTn>
                                        <p:tgtEl>
                                          <p:spTgt spid="21299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299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299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299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2993"/>
                                        </p:tgtEl>
                                        <p:attrNameLst>
                                          <p:attrName>ppt_y</p:attrName>
                                        </p:attrNameLst>
                                      </p:cBhvr>
                                      <p:tavLst>
                                        <p:tav tm="0" fmla="#ppt_y-sin(pi*$)/81">
                                          <p:val>
                                            <p:fltVal val="0"/>
                                          </p:val>
                                        </p:tav>
                                        <p:tav tm="100000">
                                          <p:val>
                                            <p:fltVal val="1"/>
                                          </p:val>
                                        </p:tav>
                                      </p:tavLst>
                                    </p:anim>
                                    <p:animScale>
                                      <p:cBhvr>
                                        <p:cTn id="13" dur="26">
                                          <p:stCondLst>
                                            <p:cond delay="650"/>
                                          </p:stCondLst>
                                        </p:cTn>
                                        <p:tgtEl>
                                          <p:spTgt spid="212993"/>
                                        </p:tgtEl>
                                      </p:cBhvr>
                                      <p:to x="100000" y="60000"/>
                                    </p:animScale>
                                    <p:animScale>
                                      <p:cBhvr>
                                        <p:cTn id="14" dur="166" decel="50000">
                                          <p:stCondLst>
                                            <p:cond delay="676"/>
                                          </p:stCondLst>
                                        </p:cTn>
                                        <p:tgtEl>
                                          <p:spTgt spid="212993"/>
                                        </p:tgtEl>
                                      </p:cBhvr>
                                      <p:to x="100000" y="100000"/>
                                    </p:animScale>
                                    <p:animScale>
                                      <p:cBhvr>
                                        <p:cTn id="15" dur="26">
                                          <p:stCondLst>
                                            <p:cond delay="1312"/>
                                          </p:stCondLst>
                                        </p:cTn>
                                        <p:tgtEl>
                                          <p:spTgt spid="212993"/>
                                        </p:tgtEl>
                                      </p:cBhvr>
                                      <p:to x="100000" y="80000"/>
                                    </p:animScale>
                                    <p:animScale>
                                      <p:cBhvr>
                                        <p:cTn id="16" dur="166" decel="50000">
                                          <p:stCondLst>
                                            <p:cond delay="1338"/>
                                          </p:stCondLst>
                                        </p:cTn>
                                        <p:tgtEl>
                                          <p:spTgt spid="212993"/>
                                        </p:tgtEl>
                                      </p:cBhvr>
                                      <p:to x="100000" y="100000"/>
                                    </p:animScale>
                                    <p:animScale>
                                      <p:cBhvr>
                                        <p:cTn id="17" dur="26">
                                          <p:stCondLst>
                                            <p:cond delay="1642"/>
                                          </p:stCondLst>
                                        </p:cTn>
                                        <p:tgtEl>
                                          <p:spTgt spid="212993"/>
                                        </p:tgtEl>
                                      </p:cBhvr>
                                      <p:to x="100000" y="90000"/>
                                    </p:animScale>
                                    <p:animScale>
                                      <p:cBhvr>
                                        <p:cTn id="18" dur="166" decel="50000">
                                          <p:stCondLst>
                                            <p:cond delay="1668"/>
                                          </p:stCondLst>
                                        </p:cTn>
                                        <p:tgtEl>
                                          <p:spTgt spid="212993"/>
                                        </p:tgtEl>
                                      </p:cBhvr>
                                      <p:to x="100000" y="100000"/>
                                    </p:animScale>
                                    <p:animScale>
                                      <p:cBhvr>
                                        <p:cTn id="19" dur="26">
                                          <p:stCondLst>
                                            <p:cond delay="1808"/>
                                          </p:stCondLst>
                                        </p:cTn>
                                        <p:tgtEl>
                                          <p:spTgt spid="212993"/>
                                        </p:tgtEl>
                                      </p:cBhvr>
                                      <p:to x="100000" y="95000"/>
                                    </p:animScale>
                                    <p:animScale>
                                      <p:cBhvr>
                                        <p:cTn id="20" dur="166" decel="50000">
                                          <p:stCondLst>
                                            <p:cond delay="1834"/>
                                          </p:stCondLst>
                                        </p:cTn>
                                        <p:tgtEl>
                                          <p:spTgt spid="21299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t>Introduction</a:t>
            </a:r>
            <a:endParaRPr lang="fr-FR" dirty="0"/>
          </a:p>
        </p:txBody>
      </p:sp>
      <p:sp>
        <p:nvSpPr>
          <p:cNvPr id="212993" name="Rectangle 1"/>
          <p:cNvSpPr>
            <a:spLocks noChangeArrowheads="1"/>
          </p:cNvSpPr>
          <p:nvPr/>
        </p:nvSpPr>
        <p:spPr bwMode="auto">
          <a:xfrm>
            <a:off x="0" y="1981200"/>
            <a:ext cx="4132613" cy="230832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rgbClr val="000000"/>
                </a:solidFill>
                <a:effectLst/>
                <a:latin typeface="Arial" pitchFamily="34" charset="0"/>
                <a:ea typeface="Times New Roman" pitchFamily="18" charset="0"/>
                <a:cs typeface="Arial" pitchFamily="34" charset="0"/>
              </a:rPr>
              <a:t>Au cours de la réaction il se dégagea un gaz jaune-verdâtre. Ce gaz, le </a:t>
            </a:r>
            <a:r>
              <a:rPr kumimoji="0" lang="fr-FR"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dichlore</a:t>
            </a:r>
            <a:r>
              <a:rPr kumimoji="0" lang="fr-FR" b="0" i="0" u="none" strike="noStrike" cap="none" normalizeH="0" baseline="0" dirty="0">
                <a:ln>
                  <a:noFill/>
                </a:ln>
                <a:solidFill>
                  <a:srgbClr val="000000"/>
                </a:solidFill>
                <a:effectLst/>
                <a:latin typeface="Arial" pitchFamily="34" charset="0"/>
                <a:ea typeface="Times New Roman" pitchFamily="18" charset="0"/>
                <a:cs typeface="Arial" pitchFamily="34" charset="0"/>
              </a:rPr>
              <a:t>, de formule Cl2, fut étudié par Davy en 1810 qui lui donna le nom de « </a:t>
            </a:r>
            <a:r>
              <a:rPr kumimoji="0" lang="fr-FR"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chloric</a:t>
            </a:r>
            <a:r>
              <a:rPr kumimoji="0" lang="fr-FR"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fr-FR"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gas</a:t>
            </a:r>
            <a:r>
              <a:rPr kumimoji="0" lang="fr-FR" b="0" i="0" u="none" strike="noStrike" cap="none" normalizeH="0" baseline="0" dirty="0">
                <a:ln>
                  <a:noFill/>
                </a:ln>
                <a:solidFill>
                  <a:srgbClr val="000000"/>
                </a:solidFill>
                <a:effectLst/>
                <a:latin typeface="Arial" pitchFamily="34" charset="0"/>
                <a:ea typeface="Times New Roman" pitchFamily="18" charset="0"/>
                <a:cs typeface="Arial" pitchFamily="34" charset="0"/>
              </a:rPr>
              <a:t> » à cause de sa couleur (du grec </a:t>
            </a:r>
            <a:r>
              <a:rPr kumimoji="0" lang="fr-FR"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χλωρoς</a:t>
            </a:r>
            <a:r>
              <a:rPr kumimoji="0" lang="fr-FR"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fr-FR"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chloros</a:t>
            </a:r>
            <a:r>
              <a:rPr kumimoji="0" lang="fr-FR" b="0" i="0" u="none" strike="noStrike" cap="none" normalizeH="0" baseline="0" dirty="0">
                <a:ln>
                  <a:noFill/>
                </a:ln>
                <a:solidFill>
                  <a:srgbClr val="000000"/>
                </a:solidFill>
                <a:effectLst/>
                <a:latin typeface="Arial" pitchFamily="34" charset="0"/>
                <a:ea typeface="Times New Roman" pitchFamily="18" charset="0"/>
                <a:cs typeface="Arial" pitchFamily="34" charset="0"/>
              </a:rPr>
              <a:t>) qui signifie jaune-verdâtre).</a:t>
            </a:r>
            <a:endParaRPr kumimoji="0" lang="fr-FR" b="0" i="0" u="none" strike="noStrike" cap="none" normalizeH="0" baseline="0" dirty="0">
              <a:ln>
                <a:noFill/>
              </a:ln>
              <a:solidFill>
                <a:schemeClr val="tx1"/>
              </a:solidFill>
              <a:effectLst/>
              <a:latin typeface="Arial" pitchFamily="34" charset="0"/>
              <a:cs typeface="Arial" pitchFamily="34" charset="0"/>
            </a:endParaRPr>
          </a:p>
        </p:txBody>
      </p:sp>
      <p:sp>
        <p:nvSpPr>
          <p:cNvPr id="2050" name="AutoShape 2" descr="Le chlore est un élément chimique : photo de stock (modifiable) 179403835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2" name="AutoShape 4" descr="Élément Chimique De Chlore Du Tableau Périodique De Symbole Cl Banque  D&amp;#39;Images Et Photos Libres De Droits. Image 925692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4" name="AutoShape 6" descr="Élément Chimique De Chlore Du Tableau Périodique De Symbole Cl Banque  D&amp;#39;Images Et Photos Libres De Droits. Image 925692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55" name="Picture 7"/>
          <p:cNvPicPr>
            <a:picLocks noChangeAspect="1" noChangeArrowheads="1"/>
          </p:cNvPicPr>
          <p:nvPr/>
        </p:nvPicPr>
        <p:blipFill>
          <a:blip r:embed="rId3"/>
          <a:srcRect/>
          <a:stretch>
            <a:fillRect/>
          </a:stretch>
        </p:blipFill>
        <p:spPr bwMode="auto">
          <a:xfrm>
            <a:off x="5381625" y="2090738"/>
            <a:ext cx="2379052" cy="4456757"/>
          </a:xfrm>
          <a:prstGeom prst="rect">
            <a:avLst/>
          </a:prstGeom>
          <a:noFill/>
          <a:ln w="9525">
            <a:noFill/>
            <a:miter lim="800000"/>
            <a:headEnd/>
            <a:tailEnd/>
          </a:ln>
          <a:effectLst/>
        </p:spPr>
      </p:pic>
    </p:spTree>
    <p:extLst>
      <p:ext uri="{BB962C8B-B14F-4D97-AF65-F5344CB8AC3E}">
        <p14:creationId xmlns:p14="http://schemas.microsoft.com/office/powerpoint/2010/main" val="16552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12993"/>
                                        </p:tgtEl>
                                        <p:attrNameLst>
                                          <p:attrName>style.visibility</p:attrName>
                                        </p:attrNameLst>
                                      </p:cBhvr>
                                      <p:to>
                                        <p:strVal val="visible"/>
                                      </p:to>
                                    </p:set>
                                    <p:animEffect transition="in" filter="wipe(down)">
                                      <p:cBhvr>
                                        <p:cTn id="7" dur="580">
                                          <p:stCondLst>
                                            <p:cond delay="0"/>
                                          </p:stCondLst>
                                        </p:cTn>
                                        <p:tgtEl>
                                          <p:spTgt spid="212993"/>
                                        </p:tgtEl>
                                      </p:cBhvr>
                                    </p:animEffect>
                                    <p:anim calcmode="lin" valueType="num">
                                      <p:cBhvr>
                                        <p:cTn id="8" dur="1822" tmFilter="0,0; 0.14,0.36; 0.43,0.73; 0.71,0.91; 1.0,1.0">
                                          <p:stCondLst>
                                            <p:cond delay="0"/>
                                          </p:stCondLst>
                                        </p:cTn>
                                        <p:tgtEl>
                                          <p:spTgt spid="21299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299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299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299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2993"/>
                                        </p:tgtEl>
                                        <p:attrNameLst>
                                          <p:attrName>ppt_y</p:attrName>
                                        </p:attrNameLst>
                                      </p:cBhvr>
                                      <p:tavLst>
                                        <p:tav tm="0" fmla="#ppt_y-sin(pi*$)/81">
                                          <p:val>
                                            <p:fltVal val="0"/>
                                          </p:val>
                                        </p:tav>
                                        <p:tav tm="100000">
                                          <p:val>
                                            <p:fltVal val="1"/>
                                          </p:val>
                                        </p:tav>
                                      </p:tavLst>
                                    </p:anim>
                                    <p:animScale>
                                      <p:cBhvr>
                                        <p:cTn id="13" dur="26">
                                          <p:stCondLst>
                                            <p:cond delay="650"/>
                                          </p:stCondLst>
                                        </p:cTn>
                                        <p:tgtEl>
                                          <p:spTgt spid="212993"/>
                                        </p:tgtEl>
                                      </p:cBhvr>
                                      <p:to x="100000" y="60000"/>
                                    </p:animScale>
                                    <p:animScale>
                                      <p:cBhvr>
                                        <p:cTn id="14" dur="166" decel="50000">
                                          <p:stCondLst>
                                            <p:cond delay="676"/>
                                          </p:stCondLst>
                                        </p:cTn>
                                        <p:tgtEl>
                                          <p:spTgt spid="212993"/>
                                        </p:tgtEl>
                                      </p:cBhvr>
                                      <p:to x="100000" y="100000"/>
                                    </p:animScale>
                                    <p:animScale>
                                      <p:cBhvr>
                                        <p:cTn id="15" dur="26">
                                          <p:stCondLst>
                                            <p:cond delay="1312"/>
                                          </p:stCondLst>
                                        </p:cTn>
                                        <p:tgtEl>
                                          <p:spTgt spid="212993"/>
                                        </p:tgtEl>
                                      </p:cBhvr>
                                      <p:to x="100000" y="80000"/>
                                    </p:animScale>
                                    <p:animScale>
                                      <p:cBhvr>
                                        <p:cTn id="16" dur="166" decel="50000">
                                          <p:stCondLst>
                                            <p:cond delay="1338"/>
                                          </p:stCondLst>
                                        </p:cTn>
                                        <p:tgtEl>
                                          <p:spTgt spid="212993"/>
                                        </p:tgtEl>
                                      </p:cBhvr>
                                      <p:to x="100000" y="100000"/>
                                    </p:animScale>
                                    <p:animScale>
                                      <p:cBhvr>
                                        <p:cTn id="17" dur="26">
                                          <p:stCondLst>
                                            <p:cond delay="1642"/>
                                          </p:stCondLst>
                                        </p:cTn>
                                        <p:tgtEl>
                                          <p:spTgt spid="212993"/>
                                        </p:tgtEl>
                                      </p:cBhvr>
                                      <p:to x="100000" y="90000"/>
                                    </p:animScale>
                                    <p:animScale>
                                      <p:cBhvr>
                                        <p:cTn id="18" dur="166" decel="50000">
                                          <p:stCondLst>
                                            <p:cond delay="1668"/>
                                          </p:stCondLst>
                                        </p:cTn>
                                        <p:tgtEl>
                                          <p:spTgt spid="212993"/>
                                        </p:tgtEl>
                                      </p:cBhvr>
                                      <p:to x="100000" y="100000"/>
                                    </p:animScale>
                                    <p:animScale>
                                      <p:cBhvr>
                                        <p:cTn id="19" dur="26">
                                          <p:stCondLst>
                                            <p:cond delay="1808"/>
                                          </p:stCondLst>
                                        </p:cTn>
                                        <p:tgtEl>
                                          <p:spTgt spid="212993"/>
                                        </p:tgtEl>
                                      </p:cBhvr>
                                      <p:to x="100000" y="95000"/>
                                    </p:animScale>
                                    <p:animScale>
                                      <p:cBhvr>
                                        <p:cTn id="20" dur="166" decel="50000">
                                          <p:stCondLst>
                                            <p:cond delay="1834"/>
                                          </p:stCondLst>
                                        </p:cTn>
                                        <p:tgtEl>
                                          <p:spTgt spid="21299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t>Introduction</a:t>
            </a:r>
            <a:endParaRPr lang="fr-FR" dirty="0"/>
          </a:p>
        </p:txBody>
      </p:sp>
      <p:sp>
        <p:nvSpPr>
          <p:cNvPr id="276481" name="Rectangle 1"/>
          <p:cNvSpPr>
            <a:spLocks noChangeArrowheads="1"/>
          </p:cNvSpPr>
          <p:nvPr/>
        </p:nvSpPr>
        <p:spPr bwMode="auto">
          <a:xfrm>
            <a:off x="0" y="1975104"/>
            <a:ext cx="5010912" cy="2585323"/>
          </a:xfrm>
          <a:prstGeom prst="rect">
            <a:avLst/>
          </a:prstGeom>
          <a:solidFill>
            <a:schemeClr val="accent3">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a:ln>
                  <a:noFill/>
                </a:ln>
                <a:solidFill>
                  <a:srgbClr val="000000"/>
                </a:solidFill>
                <a:effectLst/>
                <a:latin typeface="Arial" pitchFamily="34" charset="0"/>
                <a:ea typeface="Times New Roman" pitchFamily="18" charset="0"/>
                <a:cs typeface="Arial" pitchFamily="34" charset="0"/>
              </a:rPr>
              <a:t>Le chlore est un élément très important de l'industrie chimique. La production mondiale est de 44 millions de tonnes par an. Le chlore est un élément très réactif qui intervient dans la synthèse et la composition de très nombreux produits. On pourra citer notamment l'acide chlorhydrique, les matières plastiques (PVC par exemple), les produits de désinfection (eau de Javel).</a:t>
            </a:r>
            <a:endParaRPr kumimoji="0" lang="fr-FR" b="0" i="0" u="none" strike="noStrike" cap="none" normalizeH="0" baseline="0" dirty="0">
              <a:ln>
                <a:noFill/>
              </a:ln>
              <a:solidFill>
                <a:schemeClr val="tx1"/>
              </a:solidFill>
              <a:effectLst/>
              <a:latin typeface="Arial" pitchFamily="34" charset="0"/>
              <a:cs typeface="Arial" pitchFamily="34" charset="0"/>
            </a:endParaRPr>
          </a:p>
        </p:txBody>
      </p:sp>
      <p:pic>
        <p:nvPicPr>
          <p:cNvPr id="24577" name="Picture 1"/>
          <p:cNvPicPr>
            <a:picLocks noChangeAspect="1" noChangeArrowheads="1"/>
          </p:cNvPicPr>
          <p:nvPr/>
        </p:nvPicPr>
        <p:blipFill>
          <a:blip r:embed="rId3"/>
          <a:srcRect/>
          <a:stretch>
            <a:fillRect/>
          </a:stretch>
        </p:blipFill>
        <p:spPr bwMode="auto">
          <a:xfrm>
            <a:off x="6492387" y="2052272"/>
            <a:ext cx="4105275" cy="3664111"/>
          </a:xfrm>
          <a:prstGeom prst="rect">
            <a:avLst/>
          </a:prstGeom>
          <a:noFill/>
          <a:ln w="9525">
            <a:noFill/>
            <a:miter lim="800000"/>
            <a:headEnd/>
            <a:tailEnd/>
          </a:ln>
          <a:effectLst/>
        </p:spPr>
      </p:pic>
    </p:spTree>
    <p:extLst>
      <p:ext uri="{BB962C8B-B14F-4D97-AF65-F5344CB8AC3E}">
        <p14:creationId xmlns:p14="http://schemas.microsoft.com/office/powerpoint/2010/main" val="16552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b="1">
                <a:solidFill>
                  <a:srgbClr val="FFFF00"/>
                </a:solidFill>
                <a:latin typeface="Calibri" pitchFamily="34" charset="0"/>
                <a:ea typeface="Times New Roman" pitchFamily="18" charset="0"/>
                <a:cs typeface="Arial" pitchFamily="34" charset="0"/>
              </a:rPr>
              <a:t>L'atome de chlore Cl</a:t>
            </a:r>
            <a:endParaRPr lang="fr-FR" dirty="0">
              <a:solidFill>
                <a:srgbClr val="FFFF00"/>
              </a:solidFill>
            </a:endParaRPr>
          </a:p>
        </p:txBody>
      </p:sp>
      <p:sp>
        <p:nvSpPr>
          <p:cNvPr id="277509" name="Rectangle 5"/>
          <p:cNvSpPr>
            <a:spLocks noChangeArrowheads="1"/>
          </p:cNvSpPr>
          <p:nvPr/>
        </p:nvSpPr>
        <p:spPr bwMode="auto">
          <a:xfrm>
            <a:off x="0" y="1962912"/>
            <a:ext cx="3206496" cy="3970318"/>
          </a:xfrm>
          <a:prstGeom prst="rect">
            <a:avLst/>
          </a:prstGeom>
          <a:solidFill>
            <a:schemeClr val="accent3">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rgbClr val="000000"/>
                </a:solidFill>
                <a:effectLst/>
                <a:latin typeface="Calibri" pitchFamily="34" charset="0"/>
                <a:ea typeface="Times New Roman" pitchFamily="18" charset="0"/>
                <a:cs typeface="Arial" pitchFamily="34" charset="0"/>
              </a:rPr>
              <a:t>Il existe sous deux isotopes stables : 1735Cl et 1737Cl avec des abondances respectives proches de 75 % et 25 %. Cette répartition entre deux isotopes de nombre de masse 35 et 37 explique sa masse atomique de 35,45 g.mol−1 (0,75×35+0,25×37=35,5).</a:t>
            </a:r>
            <a:endParaRPr kumimoji="0" lang="fr-FR"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rgbClr val="000000"/>
                </a:solidFill>
                <a:effectLst/>
                <a:latin typeface="Calibri" pitchFamily="34" charset="0"/>
                <a:ea typeface="Times New Roman" pitchFamily="18" charset="0"/>
                <a:cs typeface="Arial" pitchFamily="34" charset="0"/>
              </a:rPr>
              <a:t>Il possède 17 électrons. Sa structure électronique est :</a:t>
            </a:r>
            <a:endParaRPr kumimoji="0" lang="fr-FR"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rgbClr val="000000"/>
                </a:solidFill>
                <a:effectLst/>
                <a:latin typeface="Calibri" pitchFamily="34" charset="0"/>
                <a:ea typeface="Times New Roman" pitchFamily="18" charset="0"/>
                <a:cs typeface="Arial" pitchFamily="34" charset="0"/>
              </a:rPr>
              <a:t>1s22s22p63s23p5</a:t>
            </a:r>
            <a:endParaRPr kumimoji="0" lang="fr-FR"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rgbClr val="000000"/>
                </a:solidFill>
                <a:effectLst/>
                <a:latin typeface="Calibri" pitchFamily="34" charset="0"/>
                <a:ea typeface="Times New Roman" pitchFamily="18" charset="0"/>
                <a:cs typeface="Arial" pitchFamily="34" charset="0"/>
              </a:rPr>
              <a:t>Il y a 7 électrons de valence.</a:t>
            </a:r>
            <a:endParaRPr kumimoji="0" lang="fr-FR"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pic>
        <p:nvPicPr>
          <p:cNvPr id="277508" name="Image 1" descr="http://uel.unisciel.fr/chimie/elementsp1/elementsp1_ch04/res/img1_ch4_p2.jpg"/>
          <p:cNvPicPr>
            <a:picLocks noChangeAspect="1" noChangeArrowheads="1"/>
          </p:cNvPicPr>
          <p:nvPr/>
        </p:nvPicPr>
        <p:blipFill>
          <a:blip r:embed="rId3"/>
          <a:srcRect/>
          <a:stretch>
            <a:fillRect/>
          </a:stretch>
        </p:blipFill>
        <p:spPr bwMode="auto">
          <a:xfrm>
            <a:off x="5130488" y="2753985"/>
            <a:ext cx="2914650" cy="2571750"/>
          </a:xfrm>
          <a:prstGeom prst="rect">
            <a:avLst/>
          </a:prstGeom>
          <a:noFill/>
        </p:spPr>
      </p:pic>
    </p:spTree>
    <p:extLst>
      <p:ext uri="{BB962C8B-B14F-4D97-AF65-F5344CB8AC3E}">
        <p14:creationId xmlns:p14="http://schemas.microsoft.com/office/powerpoint/2010/main" val="16552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b="1">
                <a:solidFill>
                  <a:srgbClr val="FFFF00"/>
                </a:solidFill>
                <a:latin typeface="Arial" pitchFamily="34" charset="0"/>
                <a:ea typeface="Times New Roman" pitchFamily="18" charset="0"/>
                <a:cs typeface="Arial" pitchFamily="34" charset="0"/>
              </a:rPr>
              <a:t>Propriétés physiques et microscopiques</a:t>
            </a:r>
            <a:endParaRPr lang="fr-FR" dirty="0">
              <a:solidFill>
                <a:srgbClr val="FFFF00"/>
              </a:solidFill>
            </a:endParaRPr>
          </a:p>
        </p:txBody>
      </p:sp>
      <p:sp>
        <p:nvSpPr>
          <p:cNvPr id="280578" name="Rectangle 2"/>
          <p:cNvSpPr>
            <a:spLocks noChangeArrowheads="1"/>
          </p:cNvSpPr>
          <p:nvPr/>
        </p:nvSpPr>
        <p:spPr bwMode="auto">
          <a:xfrm>
            <a:off x="0" y="1992922"/>
            <a:ext cx="6330462" cy="2374969"/>
          </a:xfrm>
          <a:prstGeom prst="rect">
            <a:avLst/>
          </a:prstGeom>
          <a:solidFill>
            <a:srgbClr val="FFFFFF"/>
          </a:solidFill>
          <a:ln w="9525">
            <a:noFill/>
            <a:miter lim="800000"/>
            <a:headEnd/>
            <a:tailEnd/>
          </a:ln>
          <a:effectLst/>
        </p:spPr>
        <p:txBody>
          <a:bodyPr vert="horz" wrap="square" lIns="142830" tIns="12696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a:ln>
                  <a:noFill/>
                </a:ln>
                <a:solidFill>
                  <a:srgbClr val="000000"/>
                </a:solidFill>
                <a:effectLst/>
                <a:latin typeface="Arial" pitchFamily="34" charset="0"/>
                <a:ea typeface="Times New Roman" pitchFamily="18" charset="0"/>
                <a:cs typeface="Arial" pitchFamily="34" charset="0"/>
              </a:rPr>
              <a:t>Propri</a:t>
            </a:r>
            <a:r>
              <a:rPr kumimoji="0" lang="fr-FR" sz="1600" b="1" i="0" u="none" strike="noStrike" cap="none" normalizeH="0" baseline="0" dirty="0">
                <a:ln>
                  <a:noFill/>
                </a:ln>
                <a:solidFill>
                  <a:srgbClr val="000000"/>
                </a:solidFill>
                <a:effectLst/>
                <a:latin typeface="Cambria"/>
                <a:ea typeface="Times New Roman" pitchFamily="18" charset="0"/>
                <a:cs typeface="Arial" pitchFamily="34" charset="0"/>
              </a:rPr>
              <a:t>é</a:t>
            </a:r>
            <a:r>
              <a:rPr kumimoji="0" lang="fr-FR" sz="1600" b="1" i="0" u="none" strike="noStrike" cap="none" normalizeH="0" baseline="0" dirty="0">
                <a:ln>
                  <a:noFill/>
                </a:ln>
                <a:solidFill>
                  <a:srgbClr val="000000"/>
                </a:solidFill>
                <a:effectLst/>
                <a:latin typeface="Arial" pitchFamily="34" charset="0"/>
                <a:ea typeface="Times New Roman" pitchFamily="18" charset="0"/>
                <a:cs typeface="Arial" pitchFamily="34" charset="0"/>
              </a:rPr>
              <a:t>t</a:t>
            </a:r>
            <a:r>
              <a:rPr kumimoji="0" lang="fr-FR" sz="1600" b="1" i="0" u="none" strike="noStrike" cap="none" normalizeH="0" baseline="0" dirty="0">
                <a:ln>
                  <a:noFill/>
                </a:ln>
                <a:solidFill>
                  <a:srgbClr val="000000"/>
                </a:solidFill>
                <a:effectLst/>
                <a:latin typeface="Cambria"/>
                <a:ea typeface="Times New Roman" pitchFamily="18" charset="0"/>
                <a:cs typeface="Arial" pitchFamily="34" charset="0"/>
              </a:rPr>
              <a:t>é</a:t>
            </a:r>
            <a:r>
              <a:rPr kumimoji="0" lang="fr-FR" sz="1600" b="1" i="0" u="none" strike="noStrike" cap="none" normalizeH="0" baseline="0" dirty="0">
                <a:ln>
                  <a:noFill/>
                </a:ln>
                <a:solidFill>
                  <a:srgbClr val="000000"/>
                </a:solidFill>
                <a:effectLst/>
                <a:latin typeface="Arial" pitchFamily="34" charset="0"/>
                <a:ea typeface="Times New Roman" pitchFamily="18" charset="0"/>
                <a:cs typeface="Arial" pitchFamily="34" charset="0"/>
              </a:rPr>
              <a:t>s physiques</a:t>
            </a:r>
            <a:endParaRPr kumimoji="0" lang="fr-FR" sz="1600" b="1" i="0" u="none" strike="noStrike" cap="none" normalizeH="0" baseline="0" dirty="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rgbClr val="000000"/>
                </a:solidFill>
                <a:effectLst/>
                <a:latin typeface="Arial" pitchFamily="34" charset="0"/>
                <a:ea typeface="Times New Roman" pitchFamily="18" charset="0"/>
                <a:cs typeface="Arial" pitchFamily="34" charset="0"/>
              </a:rPr>
              <a:t>Le chlore se présente à température ambiante sous forme de gaz de couleur jaune-vert. Il est assez peu soluble dans l'eau (environ 5 </a:t>
            </a:r>
            <a:r>
              <a:rPr kumimoji="0" lang="fr-FR" sz="16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g.L</a:t>
            </a:r>
            <a:r>
              <a:rPr kumimoji="0" lang="fr-FR" sz="1600" b="0" i="0" u="none" strike="noStrike" cap="none" normalizeH="0" baseline="0" dirty="0">
                <a:ln>
                  <a:noFill/>
                </a:ln>
                <a:solidFill>
                  <a:srgbClr val="000000"/>
                </a:solidFill>
                <a:effectLst/>
                <a:latin typeface="Arial" pitchFamily="34" charset="0"/>
                <a:ea typeface="Times New Roman" pitchFamily="18" charset="0"/>
                <a:cs typeface="Arial" pitchFamily="34" charset="0"/>
              </a:rPr>
              <a:t>−1 à la température ambiante).</a:t>
            </a:r>
            <a:endParaRPr kumimoji="0" lang="fr-FR" sz="16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rgbClr val="000000"/>
                </a:solidFill>
                <a:effectLst/>
                <a:latin typeface="Arial" pitchFamily="34" charset="0"/>
                <a:ea typeface="Times New Roman" pitchFamily="18" charset="0"/>
                <a:cs typeface="Arial" pitchFamily="34" charset="0"/>
              </a:rPr>
              <a:t>Sa densité est 2,49 et les températures de changement d'état sont pour la fusion </a:t>
            </a:r>
            <a:r>
              <a:rPr kumimoji="0" lang="fr-FR" sz="16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Tfusion</a:t>
            </a:r>
            <a:r>
              <a:rPr kumimoji="0" lang="fr-FR" sz="1600" b="0" i="0" u="none" strike="noStrike" cap="none" normalizeH="0" baseline="0" dirty="0">
                <a:ln>
                  <a:noFill/>
                </a:ln>
                <a:solidFill>
                  <a:srgbClr val="000000"/>
                </a:solidFill>
                <a:effectLst/>
                <a:latin typeface="Arial" pitchFamily="34" charset="0"/>
                <a:ea typeface="Times New Roman" pitchFamily="18" charset="0"/>
                <a:cs typeface="Arial" pitchFamily="34" charset="0"/>
              </a:rPr>
              <a:t>=−101°C et pour l'ébullition </a:t>
            </a:r>
            <a:r>
              <a:rPr kumimoji="0" lang="fr-FR" sz="16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Teb</a:t>
            </a:r>
            <a:r>
              <a:rPr kumimoji="0" lang="fr-FR" sz="1600" b="0" i="0" u="none" strike="noStrike" cap="none" normalizeH="0" baseline="0" dirty="0">
                <a:ln>
                  <a:noFill/>
                </a:ln>
                <a:solidFill>
                  <a:srgbClr val="000000"/>
                </a:solidFill>
                <a:effectLst/>
                <a:latin typeface="Arial" pitchFamily="34" charset="0"/>
                <a:ea typeface="Times New Roman" pitchFamily="18" charset="0"/>
                <a:cs typeface="Arial" pitchFamily="34" charset="0"/>
              </a:rPr>
              <a:t>=−35°C.</a:t>
            </a:r>
            <a:endParaRPr kumimoji="0" lang="fr-FR" sz="1600" b="1" i="0" u="none" strike="noStrike" cap="none" normalizeH="0" baseline="0" dirty="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a:ln>
                  <a:noFill/>
                </a:ln>
                <a:solidFill>
                  <a:srgbClr val="000000"/>
                </a:solidFill>
                <a:effectLst/>
                <a:latin typeface="Arial" pitchFamily="34" charset="0"/>
                <a:ea typeface="Times New Roman" pitchFamily="18" charset="0"/>
                <a:cs typeface="Arial" pitchFamily="34" charset="0"/>
              </a:rPr>
              <a:t>Structure et propri</a:t>
            </a:r>
            <a:r>
              <a:rPr kumimoji="0" lang="fr-FR" sz="1600" b="1" i="0" u="none" strike="noStrike" cap="none" normalizeH="0" baseline="0" dirty="0">
                <a:ln>
                  <a:noFill/>
                </a:ln>
                <a:solidFill>
                  <a:srgbClr val="000000"/>
                </a:solidFill>
                <a:effectLst/>
                <a:latin typeface="Cambria"/>
                <a:ea typeface="Times New Roman" pitchFamily="18" charset="0"/>
                <a:cs typeface="Arial" pitchFamily="34" charset="0"/>
              </a:rPr>
              <a:t>é</a:t>
            </a:r>
            <a:r>
              <a:rPr kumimoji="0" lang="fr-FR" sz="1600" b="1" i="0" u="none" strike="noStrike" cap="none" normalizeH="0" baseline="0" dirty="0">
                <a:ln>
                  <a:noFill/>
                </a:ln>
                <a:solidFill>
                  <a:srgbClr val="000000"/>
                </a:solidFill>
                <a:effectLst/>
                <a:latin typeface="Arial" pitchFamily="34" charset="0"/>
                <a:ea typeface="Times New Roman" pitchFamily="18" charset="0"/>
                <a:cs typeface="Arial" pitchFamily="34" charset="0"/>
              </a:rPr>
              <a:t>t</a:t>
            </a:r>
            <a:r>
              <a:rPr kumimoji="0" lang="fr-FR" sz="1600" b="1" i="0" u="none" strike="noStrike" cap="none" normalizeH="0" baseline="0" dirty="0">
                <a:ln>
                  <a:noFill/>
                </a:ln>
                <a:solidFill>
                  <a:srgbClr val="000000"/>
                </a:solidFill>
                <a:effectLst/>
                <a:latin typeface="Cambria"/>
                <a:ea typeface="Times New Roman" pitchFamily="18" charset="0"/>
                <a:cs typeface="Arial" pitchFamily="34" charset="0"/>
              </a:rPr>
              <a:t>é</a:t>
            </a:r>
            <a:r>
              <a:rPr kumimoji="0" lang="fr-FR" sz="1600" b="1" i="0" u="none" strike="noStrike" cap="none" normalizeH="0" baseline="0" dirty="0">
                <a:ln>
                  <a:noFill/>
                </a:ln>
                <a:solidFill>
                  <a:srgbClr val="000000"/>
                </a:solidFill>
                <a:effectLst/>
                <a:latin typeface="Arial" pitchFamily="34" charset="0"/>
                <a:ea typeface="Times New Roman" pitchFamily="18" charset="0"/>
                <a:cs typeface="Arial" pitchFamily="34" charset="0"/>
              </a:rPr>
              <a:t>s microscopiques</a:t>
            </a:r>
            <a:endParaRPr kumimoji="0" lang="fr-FR" sz="1600" b="1" i="0" u="none" strike="noStrike" cap="none" normalizeH="0" baseline="0" dirty="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1" u="none" strike="noStrike" cap="none" normalizeH="0" baseline="0" dirty="0">
                <a:ln>
                  <a:noFill/>
                </a:ln>
                <a:solidFill>
                  <a:srgbClr val="333333"/>
                </a:solidFill>
                <a:effectLst/>
                <a:latin typeface="Arial" pitchFamily="34" charset="0"/>
                <a:ea typeface="Times New Roman" pitchFamily="18" charset="0"/>
                <a:cs typeface="Arial" pitchFamily="34" charset="0"/>
              </a:rPr>
              <a:t>Sch</a:t>
            </a:r>
            <a:r>
              <a:rPr kumimoji="0" lang="fr-FR" sz="1600" b="1" i="1" u="none" strike="noStrike" cap="none" normalizeH="0" baseline="0" dirty="0">
                <a:ln>
                  <a:noFill/>
                </a:ln>
                <a:solidFill>
                  <a:srgbClr val="333333"/>
                </a:solidFill>
                <a:effectLst/>
                <a:latin typeface="Cambria"/>
                <a:ea typeface="Times New Roman" pitchFamily="18" charset="0"/>
                <a:cs typeface="Arial" pitchFamily="34" charset="0"/>
              </a:rPr>
              <a:t>é</a:t>
            </a:r>
            <a:r>
              <a:rPr kumimoji="0" lang="fr-FR" sz="1600" b="1" i="1" u="none" strike="noStrike" cap="none" normalizeH="0" baseline="0" dirty="0">
                <a:ln>
                  <a:noFill/>
                </a:ln>
                <a:solidFill>
                  <a:srgbClr val="333333"/>
                </a:solidFill>
                <a:effectLst/>
                <a:latin typeface="Arial" pitchFamily="34" charset="0"/>
                <a:ea typeface="Times New Roman" pitchFamily="18" charset="0"/>
                <a:cs typeface="Arial" pitchFamily="34" charset="0"/>
              </a:rPr>
              <a:t>ma de Lewis</a:t>
            </a:r>
            <a:endParaRPr kumimoji="0" lang="fr-FR" sz="1600" b="1" i="1" u="none" strike="noStrike" cap="none" normalizeH="0" baseline="0" dirty="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pic>
        <p:nvPicPr>
          <p:cNvPr id="280577" name="Image 3" descr="http://uel.unisciel.fr/chimie/elementsp1/elementsp1_ch04/res/img1_ch4_p3.gif"/>
          <p:cNvPicPr>
            <a:picLocks noChangeAspect="1" noChangeArrowheads="1"/>
          </p:cNvPicPr>
          <p:nvPr/>
        </p:nvPicPr>
        <p:blipFill>
          <a:blip r:embed="rId3"/>
          <a:srcRect/>
          <a:stretch>
            <a:fillRect/>
          </a:stretch>
        </p:blipFill>
        <p:spPr bwMode="auto">
          <a:xfrm>
            <a:off x="3200400" y="4900245"/>
            <a:ext cx="4572000" cy="935789"/>
          </a:xfrm>
          <a:prstGeom prst="rect">
            <a:avLst/>
          </a:prstGeom>
          <a:noFill/>
        </p:spPr>
      </p:pic>
      <p:sp>
        <p:nvSpPr>
          <p:cNvPr id="280579" name="Rectangle 3"/>
          <p:cNvSpPr>
            <a:spLocks noChangeArrowheads="1"/>
          </p:cNvSpPr>
          <p:nvPr/>
        </p:nvSpPr>
        <p:spPr bwMode="auto">
          <a:xfrm>
            <a:off x="0" y="1123950"/>
            <a:ext cx="12192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rgbClr val="000000"/>
                </a:solidFill>
                <a:effectLst/>
                <a:latin typeface="Arial" pitchFamily="34" charset="0"/>
                <a:ea typeface="Calibri" pitchFamily="34" charset="0"/>
                <a:cs typeface="Arial" pitchFamily="34" charset="0"/>
              </a:rPr>
              <a:t>Schéma de lewis</a:t>
            </a:r>
            <a:r>
              <a:rPr kumimoji="0" lang="fr-FR" sz="900" b="0" i="0" u="none" strike="noStrike" cap="none" normalizeH="0" baseline="0">
                <a:ln>
                  <a:noFill/>
                </a:ln>
                <a:solidFill>
                  <a:schemeClr val="tx1"/>
                </a:solidFill>
                <a:effectLst/>
                <a:latin typeface="Arial" pitchFamily="34" charset="0"/>
                <a:cs typeface="Arial" pitchFamily="34" charset="0"/>
              </a:rPr>
              <a:t> </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552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b="1">
                <a:solidFill>
                  <a:srgbClr val="FFFF00"/>
                </a:solidFill>
                <a:latin typeface="Arial" pitchFamily="34" charset="0"/>
                <a:ea typeface="Times New Roman" pitchFamily="18" charset="0"/>
                <a:cs typeface="Arial" pitchFamily="34" charset="0"/>
              </a:rPr>
              <a:t>Propriétés physiques et microscopiques</a:t>
            </a:r>
            <a:endParaRPr lang="fr-FR" dirty="0">
              <a:solidFill>
                <a:srgbClr val="FFFF00"/>
              </a:solidFill>
            </a:endParaRPr>
          </a:p>
        </p:txBody>
      </p:sp>
      <p:sp>
        <p:nvSpPr>
          <p:cNvPr id="280579" name="Rectangle 3"/>
          <p:cNvSpPr>
            <a:spLocks noChangeArrowheads="1"/>
          </p:cNvSpPr>
          <p:nvPr/>
        </p:nvSpPr>
        <p:spPr bwMode="auto">
          <a:xfrm>
            <a:off x="0" y="1123950"/>
            <a:ext cx="12192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rgbClr val="000000"/>
                </a:solidFill>
                <a:effectLst/>
                <a:latin typeface="Arial" pitchFamily="34" charset="0"/>
                <a:ea typeface="Calibri" pitchFamily="34" charset="0"/>
                <a:cs typeface="Arial" pitchFamily="34" charset="0"/>
              </a:rPr>
              <a:t>Schéma de lewis</a:t>
            </a:r>
            <a:r>
              <a:rPr kumimoji="0" lang="fr-FR" sz="900" b="0" i="0" u="none" strike="noStrike" cap="none" normalizeH="0" baseline="0">
                <a:ln>
                  <a:noFill/>
                </a:ln>
                <a:solidFill>
                  <a:schemeClr val="tx1"/>
                </a:solidFill>
                <a:effectLst/>
                <a:latin typeface="Arial" pitchFamily="34" charset="0"/>
                <a:cs typeface="Arial" pitchFamily="34" charset="0"/>
              </a:rPr>
              <a:t> </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209921" name="Rectangle 1"/>
          <p:cNvSpPr>
            <a:spLocks noChangeArrowheads="1"/>
          </p:cNvSpPr>
          <p:nvPr/>
        </p:nvSpPr>
        <p:spPr bwMode="auto">
          <a:xfrm>
            <a:off x="363415" y="3311534"/>
            <a:ext cx="4742688" cy="1754326"/>
          </a:xfrm>
          <a:prstGeom prst="rect">
            <a:avLst/>
          </a:prstGeom>
          <a:solidFill>
            <a:schemeClr val="accent1">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a:ln>
                  <a:noFill/>
                </a:ln>
                <a:solidFill>
                  <a:srgbClr val="000000"/>
                </a:solidFill>
                <a:effectLst/>
                <a:latin typeface="Arial" pitchFamily="34" charset="0"/>
                <a:ea typeface="Times New Roman" pitchFamily="18" charset="0"/>
                <a:cs typeface="Arial" pitchFamily="34" charset="0"/>
              </a:rPr>
              <a:t>Ainsi, théoriquement, l'électrolyse du solvant devrait commencer avant celle du sel.</a:t>
            </a:r>
            <a:endParaRPr kumimoji="0" lang="fr-FR"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rgbClr val="000000"/>
                </a:solidFill>
                <a:effectLst/>
                <a:latin typeface="Arial" pitchFamily="34" charset="0"/>
                <a:ea typeface="Times New Roman" pitchFamily="18" charset="0"/>
                <a:cs typeface="Arial" pitchFamily="34" charset="0"/>
              </a:rPr>
              <a:t>Mais, en considérant les effets de surtension dus à la nature de l'anode, il est possible d'éviter l'électrolyse de l'eau en choisissant les bonnes électrodes. </a:t>
            </a:r>
            <a:endParaRPr kumimoji="0" lang="fr-FR" b="0" i="0" u="none" strike="noStrike" cap="none" normalizeH="0" baseline="0" dirty="0">
              <a:ln>
                <a:noFill/>
              </a:ln>
              <a:solidFill>
                <a:schemeClr val="tx1"/>
              </a:solidFill>
              <a:effectLst/>
              <a:latin typeface="Arial" pitchFamily="34" charset="0"/>
              <a:cs typeface="Arial" pitchFamily="34" charset="0"/>
            </a:endParaRPr>
          </a:p>
        </p:txBody>
      </p:sp>
      <p:pic>
        <p:nvPicPr>
          <p:cNvPr id="7" name="Image 6" descr="http://uel.unisciel.fr/chimie/elementsp1/elementsp1_ch04/res/img2_ch4_p8.gif"/>
          <p:cNvPicPr/>
          <p:nvPr/>
        </p:nvPicPr>
        <p:blipFill>
          <a:blip r:embed="rId3"/>
          <a:srcRect/>
          <a:stretch>
            <a:fillRect/>
          </a:stretch>
        </p:blipFill>
        <p:spPr bwMode="auto">
          <a:xfrm>
            <a:off x="5878449" y="2014537"/>
            <a:ext cx="5238750" cy="4215575"/>
          </a:xfrm>
          <a:prstGeom prst="rect">
            <a:avLst/>
          </a:prstGeom>
          <a:noFill/>
          <a:ln w="9525">
            <a:noFill/>
            <a:miter lim="800000"/>
            <a:headEnd/>
            <a:tailEnd/>
          </a:ln>
        </p:spPr>
      </p:pic>
      <p:sp>
        <p:nvSpPr>
          <p:cNvPr id="209922" name="Rectangle 2"/>
          <p:cNvSpPr>
            <a:spLocks noChangeArrowheads="1"/>
          </p:cNvSpPr>
          <p:nvPr/>
        </p:nvSpPr>
        <p:spPr bwMode="auto">
          <a:xfrm>
            <a:off x="5766816" y="6334780"/>
            <a:ext cx="5779008" cy="52322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Arial" pitchFamily="34" charset="0"/>
                <a:ea typeface="Calibri" pitchFamily="34" charset="0"/>
                <a:cs typeface="Arial" pitchFamily="34" charset="0"/>
              </a:rPr>
              <a:t>Diagramme intensit</a:t>
            </a:r>
            <a:r>
              <a:rPr kumimoji="0" lang="fr-FR" sz="1400" b="0" i="0" u="none" strike="noStrike" cap="none" normalizeH="0" baseline="0" dirty="0">
                <a:ln>
                  <a:noFill/>
                </a:ln>
                <a:solidFill>
                  <a:srgbClr val="000000"/>
                </a:solidFill>
                <a:effectLst/>
                <a:latin typeface="Calibri"/>
                <a:ea typeface="Calibri" pitchFamily="34" charset="0"/>
                <a:cs typeface="Arial" pitchFamily="34" charset="0"/>
              </a:rPr>
              <a:t>é</a:t>
            </a:r>
            <a:r>
              <a:rPr kumimoji="0" lang="fr-FR" sz="1400" b="0" i="0" u="none" strike="noStrike" cap="none" normalizeH="0" baseline="0" dirty="0">
                <a:ln>
                  <a:noFill/>
                </a:ln>
                <a:solidFill>
                  <a:srgbClr val="000000"/>
                </a:solidFill>
                <a:effectLst/>
                <a:latin typeface="Arial" pitchFamily="34" charset="0"/>
                <a:ea typeface="Calibri" pitchFamily="34" charset="0"/>
                <a:cs typeface="Arial" pitchFamily="34" charset="0"/>
              </a:rPr>
              <a:t>-potentiel de l'</a:t>
            </a:r>
            <a:r>
              <a:rPr kumimoji="0" lang="fr-FR" sz="1400" b="0" i="0" u="none" strike="noStrike" cap="none" normalizeH="0" baseline="0" dirty="0">
                <a:ln>
                  <a:noFill/>
                </a:ln>
                <a:solidFill>
                  <a:srgbClr val="000000"/>
                </a:solidFill>
                <a:effectLst/>
                <a:latin typeface="Calibri"/>
                <a:ea typeface="Calibri" pitchFamily="34" charset="0"/>
                <a:cs typeface="Arial" pitchFamily="34" charset="0"/>
              </a:rPr>
              <a:t>é</a:t>
            </a:r>
            <a:r>
              <a:rPr kumimoji="0" lang="fr-FR" sz="1400" b="0" i="0" u="none" strike="noStrike" cap="none" normalizeH="0" baseline="0" dirty="0">
                <a:ln>
                  <a:noFill/>
                </a:ln>
                <a:solidFill>
                  <a:srgbClr val="000000"/>
                </a:solidFill>
                <a:effectLst/>
                <a:latin typeface="Arial" pitchFamily="34" charset="0"/>
                <a:ea typeface="Calibri" pitchFamily="34" charset="0"/>
                <a:cs typeface="Arial" pitchFamily="34" charset="0"/>
              </a:rPr>
              <a:t>lectrolyse du chlorure de sodium sur cathode au mercure</a:t>
            </a:r>
            <a:endParaRPr kumimoji="0" lang="fr-FR" sz="14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552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b="1">
                <a:solidFill>
                  <a:srgbClr val="FFFF00"/>
                </a:solidFill>
                <a:latin typeface="Arial" pitchFamily="34" charset="0"/>
                <a:ea typeface="Times New Roman" pitchFamily="18" charset="0"/>
                <a:cs typeface="Arial" pitchFamily="34" charset="0"/>
              </a:rPr>
              <a:t>Propriétés physiques et microscopiques</a:t>
            </a:r>
            <a:endParaRPr lang="fr-FR" dirty="0">
              <a:solidFill>
                <a:srgbClr val="FFFF00"/>
              </a:solidFill>
            </a:endParaRPr>
          </a:p>
        </p:txBody>
      </p:sp>
      <p:sp>
        <p:nvSpPr>
          <p:cNvPr id="280579" name="Rectangle 3"/>
          <p:cNvSpPr>
            <a:spLocks noChangeArrowheads="1"/>
          </p:cNvSpPr>
          <p:nvPr/>
        </p:nvSpPr>
        <p:spPr bwMode="auto">
          <a:xfrm>
            <a:off x="0" y="1123950"/>
            <a:ext cx="12192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rgbClr val="000000"/>
                </a:solidFill>
                <a:effectLst/>
                <a:latin typeface="Arial" pitchFamily="34" charset="0"/>
                <a:ea typeface="Calibri" pitchFamily="34" charset="0"/>
                <a:cs typeface="Arial" pitchFamily="34" charset="0"/>
              </a:rPr>
              <a:t>Schéma de lewis</a:t>
            </a:r>
            <a:r>
              <a:rPr kumimoji="0" lang="fr-FR" sz="900" b="0" i="0" u="none" strike="noStrike" cap="none" normalizeH="0" baseline="0">
                <a:ln>
                  <a:noFill/>
                </a:ln>
                <a:solidFill>
                  <a:schemeClr val="tx1"/>
                </a:solidFill>
                <a:effectLst/>
                <a:latin typeface="Arial" pitchFamily="34" charset="0"/>
                <a:cs typeface="Arial" pitchFamily="34" charset="0"/>
              </a:rPr>
              <a:t> </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209921" name="Rectangle 1"/>
          <p:cNvSpPr>
            <a:spLocks noChangeArrowheads="1"/>
          </p:cNvSpPr>
          <p:nvPr/>
        </p:nvSpPr>
        <p:spPr bwMode="auto">
          <a:xfrm>
            <a:off x="398585" y="3452211"/>
            <a:ext cx="4742688" cy="1477328"/>
          </a:xfrm>
          <a:prstGeom prst="rect">
            <a:avLst/>
          </a:prstGeom>
          <a:solidFill>
            <a:schemeClr val="accent1">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a:ln>
                  <a:noFill/>
                </a:ln>
                <a:solidFill>
                  <a:srgbClr val="000000"/>
                </a:solidFill>
                <a:effectLst/>
                <a:latin typeface="Arial" pitchFamily="34" charset="0"/>
                <a:ea typeface="Times New Roman" pitchFamily="18" charset="0"/>
                <a:cs typeface="Arial" pitchFamily="34" charset="0"/>
              </a:rPr>
              <a:t>Ainsi les courbes intensité - potentiel pour différentes anodes et cathodes données ci-dessous permettent de comprendre les réactions mises en jeu suivant l'installation utilisée.</a:t>
            </a:r>
            <a:endParaRPr kumimoji="0" lang="fr-FR" b="0" i="0" u="none" strike="noStrike" cap="none" normalizeH="0" baseline="0" dirty="0">
              <a:ln>
                <a:noFill/>
              </a:ln>
              <a:solidFill>
                <a:schemeClr val="tx1"/>
              </a:solidFill>
              <a:effectLst/>
              <a:latin typeface="Arial" pitchFamily="34" charset="0"/>
              <a:cs typeface="Arial" pitchFamily="34" charset="0"/>
            </a:endParaRPr>
          </a:p>
        </p:txBody>
      </p:sp>
      <p:pic>
        <p:nvPicPr>
          <p:cNvPr id="304130" name="Picture 2"/>
          <p:cNvPicPr>
            <a:picLocks noChangeAspect="1" noChangeArrowheads="1"/>
          </p:cNvPicPr>
          <p:nvPr/>
        </p:nvPicPr>
        <p:blipFill>
          <a:blip r:embed="rId3"/>
          <a:srcRect/>
          <a:stretch>
            <a:fillRect/>
          </a:stretch>
        </p:blipFill>
        <p:spPr bwMode="auto">
          <a:xfrm>
            <a:off x="5439508" y="2031202"/>
            <a:ext cx="5861538" cy="4679303"/>
          </a:xfrm>
          <a:prstGeom prst="rect">
            <a:avLst/>
          </a:prstGeom>
          <a:noFill/>
          <a:ln w="9525">
            <a:noFill/>
            <a:miter lim="800000"/>
            <a:headEnd/>
            <a:tailEnd/>
          </a:ln>
          <a:effectLst/>
        </p:spPr>
      </p:pic>
    </p:spTree>
    <p:extLst>
      <p:ext uri="{BB962C8B-B14F-4D97-AF65-F5344CB8AC3E}">
        <p14:creationId xmlns:p14="http://schemas.microsoft.com/office/powerpoint/2010/main" val="16552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2_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490D93-7B1B-411A-837B-D91624B8B7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8EF69EF-478E-4A34-9077-AD5B790C8484}">
  <ds:schemaRefs>
    <ds:schemaRef ds:uri="http://schemas.microsoft.com/sharepoint/v3/contenttype/forms"/>
  </ds:schemaRefs>
</ds:datastoreItem>
</file>

<file path=customXml/itemProps3.xml><?xml version="1.0" encoding="utf-8"?>
<ds:datastoreItem xmlns:ds="http://schemas.openxmlformats.org/officeDocument/2006/customXml" ds:itemID="{AD42A2DC-E608-45A4-8DCA-71E71A9E667F}">
  <ds:schemaRefs>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purl.org/dc/dcmitype/"/>
    <ds:schemaRef ds:uri="http://purl.org/dc/elements/1.1/"/>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TC104033917[[fn=Berlin]]</Template>
  <TotalTime>0</TotalTime>
  <Words>1932</Words>
  <Application>Microsoft Office PowerPoint</Application>
  <PresentationFormat>Grand écran</PresentationFormat>
  <Paragraphs>127</Paragraphs>
  <Slides>28</Slides>
  <Notes>12</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28</vt:i4>
      </vt:variant>
    </vt:vector>
  </HeadingPairs>
  <TitlesOfParts>
    <vt:vector size="34" baseType="lpstr">
      <vt:lpstr>Arial</vt:lpstr>
      <vt:lpstr>Calibri</vt:lpstr>
      <vt:lpstr>Cambria</vt:lpstr>
      <vt:lpstr>Trebuchet MS</vt:lpstr>
      <vt:lpstr>1_Berlin</vt:lpstr>
      <vt:lpstr>2_Berlin</vt:lpstr>
      <vt:lpstr>  Cours de Chimie Minérale Inorganic Chemistry Courses Cours N°06</vt:lpstr>
      <vt:lpstr>Production du chlore </vt:lpstr>
      <vt:lpstr>Introduction</vt:lpstr>
      <vt:lpstr>Introduction</vt:lpstr>
      <vt:lpstr>Introduction</vt:lpstr>
      <vt:lpstr>L'atome de chlore Cl</vt:lpstr>
      <vt:lpstr>Propriétés physiques et microscopiques</vt:lpstr>
      <vt:lpstr>Propriétés physiques et microscopiques</vt:lpstr>
      <vt:lpstr>Propriétés physiques et microscopiques</vt:lpstr>
      <vt:lpstr>Choix du pH de travail</vt:lpstr>
      <vt:lpstr>Hydroxyde de sodium NaOH</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Production de F2</vt:lpstr>
      <vt:lpstr>Introduction – Rappel </vt:lpstr>
      <vt:lpstr>Introduction – Rappel </vt:lpstr>
      <vt:lpstr>Introduction – Rappel </vt:lpstr>
      <vt:lpstr>Caracteristiques </vt:lpstr>
      <vt:lpstr>Production :  </vt:lpstr>
      <vt:lpstr>Production de F2 :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2025-09-28T10:11:40Z</cp:lastPrinted>
  <dcterms:created xsi:type="dcterms:W3CDTF">2013-06-18T13:57:10Z</dcterms:created>
  <dcterms:modified xsi:type="dcterms:W3CDTF">2026-05-16T22:41:46Z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