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 id="2147483705" r:id="rId5"/>
    <p:sldMasterId id="2147483723" r:id="rId6"/>
  </p:sldMasterIdLst>
  <p:notesMasterIdLst>
    <p:notesMasterId r:id="rId40"/>
  </p:notesMasterIdLst>
  <p:handoutMasterIdLst>
    <p:handoutMasterId r:id="rId41"/>
  </p:handoutMasterIdLst>
  <p:sldIdLst>
    <p:sldId id="257" r:id="rId7"/>
    <p:sldId id="405" r:id="rId8"/>
    <p:sldId id="432" r:id="rId9"/>
    <p:sldId id="406" r:id="rId10"/>
    <p:sldId id="433" r:id="rId11"/>
    <p:sldId id="407" r:id="rId12"/>
    <p:sldId id="437" r:id="rId13"/>
    <p:sldId id="408" r:id="rId14"/>
    <p:sldId id="409" r:id="rId15"/>
    <p:sldId id="434" r:id="rId16"/>
    <p:sldId id="435" r:id="rId17"/>
    <p:sldId id="410" r:id="rId18"/>
    <p:sldId id="270" r:id="rId19"/>
    <p:sldId id="271" r:id="rId20"/>
    <p:sldId id="438" r:id="rId21"/>
    <p:sldId id="439" r:id="rId22"/>
    <p:sldId id="440" r:id="rId23"/>
    <p:sldId id="441" r:id="rId24"/>
    <p:sldId id="442" r:id="rId25"/>
    <p:sldId id="443" r:id="rId26"/>
    <p:sldId id="444" r:id="rId27"/>
    <p:sldId id="445" r:id="rId28"/>
    <p:sldId id="446" r:id="rId29"/>
    <p:sldId id="447" r:id="rId30"/>
    <p:sldId id="449" r:id="rId31"/>
    <p:sldId id="448" r:id="rId32"/>
    <p:sldId id="264" r:id="rId33"/>
    <p:sldId id="450" r:id="rId34"/>
    <p:sldId id="451" r:id="rId35"/>
    <p:sldId id="452" r:id="rId36"/>
    <p:sldId id="453" r:id="rId37"/>
    <p:sldId id="454" r:id="rId38"/>
    <p:sldId id="475" r:id="rId39"/>
  </p:sldIdLst>
  <p:sldSz cx="12192000" cy="6858000"/>
  <p:notesSz cx="6858000" cy="9144000"/>
  <p:defaultTextStyle>
    <a:defPPr>
      <a:defRPr lang="fr-FR"/>
    </a:defPPr>
    <a:lvl1pPr marL="0" algn="l" defTabSz="457200" rtl="0" eaLnBrk="1" latinLnBrk="0" hangingPunct="1">
      <a:defRPr lang="fr-FR" sz="1800" kern="1200">
        <a:solidFill>
          <a:schemeClr val="tx1"/>
        </a:solidFill>
        <a:latin typeface="+mn-lt"/>
        <a:ea typeface="+mn-ea"/>
        <a:cs typeface="+mn-cs"/>
      </a:defRPr>
    </a:lvl1pPr>
    <a:lvl2pPr marL="457200" algn="l" defTabSz="457200" rtl="0" eaLnBrk="1" latinLnBrk="0" hangingPunct="1">
      <a:defRPr lang="fr-FR" sz="1800" kern="1200">
        <a:solidFill>
          <a:schemeClr val="tx1"/>
        </a:solidFill>
        <a:latin typeface="+mn-lt"/>
        <a:ea typeface="+mn-ea"/>
        <a:cs typeface="+mn-cs"/>
      </a:defRPr>
    </a:lvl2pPr>
    <a:lvl3pPr marL="914400" algn="l" defTabSz="457200" rtl="0" eaLnBrk="1" latinLnBrk="0" hangingPunct="1">
      <a:defRPr lang="fr-FR" sz="1800" kern="1200">
        <a:solidFill>
          <a:schemeClr val="tx1"/>
        </a:solidFill>
        <a:latin typeface="+mn-lt"/>
        <a:ea typeface="+mn-ea"/>
        <a:cs typeface="+mn-cs"/>
      </a:defRPr>
    </a:lvl3pPr>
    <a:lvl4pPr marL="1371600" algn="l" defTabSz="457200" rtl="0" eaLnBrk="1" latinLnBrk="0" hangingPunct="1">
      <a:defRPr lang="fr-FR" sz="1800" kern="1200">
        <a:solidFill>
          <a:schemeClr val="tx1"/>
        </a:solidFill>
        <a:latin typeface="+mn-lt"/>
        <a:ea typeface="+mn-ea"/>
        <a:cs typeface="+mn-cs"/>
      </a:defRPr>
    </a:lvl4pPr>
    <a:lvl5pPr marL="1828800" algn="l" defTabSz="457200" rtl="0" eaLnBrk="1" latinLnBrk="0" hangingPunct="1">
      <a:defRPr lang="fr-FR" sz="1800" kern="1200">
        <a:solidFill>
          <a:schemeClr val="tx1"/>
        </a:solidFill>
        <a:latin typeface="+mn-lt"/>
        <a:ea typeface="+mn-ea"/>
        <a:cs typeface="+mn-cs"/>
      </a:defRPr>
    </a:lvl5pPr>
    <a:lvl6pPr marL="2286000" algn="l" defTabSz="457200" rtl="0" eaLnBrk="1" latinLnBrk="0" hangingPunct="1">
      <a:defRPr lang="fr-FR" sz="1800" kern="1200">
        <a:solidFill>
          <a:schemeClr val="tx1"/>
        </a:solidFill>
        <a:latin typeface="+mn-lt"/>
        <a:ea typeface="+mn-ea"/>
        <a:cs typeface="+mn-cs"/>
      </a:defRPr>
    </a:lvl6pPr>
    <a:lvl7pPr marL="2743200" algn="l" defTabSz="457200" rtl="0" eaLnBrk="1" latinLnBrk="0" hangingPunct="1">
      <a:defRPr lang="fr-FR" sz="1800" kern="1200">
        <a:solidFill>
          <a:schemeClr val="tx1"/>
        </a:solidFill>
        <a:latin typeface="+mn-lt"/>
        <a:ea typeface="+mn-ea"/>
        <a:cs typeface="+mn-cs"/>
      </a:defRPr>
    </a:lvl7pPr>
    <a:lvl8pPr marL="3200400" algn="l" defTabSz="457200" rtl="0" eaLnBrk="1" latinLnBrk="0" hangingPunct="1">
      <a:defRPr lang="fr-FR" sz="1800" kern="1200">
        <a:solidFill>
          <a:schemeClr val="tx1"/>
        </a:solidFill>
        <a:latin typeface="+mn-lt"/>
        <a:ea typeface="+mn-ea"/>
        <a:cs typeface="+mn-cs"/>
      </a:defRPr>
    </a:lvl8pPr>
    <a:lvl9pPr marL="3657600" algn="l" defTabSz="4572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5202A74-163D-4B71-BBA8-E2FCD164262F}">
          <p14:sldIdLst>
            <p14:sldId id="257"/>
            <p14:sldId id="405"/>
            <p14:sldId id="432"/>
            <p14:sldId id="406"/>
            <p14:sldId id="433"/>
            <p14:sldId id="407"/>
            <p14:sldId id="437"/>
            <p14:sldId id="408"/>
            <p14:sldId id="409"/>
            <p14:sldId id="434"/>
            <p14:sldId id="435"/>
            <p14:sldId id="410"/>
            <p14:sldId id="270"/>
            <p14:sldId id="271"/>
            <p14:sldId id="438"/>
            <p14:sldId id="439"/>
            <p14:sldId id="440"/>
            <p14:sldId id="441"/>
            <p14:sldId id="442"/>
            <p14:sldId id="443"/>
            <p14:sldId id="444"/>
            <p14:sldId id="445"/>
            <p14:sldId id="446"/>
            <p14:sldId id="447"/>
            <p14:sldId id="449"/>
            <p14:sldId id="448"/>
            <p14:sldId id="264"/>
            <p14:sldId id="450"/>
            <p14:sldId id="451"/>
            <p14:sldId id="452"/>
            <p14:sldId id="453"/>
            <p14:sldId id="454"/>
            <p14:sldId id="475"/>
          </p14:sldIdLst>
        </p14:section>
        <p14:section name="Fermeture" id="{4AB6C702-EE4D-4283-ACB0-770710E41AE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8" autoAdjust="0"/>
    <p:restoredTop sz="96005" autoAdjust="0"/>
  </p:normalViewPr>
  <p:slideViewPr>
    <p:cSldViewPr snapToGrid="0">
      <p:cViewPr varScale="1">
        <p:scale>
          <a:sx n="80" d="100"/>
          <a:sy n="80" d="100"/>
        </p:scale>
        <p:origin x="806" y="67"/>
      </p:cViewPr>
      <p:guideLst>
        <p:guide orient="horz" pos="2160"/>
        <p:guide pos="3840"/>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88" d="100"/>
          <a:sy n="88" d="100"/>
        </p:scale>
        <p:origin x="202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0889E2-0AA6-44B2-99FC-9F2AE8DD3254}" type="datetimeFigureOut">
              <a:rPr lang="fr-FR" smtClean="0"/>
              <a:pPr/>
              <a:t>16/05/2026</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3438A2-8FEA-4CC7-BF48-914C52A7AE74}" type="slidenum">
              <a:rPr lang="fr-FR" smtClean="0"/>
              <a:pPr/>
              <a:t>‹N°›</a:t>
            </a:fld>
            <a:endParaRPr lang="fr-FR" dirty="0"/>
          </a:p>
        </p:txBody>
      </p:sp>
    </p:spTree>
    <p:extLst>
      <p:ext uri="{BB962C8B-B14F-4D97-AF65-F5344CB8AC3E}">
        <p14:creationId xmlns:p14="http://schemas.microsoft.com/office/powerpoint/2010/main" val="3384722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fr-F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fr-FR" sz="1200"/>
            </a:lvl1pPr>
          </a:lstStyle>
          <a:p>
            <a:fld id="{E3775AAE-0936-40B9-ACF9-A981EEF95D23}" type="datetimeFigureOut">
              <a:rPr lang="fr-FR"/>
              <a:pPr/>
              <a:t>16/05/2026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fr-F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fr-FR" sz="1200"/>
            </a:lvl1pPr>
          </a:lstStyle>
          <a:p>
            <a:fld id="{B37B1F30-39B2-4CE2-8EF3-91F3179569A5}" type="slidenum">
              <a:rPr lang="fr-FR" smtClean="0"/>
              <a:pPr/>
              <a:t>‹N°›</a:t>
            </a:fld>
            <a:endParaRPr lang="fr-FR" dirty="0"/>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commentaires 2"/>
          <p:cNvSpPr>
            <a:spLocks noGrp="1"/>
          </p:cNvSpPr>
          <p:nvPr>
            <p:ph type="body" idx="1"/>
          </p:nvPr>
        </p:nvSpPr>
        <p:spPr/>
        <p:txBody>
          <a:bodyPr/>
          <a:lstStyle/>
          <a:p>
            <a:r>
              <a:rPr lang="fr-FR" dirty="0"/>
              <a:t>Nous avons conçu ce modèle pour que chaque membre de l’équipe de projet ait un jeu de diapositives avec un thème propre. Voici comment ajouter une nouvelle diapositive à un jeu : </a:t>
            </a:r>
          </a:p>
          <a:p>
            <a:br>
              <a:rPr lang="fr-FR" dirty="0"/>
            </a:br>
            <a:endParaRPr lang="fr-FR" dirty="0"/>
          </a:p>
          <a:p>
            <a:r>
              <a:rPr lang="fr-FR" dirty="0"/>
              <a:t>Indiquez l’emplacement auquel vous voulez ajouter la diapositive : sélectionnez une diapositive dans le volet Miniatures, cliquez sur le bouton Nouvelle diapositive, puis choisissez une disposition. </a:t>
            </a:r>
          </a:p>
          <a:p>
            <a:br>
              <a:rPr lang="fr-FR" dirty="0"/>
            </a:br>
            <a:endParaRPr lang="fr-FR" dirty="0"/>
          </a:p>
          <a:p>
            <a:r>
              <a:rPr lang="fr-FR" dirty="0"/>
              <a:t>Le thème de la diapositive que vous avez sélectionnée est appliqué à la nouvelle diapositive. </a:t>
            </a:r>
          </a:p>
          <a:p>
            <a:br>
              <a:rPr lang="fr-FR" dirty="0"/>
            </a:br>
            <a:endParaRPr lang="fr-FR" dirty="0"/>
          </a:p>
          <a:p>
            <a:r>
              <a:rPr lang="fr-FR" dirty="0"/>
              <a:t>Attention ! Veillez à ne pas modifier par erreur les thèmes des autres présentateurs. Ceci peut arriver si vous choisissez une variante de thème via l’onglet Création (applique cette apparence à toutes les diapositives de la présentation. </a:t>
            </a:r>
          </a:p>
        </p:txBody>
      </p:sp>
      <p:sp>
        <p:nvSpPr>
          <p:cNvPr id="4" name="Espace réservé du numéro de diapositive 3"/>
          <p:cNvSpPr>
            <a:spLocks noGrp="1"/>
          </p:cNvSpPr>
          <p:nvPr>
            <p:ph type="sldNum" sz="quarter" idx="10"/>
          </p:nvPr>
        </p:nvSpPr>
        <p:spPr/>
        <p:txBody>
          <a:bodyPr/>
          <a:lstStyle/>
          <a:p>
            <a:fld id="{A7666ED7-631A-46AF-B451-227D0A8685A0}" type="slidenum">
              <a:rPr lang="fr-FR" smtClean="0"/>
              <a:pPr/>
              <a:t>1</a:t>
            </a:fld>
            <a:endParaRPr lang="fr-FR"/>
          </a:p>
        </p:txBody>
      </p:sp>
      <p:sp>
        <p:nvSpPr>
          <p:cNvPr id="7" name="Espace réservé de l’image des diapositives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10</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11</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12</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13</a:t>
            </a:fld>
            <a:endParaRPr lang="fr-FR"/>
          </a:p>
        </p:txBody>
      </p:sp>
    </p:spTree>
    <p:extLst>
      <p:ext uri="{BB962C8B-B14F-4D97-AF65-F5344CB8AC3E}">
        <p14:creationId xmlns:p14="http://schemas.microsoft.com/office/powerpoint/2010/main" val="19811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14</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15</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16</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17</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18</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19</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20</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21</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22</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23</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24</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25</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26</a:t>
            </a:fld>
            <a:endParaRPr lang="fr-FR"/>
          </a:p>
        </p:txBody>
      </p:sp>
    </p:spTree>
    <p:extLst>
      <p:ext uri="{BB962C8B-B14F-4D97-AF65-F5344CB8AC3E}">
        <p14:creationId xmlns:p14="http://schemas.microsoft.com/office/powerpoint/2010/main" val="226941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3</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4</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5</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6</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7</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8</a:t>
            </a:fld>
            <a:endParaRPr lang="fr-FR"/>
          </a:p>
        </p:txBody>
      </p:sp>
    </p:spTree>
    <p:extLst>
      <p:ext uri="{BB962C8B-B14F-4D97-AF65-F5344CB8AC3E}">
        <p14:creationId xmlns:p14="http://schemas.microsoft.com/office/powerpoint/2010/main" val="189150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666ED7-631A-46AF-B451-227D0A8685A0}" type="slidenum">
              <a:rPr lang="fr-FR"/>
              <a:pPr/>
              <a:t>9</a:t>
            </a:fld>
            <a:endParaRPr lang="fr-FR"/>
          </a:p>
        </p:txBody>
      </p:sp>
    </p:spTree>
    <p:extLst>
      <p:ext uri="{BB962C8B-B14F-4D97-AF65-F5344CB8AC3E}">
        <p14:creationId xmlns:p14="http://schemas.microsoft.com/office/powerpoint/2010/main" val="1891506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680322" y="2733709"/>
            <a:ext cx="8144134" cy="1373070"/>
          </a:xfrm>
        </p:spPr>
        <p:txBody>
          <a:bodyPr anchor="b">
            <a:noAutofit/>
          </a:bodyPr>
          <a:lstStyle>
            <a:lvl1pPr algn="r" latinLnBrk="0">
              <a:defRPr lang="fr-FR" sz="5400"/>
            </a:lvl1pPr>
          </a:lstStyle>
          <a:p>
            <a:r>
              <a:rPr lang="fr-FR" dirty="0"/>
              <a:t>Modifiez le style du titre</a:t>
            </a:r>
          </a:p>
        </p:txBody>
      </p:sp>
      <p:sp>
        <p:nvSpPr>
          <p:cNvPr id="3" name="Sous-titre 2"/>
          <p:cNvSpPr>
            <a:spLocks noGrp="1"/>
          </p:cNvSpPr>
          <p:nvPr>
            <p:ph type="subTitle" idx="1"/>
          </p:nvPr>
        </p:nvSpPr>
        <p:spPr>
          <a:xfrm>
            <a:off x="680322" y="4394039"/>
            <a:ext cx="8144134" cy="1117687"/>
          </a:xfrm>
        </p:spPr>
        <p:txBody>
          <a:bodyPr>
            <a:normAutofit/>
          </a:bodyPr>
          <a:lstStyle>
            <a:lvl1pPr marL="0" indent="0" algn="r" latinLnBrk="0">
              <a:buNone/>
              <a:defRPr lang="fr-FR" sz="2000"/>
            </a:lvl1pPr>
            <a:lvl2pPr marL="457200" indent="0" algn="ctr" latinLnBrk="0">
              <a:buNone/>
              <a:defRPr lang="fr-FR" sz="2000"/>
            </a:lvl2pPr>
            <a:lvl3pPr marL="914400" indent="0" algn="ctr" latinLnBrk="0">
              <a:buNone/>
              <a:defRPr lang="fr-FR" sz="1800"/>
            </a:lvl3pPr>
            <a:lvl4pPr marL="1371600" indent="0" algn="ctr" latinLnBrk="0">
              <a:buNone/>
              <a:defRPr lang="fr-FR" sz="1600"/>
            </a:lvl4pPr>
            <a:lvl5pPr marL="1828800" indent="0" algn="ctr" latinLnBrk="0">
              <a:buNone/>
              <a:defRPr lang="fr-FR" sz="1600"/>
            </a:lvl5pPr>
            <a:lvl6pPr marL="2286000" indent="0" algn="ctr" latinLnBrk="0">
              <a:buNone/>
              <a:defRPr lang="fr-FR" sz="1600"/>
            </a:lvl6pPr>
            <a:lvl7pPr marL="2743200" indent="0" algn="ctr" latinLnBrk="0">
              <a:buNone/>
              <a:defRPr lang="fr-FR" sz="1600"/>
            </a:lvl7pPr>
            <a:lvl8pPr marL="3200400" indent="0" algn="ctr" latinLnBrk="0">
              <a:buNone/>
              <a:defRPr lang="fr-FR" sz="1600"/>
            </a:lvl8pPr>
            <a:lvl9pPr marL="3657600" indent="0" algn="ctr" latinLnBrk="0">
              <a:buNone/>
              <a:defRPr lang="fr-F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8ABE3C1-DBE1-495D-B57B-2849774B866A}"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9255346" y="2750337"/>
            <a:ext cx="1171888" cy="1356442"/>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453051"/>
          </a:xfrm>
        </p:spPr>
        <p:txBody>
          <a:bodyPr anchor="b">
            <a:normAutofit/>
          </a:bodyPr>
          <a:lstStyle>
            <a:lvl1pPr latinLnBrk="0">
              <a:defRPr lang="fr-FR" sz="2400"/>
            </a:lvl1pPr>
          </a:lstStyle>
          <a:p>
            <a:r>
              <a:rPr lang="fr-FR" dirty="0"/>
              <a:t>Modifiez le style du titre</a:t>
            </a:r>
          </a:p>
        </p:txBody>
      </p:sp>
      <p:sp>
        <p:nvSpPr>
          <p:cNvPr id="3" name="Espace réservé d’image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19" y="5169583"/>
            <a:ext cx="9613862" cy="622971"/>
          </a:xfrm>
        </p:spPr>
        <p:txBody>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446C117F-5CCF-4837-BE5F-2B92066CAFAF}"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309"/>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609597"/>
            <a:ext cx="9613858" cy="3592750"/>
          </a:xfrm>
        </p:spPr>
        <p:txBody>
          <a:bodyPr anchor="ctr"/>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2" y="4711615"/>
            <a:ext cx="9613859" cy="1090789"/>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4EB90BD-B6CE-46B7-997F-7313B992CCDC}"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61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53836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127856" y="609598"/>
            <a:ext cx="8718877" cy="3036061"/>
          </a:xfrm>
        </p:spPr>
        <p:txBody>
          <a:bodyPr anchor="ctr"/>
          <a:lstStyle>
            <a:lvl1pPr latinLnBrk="0">
              <a:defRPr lang="fr-FR" sz="3200"/>
            </a:lvl1pPr>
          </a:lstStyle>
          <a:p>
            <a:r>
              <a:rPr lang="fr-FR" dirty="0"/>
              <a:t>Modifiez le style du titre</a:t>
            </a:r>
          </a:p>
        </p:txBody>
      </p:sp>
      <p:sp>
        <p:nvSpPr>
          <p:cNvPr id="12" name="Espace réservé du texte 3"/>
          <p:cNvSpPr>
            <a:spLocks noGrp="1"/>
          </p:cNvSpPr>
          <p:nvPr>
            <p:ph type="body" sz="half" idx="13"/>
          </p:nvPr>
        </p:nvSpPr>
        <p:spPr>
          <a:xfrm>
            <a:off x="1402288" y="3653379"/>
            <a:ext cx="8156579" cy="548968"/>
          </a:xfrm>
        </p:spPr>
        <p:txBody>
          <a:bodyPr anchor="t">
            <a:normAutofit/>
          </a:bodyPr>
          <a:lstStyle>
            <a:lvl1pPr marL="0" indent="0" latinLnBrk="0">
              <a:buNone/>
              <a:defRPr lang="fr-FR" sz="14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4" name="Espace réservé du texte 3"/>
          <p:cNvSpPr>
            <a:spLocks noGrp="1"/>
          </p:cNvSpPr>
          <p:nvPr>
            <p:ph type="body" sz="half" idx="2"/>
          </p:nvPr>
        </p:nvSpPr>
        <p:spPr>
          <a:xfrm>
            <a:off x="680322" y="4711615"/>
            <a:ext cx="9613859" cy="1090789"/>
          </a:xfrm>
        </p:spPr>
        <p:txBody>
          <a:bodyPr anchor="ctr">
            <a:normAutofit/>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DB9D11F-B188-461D-B23F-39381795C052}"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
        <p:nvSpPr>
          <p:cNvPr id="16" name="Zone de texte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r>
              <a:rPr lang="fr-FR" sz="7200">
                <a:solidFill>
                  <a:schemeClr val="tx1"/>
                </a:solidFill>
                <a:effectLst/>
              </a:rPr>
              <a:t>"</a:t>
            </a:r>
          </a:p>
        </p:txBody>
      </p:sp>
      <p:sp>
        <p:nvSpPr>
          <p:cNvPr id="17" name="Zone de texte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lgn="r"/>
            <a:r>
              <a:rPr lang="fr-FR" sz="7200">
                <a:solidFill>
                  <a:schemeClr val="tx1"/>
                </a:solidFill>
                <a:effectLst/>
              </a:rPr>
              <a:t>"</a:t>
            </a:r>
          </a:p>
        </p:txBody>
      </p:sp>
    </p:spTree>
    <p:extLst>
      <p:ext uri="{BB962C8B-B14F-4D97-AF65-F5344CB8AC3E}">
        <p14:creationId xmlns:p14="http://schemas.microsoft.com/office/powerpoint/2010/main" val="345995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Imag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4711615"/>
            <a:ext cx="9613862" cy="588535"/>
          </a:xfrm>
        </p:spPr>
        <p:txBody>
          <a:bodyPr anchor="b"/>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0" y="5300149"/>
            <a:ext cx="9613862" cy="502255"/>
          </a:xfrm>
        </p:spPr>
        <p:txBody>
          <a:bodyPr anchor="t"/>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2E6D8D9-55A2-4063-B0F3-121F44549695}"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28730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re 1"/>
          <p:cNvSpPr>
            <a:spLocks noGrp="1"/>
          </p:cNvSpPr>
          <p:nvPr>
            <p:ph type="title"/>
          </p:nvPr>
        </p:nvSpPr>
        <p:spPr>
          <a:xfrm>
            <a:off x="669222" y="753228"/>
            <a:ext cx="9624960" cy="1080938"/>
          </a:xfrm>
        </p:spPr>
        <p:txBody>
          <a:bodyPr/>
          <a:lstStyle/>
          <a:p>
            <a:r>
              <a:rPr lang="fr-FR" dirty="0"/>
              <a:t>Modifiez le style du titre</a:t>
            </a:r>
          </a:p>
        </p:txBody>
      </p:sp>
      <p:sp>
        <p:nvSpPr>
          <p:cNvPr id="7" name="Espace réservé du texte 2"/>
          <p:cNvSpPr>
            <a:spLocks noGrp="1"/>
          </p:cNvSpPr>
          <p:nvPr>
            <p:ph type="body" idx="1"/>
          </p:nvPr>
        </p:nvSpPr>
        <p:spPr>
          <a:xfrm>
            <a:off x="660946" y="2336873"/>
            <a:ext cx="3070034"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8" name="Espace réservé du texte 3"/>
          <p:cNvSpPr>
            <a:spLocks noGrp="1"/>
          </p:cNvSpPr>
          <p:nvPr>
            <p:ph type="body" sz="half" idx="15"/>
          </p:nvPr>
        </p:nvSpPr>
        <p:spPr>
          <a:xfrm>
            <a:off x="680322" y="3022673"/>
            <a:ext cx="3049702"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9" name="Espace réservé du texte 4"/>
          <p:cNvSpPr>
            <a:spLocks noGrp="1"/>
          </p:cNvSpPr>
          <p:nvPr>
            <p:ph type="body" sz="quarter" idx="3"/>
          </p:nvPr>
        </p:nvSpPr>
        <p:spPr>
          <a:xfrm>
            <a:off x="3956025" y="233687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0" name="Espace réservé du texte 3"/>
          <p:cNvSpPr>
            <a:spLocks noGrp="1"/>
          </p:cNvSpPr>
          <p:nvPr>
            <p:ph type="body" sz="half" idx="16"/>
          </p:nvPr>
        </p:nvSpPr>
        <p:spPr>
          <a:xfrm>
            <a:off x="3945470" y="3022673"/>
            <a:ext cx="3063240"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11" name="Espace réservé du texte 4"/>
          <p:cNvSpPr>
            <a:spLocks noGrp="1"/>
          </p:cNvSpPr>
          <p:nvPr>
            <p:ph type="body" sz="quarter" idx="13"/>
          </p:nvPr>
        </p:nvSpPr>
        <p:spPr>
          <a:xfrm>
            <a:off x="7224156" y="2336873"/>
            <a:ext cx="307002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2" name="Espace réservé du texte 3"/>
          <p:cNvSpPr>
            <a:spLocks noGrp="1"/>
          </p:cNvSpPr>
          <p:nvPr>
            <p:ph type="body" sz="half" idx="17"/>
          </p:nvPr>
        </p:nvSpPr>
        <p:spPr>
          <a:xfrm>
            <a:off x="7224156" y="3022673"/>
            <a:ext cx="3070025"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D4B24536-994D-4021-A283-9F449C0DB50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re 1"/>
          <p:cNvSpPr>
            <a:spLocks noGrp="1"/>
          </p:cNvSpPr>
          <p:nvPr>
            <p:ph type="title"/>
          </p:nvPr>
        </p:nvSpPr>
        <p:spPr>
          <a:xfrm>
            <a:off x="680322" y="753228"/>
            <a:ext cx="9613860" cy="1080938"/>
          </a:xfrm>
        </p:spPr>
        <p:txBody>
          <a:bodyPr/>
          <a:lstStyle/>
          <a:p>
            <a:r>
              <a:rPr lang="fr-FR" dirty="0"/>
              <a:t>Modifiez le style du titre</a:t>
            </a:r>
          </a:p>
        </p:txBody>
      </p:sp>
      <p:sp>
        <p:nvSpPr>
          <p:cNvPr id="19" name="Espace réservé du texte 2"/>
          <p:cNvSpPr>
            <a:spLocks noGrp="1"/>
          </p:cNvSpPr>
          <p:nvPr>
            <p:ph type="body" idx="1"/>
          </p:nvPr>
        </p:nvSpPr>
        <p:spPr>
          <a:xfrm>
            <a:off x="680318" y="4297503"/>
            <a:ext cx="30497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0" name="Espace réservé d’image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1" name="Espace réservé du texte 3"/>
          <p:cNvSpPr>
            <a:spLocks noGrp="1"/>
          </p:cNvSpPr>
          <p:nvPr>
            <p:ph type="body" sz="half" idx="18"/>
          </p:nvPr>
        </p:nvSpPr>
        <p:spPr>
          <a:xfrm>
            <a:off x="680318" y="4873765"/>
            <a:ext cx="3049705"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2" name="Espace réservé du texte 4"/>
          <p:cNvSpPr>
            <a:spLocks noGrp="1"/>
          </p:cNvSpPr>
          <p:nvPr>
            <p:ph type="body" sz="quarter" idx="3"/>
          </p:nvPr>
        </p:nvSpPr>
        <p:spPr>
          <a:xfrm>
            <a:off x="3945471" y="429750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3" name="Espace réservé d’image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4" name="Espace réservé du texte 3"/>
          <p:cNvSpPr>
            <a:spLocks noGrp="1"/>
          </p:cNvSpPr>
          <p:nvPr>
            <p:ph type="body" sz="half" idx="19"/>
          </p:nvPr>
        </p:nvSpPr>
        <p:spPr>
          <a:xfrm>
            <a:off x="3944117" y="4873764"/>
            <a:ext cx="3067297"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5" name="Espace réservé du texte 4"/>
          <p:cNvSpPr>
            <a:spLocks noGrp="1"/>
          </p:cNvSpPr>
          <p:nvPr>
            <p:ph type="body" sz="quarter" idx="13"/>
          </p:nvPr>
        </p:nvSpPr>
        <p:spPr>
          <a:xfrm>
            <a:off x="7230678" y="4297503"/>
            <a:ext cx="30635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6" name="Espace réservé d’image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7" name="Espace réservé du texte 3"/>
          <p:cNvSpPr>
            <a:spLocks noGrp="1"/>
          </p:cNvSpPr>
          <p:nvPr>
            <p:ph type="body" sz="half" idx="20"/>
          </p:nvPr>
        </p:nvSpPr>
        <p:spPr>
          <a:xfrm>
            <a:off x="7230553" y="4873762"/>
            <a:ext cx="3067563"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3CBBBB78-C96F-47B7-AB17-D852CA960AC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lvl1pPr algn="r" latinLnBrk="0">
              <a:defRPr lang="fr-F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FA3F48C-C7C6-4055-9F49-3777875E72AE}"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70984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p:nvPr>
        </p:nvSpPr>
        <p:spPr>
          <a:xfrm>
            <a:off x="10129231" y="609597"/>
            <a:ext cx="1073802" cy="435376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680322" y="609597"/>
            <a:ext cx="8870004" cy="5326589"/>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807126" y="5936187"/>
            <a:ext cx="2743200" cy="365125"/>
          </a:xfrm>
        </p:spPr>
        <p:txBody>
          <a:bodyPr/>
          <a:lstStyle/>
          <a:p>
            <a:fld id="{6178E61D-D431-422C-9764-11DAFE33AB63}" type="datetimeFigureOut">
              <a:rPr lang="en-US"/>
              <a:pPr/>
              <a:t>5/16/2026</a:t>
            </a:fld>
            <a:endParaRPr lang="fr-FR"/>
          </a:p>
        </p:txBody>
      </p:sp>
      <p:sp>
        <p:nvSpPr>
          <p:cNvPr id="5" name="Espace réservé du pied de page 4"/>
          <p:cNvSpPr>
            <a:spLocks noGrp="1"/>
          </p:cNvSpPr>
          <p:nvPr>
            <p:ph type="ftr" sz="quarter" idx="11"/>
          </p:nvPr>
        </p:nvSpPr>
        <p:spPr>
          <a:xfrm>
            <a:off x="680321" y="5936188"/>
            <a:ext cx="6126805" cy="365125"/>
          </a:xfrm>
        </p:spPr>
        <p:txBody>
          <a:bodyPr/>
          <a:lstStyle/>
          <a:p>
            <a:endParaRPr lang="fr-FR"/>
          </a:p>
        </p:txBody>
      </p:sp>
      <p:sp>
        <p:nvSpPr>
          <p:cNvPr id="6" name="Espace réservé du numéro de diapositive 5"/>
          <p:cNvSpPr>
            <a:spLocks noGrp="1"/>
          </p:cNvSpPr>
          <p:nvPr>
            <p:ph type="sldNum" sz="quarter" idx="12"/>
          </p:nvPr>
        </p:nvSpPr>
        <p:spPr>
          <a:xfrm>
            <a:off x="10097550" y="5398633"/>
            <a:ext cx="1154151" cy="1090789"/>
          </a:xfrm>
        </p:spPr>
        <p:txBody>
          <a:bodyPr anchor="t"/>
          <a:lstStyle>
            <a:lvl1pPr algn="ctr" latinLnBrk="0">
              <a:defRPr lang="fr-FR"/>
            </a:lvl1pPr>
          </a:lstStyle>
          <a:p>
            <a:fld id="{6D22F896-40B5-4ADD-8801-0D06FADFA095}" type="slidenum">
              <a:rPr/>
              <a:pPr/>
              <a:t>‹N°›</a:t>
            </a:fld>
            <a:endParaRPr lang="fr-FR"/>
          </a:p>
        </p:txBody>
      </p:sp>
    </p:spTree>
    <p:extLst>
      <p:ext uri="{BB962C8B-B14F-4D97-AF65-F5344CB8AC3E}">
        <p14:creationId xmlns:p14="http://schemas.microsoft.com/office/powerpoint/2010/main" val="27799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680322" y="2733709"/>
            <a:ext cx="8144134" cy="1373070"/>
          </a:xfrm>
        </p:spPr>
        <p:txBody>
          <a:bodyPr anchor="b">
            <a:noAutofit/>
          </a:bodyPr>
          <a:lstStyle>
            <a:lvl1pPr algn="r" latinLnBrk="0">
              <a:defRPr lang="fr-FR" sz="5400"/>
            </a:lvl1pPr>
          </a:lstStyle>
          <a:p>
            <a:r>
              <a:rPr lang="fr-FR" dirty="0"/>
              <a:t>Modifiez le style du titre</a:t>
            </a:r>
          </a:p>
        </p:txBody>
      </p:sp>
      <p:sp>
        <p:nvSpPr>
          <p:cNvPr id="3" name="Sous-titre 2"/>
          <p:cNvSpPr>
            <a:spLocks noGrp="1"/>
          </p:cNvSpPr>
          <p:nvPr>
            <p:ph type="subTitle" idx="1"/>
          </p:nvPr>
        </p:nvSpPr>
        <p:spPr>
          <a:xfrm>
            <a:off x="680322" y="4394039"/>
            <a:ext cx="8144134" cy="1117687"/>
          </a:xfrm>
        </p:spPr>
        <p:txBody>
          <a:bodyPr>
            <a:normAutofit/>
          </a:bodyPr>
          <a:lstStyle>
            <a:lvl1pPr marL="0" indent="0" algn="r" latinLnBrk="0">
              <a:buNone/>
              <a:defRPr lang="fr-FR" sz="2000"/>
            </a:lvl1pPr>
            <a:lvl2pPr marL="457200" indent="0" algn="ctr" latinLnBrk="0">
              <a:buNone/>
              <a:defRPr lang="fr-FR" sz="2000"/>
            </a:lvl2pPr>
            <a:lvl3pPr marL="914400" indent="0" algn="ctr" latinLnBrk="0">
              <a:buNone/>
              <a:defRPr lang="fr-FR" sz="1800"/>
            </a:lvl3pPr>
            <a:lvl4pPr marL="1371600" indent="0" algn="ctr" latinLnBrk="0">
              <a:buNone/>
              <a:defRPr lang="fr-FR" sz="1600"/>
            </a:lvl4pPr>
            <a:lvl5pPr marL="1828800" indent="0" algn="ctr" latinLnBrk="0">
              <a:buNone/>
              <a:defRPr lang="fr-FR" sz="1600"/>
            </a:lvl5pPr>
            <a:lvl6pPr marL="2286000" indent="0" algn="ctr" latinLnBrk="0">
              <a:buNone/>
              <a:defRPr lang="fr-FR" sz="1600"/>
            </a:lvl6pPr>
            <a:lvl7pPr marL="2743200" indent="0" algn="ctr" latinLnBrk="0">
              <a:buNone/>
              <a:defRPr lang="fr-FR" sz="1600"/>
            </a:lvl7pPr>
            <a:lvl8pPr marL="3200400" indent="0" algn="ctr" latinLnBrk="0">
              <a:buNone/>
              <a:defRPr lang="fr-FR" sz="1600"/>
            </a:lvl8pPr>
            <a:lvl9pPr marL="3657600" indent="0" algn="ctr" latinLnBrk="0">
              <a:buNone/>
              <a:defRPr lang="fr-F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8ABE3C1-DBE1-495D-B57B-2849774B866A}"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9255346" y="2750337"/>
            <a:ext cx="1171888" cy="1356442"/>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1406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DE42F4-6EEF-4EF7-8ED4-2208F0F89A08}"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84746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normAutofit/>
          </a:bodyPr>
          <a:lstStyle>
            <a:lvl1pPr latinLnBrk="0">
              <a:defRPr lang="fr-FR" sz="2400"/>
            </a:lvl1pPr>
            <a:lvl2pPr latinLnBrk="0">
              <a:defRPr lang="fr-FR" sz="2000"/>
            </a:lvl2pPr>
            <a:lvl3pPr latinLnBrk="0">
              <a:defRPr lang="fr-FR" sz="1800"/>
            </a:lvl3pPr>
            <a:lvl4pPr latinLnBrk="0">
              <a:defRPr lang="fr-FR" sz="1600"/>
            </a:lvl4pPr>
            <a:lvl5pPr latinLnBrk="0">
              <a:defRPr lang="fr-FR" sz="16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DE42F4-6EEF-4EF7-8ED4-2208F0F89A08}"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2869895"/>
            <a:ext cx="9613860" cy="1090788"/>
          </a:xfrm>
        </p:spPr>
        <p:txBody>
          <a:bodyPr anchor="ctr">
            <a:normAutofit/>
          </a:bodyPr>
          <a:lstStyle>
            <a:lvl1pPr algn="r" latinLnBrk="0">
              <a:defRPr lang="fr-FR" sz="3600"/>
            </a:lvl1pPr>
          </a:lstStyle>
          <a:p>
            <a:r>
              <a:rPr lang="fr-FR" dirty="0"/>
              <a:t>Modifiez le style du titre</a:t>
            </a:r>
          </a:p>
        </p:txBody>
      </p:sp>
      <p:sp>
        <p:nvSpPr>
          <p:cNvPr id="3" name="Espace réservé du texte 2"/>
          <p:cNvSpPr>
            <a:spLocks noGrp="1"/>
          </p:cNvSpPr>
          <p:nvPr>
            <p:ph type="body" idx="1"/>
          </p:nvPr>
        </p:nvSpPr>
        <p:spPr>
          <a:xfrm>
            <a:off x="680322" y="4232171"/>
            <a:ext cx="9613860" cy="1704017"/>
          </a:xfrm>
        </p:spPr>
        <p:txBody>
          <a:bodyPr>
            <a:normAutofit/>
          </a:bodyPr>
          <a:lstStyle>
            <a:lvl1pPr marL="0" indent="0" algn="r" latinLnBrk="0">
              <a:buNone/>
              <a:defRPr lang="fr-FR" sz="2000">
                <a:solidFill>
                  <a:schemeClr val="tx1">
                    <a:tint val="75000"/>
                  </a:schemeClr>
                </a:solidFill>
              </a:defRPr>
            </a:lvl1pPr>
            <a:lvl2pPr marL="457200" indent="0" latinLnBrk="0">
              <a:buNone/>
              <a:defRPr lang="fr-FR" sz="2000">
                <a:solidFill>
                  <a:schemeClr val="tx1">
                    <a:tint val="75000"/>
                  </a:schemeClr>
                </a:solidFill>
              </a:defRPr>
            </a:lvl2pPr>
            <a:lvl3pPr marL="914400" indent="0" latinLnBrk="0">
              <a:buNone/>
              <a:defRPr lang="fr-FR" sz="1800">
                <a:solidFill>
                  <a:schemeClr val="tx1">
                    <a:tint val="75000"/>
                  </a:schemeClr>
                </a:solidFill>
              </a:defRPr>
            </a:lvl3pPr>
            <a:lvl4pPr marL="1371600" indent="0" latinLnBrk="0">
              <a:buNone/>
              <a:defRPr lang="fr-FR" sz="1600">
                <a:solidFill>
                  <a:schemeClr val="tx1">
                    <a:tint val="75000"/>
                  </a:schemeClr>
                </a:solidFill>
              </a:defRPr>
            </a:lvl4pPr>
            <a:lvl5pPr marL="1828800" indent="0" latinLnBrk="0">
              <a:buNone/>
              <a:defRPr lang="fr-FR" sz="1600">
                <a:solidFill>
                  <a:schemeClr val="tx1">
                    <a:tint val="75000"/>
                  </a:schemeClr>
                </a:solidFill>
              </a:defRPr>
            </a:lvl5pPr>
            <a:lvl6pPr marL="2286000" indent="0" latinLnBrk="0">
              <a:buNone/>
              <a:defRPr lang="fr-FR" sz="1600">
                <a:solidFill>
                  <a:schemeClr val="tx1">
                    <a:tint val="75000"/>
                  </a:schemeClr>
                </a:solidFill>
              </a:defRPr>
            </a:lvl6pPr>
            <a:lvl7pPr marL="2743200" indent="0" latinLnBrk="0">
              <a:buNone/>
              <a:defRPr lang="fr-FR" sz="1600">
                <a:solidFill>
                  <a:schemeClr val="tx1">
                    <a:tint val="75000"/>
                  </a:schemeClr>
                </a:solidFill>
              </a:defRPr>
            </a:lvl7pPr>
            <a:lvl8pPr marL="3200400" indent="0" latinLnBrk="0">
              <a:buNone/>
              <a:defRPr lang="fr-FR" sz="1600">
                <a:solidFill>
                  <a:schemeClr val="tx1">
                    <a:tint val="75000"/>
                  </a:schemeClr>
                </a:solidFill>
              </a:defRPr>
            </a:lvl8pPr>
            <a:lvl9pPr marL="3657600" indent="0" latinLnBrk="0">
              <a:buNone/>
              <a:defRPr lang="fr-F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0578ACC-22D6-47C1-A373-4FD133E34F3C}"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0729455" y="286989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50743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a:t>Modifiez le style du titre</a:t>
            </a:r>
          </a:p>
        </p:txBody>
      </p:sp>
      <p:sp>
        <p:nvSpPr>
          <p:cNvPr id="3" name="Emplacement réservé de contenu 2"/>
          <p:cNvSpPr>
            <a:spLocks noGrp="1"/>
          </p:cNvSpPr>
          <p:nvPr>
            <p:ph sz="half" idx="1"/>
          </p:nvPr>
        </p:nvSpPr>
        <p:spPr>
          <a:xfrm>
            <a:off x="680320" y="2336873"/>
            <a:ext cx="46983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5594123" y="2336873"/>
            <a:ext cx="47000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4E5A6C69-6797-4E8A-BF37-F2C3751466E9}"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31050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753229"/>
            <a:ext cx="9613863" cy="1080937"/>
          </a:xfrm>
        </p:spPr>
        <p:txBody>
          <a:bodyPr/>
          <a:lstStyle/>
          <a:p>
            <a:r>
              <a:rPr lang="fr-FR"/>
              <a:t>Modifiez le style du titre</a:t>
            </a:r>
          </a:p>
        </p:txBody>
      </p:sp>
      <p:sp>
        <p:nvSpPr>
          <p:cNvPr id="3" name="Espace réservé du texte 2"/>
          <p:cNvSpPr>
            <a:spLocks noGrp="1"/>
          </p:cNvSpPr>
          <p:nvPr>
            <p:ph type="body" idx="1"/>
          </p:nvPr>
        </p:nvSpPr>
        <p:spPr>
          <a:xfrm>
            <a:off x="906350" y="2336873"/>
            <a:ext cx="4472327" cy="693135"/>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680322" y="3030008"/>
            <a:ext cx="4698355"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820154" y="2336873"/>
            <a:ext cx="4474028" cy="692076"/>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5594123" y="3030008"/>
            <a:ext cx="4700059"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D82014A1-A632-4878-A0D3-F52BA7563730}" type="datetimeFigureOut">
              <a:rPr lang="en-US"/>
              <a:pPr/>
              <a:t>5/16/2026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20935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E99F462-093F-4566-844B-4C71F2739DA5}"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72705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p:cNvSpPr>
            <a:spLocks noGrp="1"/>
          </p:cNvSpPr>
          <p:nvPr>
            <p:ph type="dt" sz="half" idx="10"/>
          </p:nvPr>
        </p:nvSpPr>
        <p:spPr/>
        <p:txBody>
          <a:bodyPr/>
          <a:lstStyle/>
          <a:p>
            <a:fld id="{3D24A7AC-904D-4781-85BA-7D10C17ED021}" type="datetimeFigureOut">
              <a:rPr lang="en-US"/>
              <a:pPr/>
              <a:t>5/16/2026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89113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1" y="753227"/>
            <a:ext cx="9613859" cy="1080940"/>
          </a:xfrm>
        </p:spPr>
        <p:txBody>
          <a:bodyPr anchor="ctr">
            <a:normAutofit/>
          </a:bodyPr>
          <a:lstStyle>
            <a:lvl1pPr latinLnBrk="0">
              <a:defRPr lang="fr-FR" sz="3600"/>
            </a:lvl1pPr>
          </a:lstStyle>
          <a:p>
            <a:r>
              <a:rPr lang="fr-FR"/>
              <a:t>Modifiez le style du titre</a:t>
            </a:r>
          </a:p>
        </p:txBody>
      </p:sp>
      <p:sp>
        <p:nvSpPr>
          <p:cNvPr id="3" name="Emplacement réservé de contenu 2"/>
          <p:cNvSpPr>
            <a:spLocks noGrp="1"/>
          </p:cNvSpPr>
          <p:nvPr>
            <p:ph idx="1"/>
          </p:nvPr>
        </p:nvSpPr>
        <p:spPr>
          <a:xfrm>
            <a:off x="4685846" y="2336873"/>
            <a:ext cx="5608336" cy="35993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0322" y="2336872"/>
            <a:ext cx="3790078" cy="3599317"/>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E331444B-B92B-4E27-8C94-BB93EAF5CB18}"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92632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3" y="753228"/>
            <a:ext cx="9613857" cy="1080938"/>
          </a:xfrm>
        </p:spPr>
        <p:txBody>
          <a:bodyPr anchor="ctr">
            <a:normAutofit/>
          </a:bodyPr>
          <a:lstStyle>
            <a:lvl1pPr latinLnBrk="0">
              <a:defRPr lang="fr-FR" sz="3600"/>
            </a:lvl1pPr>
          </a:lstStyle>
          <a:p>
            <a:r>
              <a:rPr lang="fr-FR" dirty="0"/>
              <a:t>Modifiez le style du titre</a:t>
            </a:r>
          </a:p>
        </p:txBody>
      </p:sp>
      <p:sp>
        <p:nvSpPr>
          <p:cNvPr id="3" name="Espace réservé d’image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23" y="2336873"/>
            <a:ext cx="3876256" cy="3599315"/>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3EFA5E-FA76-400D-B3DC-F0BA90E6D107}"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2121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453051"/>
          </a:xfrm>
        </p:spPr>
        <p:txBody>
          <a:bodyPr anchor="b">
            <a:normAutofit/>
          </a:bodyPr>
          <a:lstStyle>
            <a:lvl1pPr latinLnBrk="0">
              <a:defRPr lang="fr-FR" sz="2400"/>
            </a:lvl1pPr>
          </a:lstStyle>
          <a:p>
            <a:r>
              <a:rPr lang="fr-FR" dirty="0"/>
              <a:t>Modifiez le style du titre</a:t>
            </a:r>
          </a:p>
        </p:txBody>
      </p:sp>
      <p:sp>
        <p:nvSpPr>
          <p:cNvPr id="3" name="Espace réservé d’image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19" y="5169583"/>
            <a:ext cx="9613862" cy="622971"/>
          </a:xfrm>
        </p:spPr>
        <p:txBody>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446C117F-5CCF-4837-BE5F-2B92066CAFAF}"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309"/>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89016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609597"/>
            <a:ext cx="9613858" cy="3592750"/>
          </a:xfrm>
        </p:spPr>
        <p:txBody>
          <a:bodyPr anchor="ctr"/>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2" y="4711615"/>
            <a:ext cx="9613859" cy="1090789"/>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4EB90BD-B6CE-46B7-997F-7313B992CCDC}"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61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413111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127856" y="609598"/>
            <a:ext cx="8718877" cy="3036061"/>
          </a:xfrm>
        </p:spPr>
        <p:txBody>
          <a:bodyPr anchor="ctr"/>
          <a:lstStyle>
            <a:lvl1pPr latinLnBrk="0">
              <a:defRPr lang="fr-FR" sz="3200"/>
            </a:lvl1pPr>
          </a:lstStyle>
          <a:p>
            <a:r>
              <a:rPr lang="fr-FR" dirty="0"/>
              <a:t>Modifiez le style du titre</a:t>
            </a:r>
          </a:p>
        </p:txBody>
      </p:sp>
      <p:sp>
        <p:nvSpPr>
          <p:cNvPr id="12" name="Espace réservé du texte 3"/>
          <p:cNvSpPr>
            <a:spLocks noGrp="1"/>
          </p:cNvSpPr>
          <p:nvPr>
            <p:ph type="body" sz="half" idx="13"/>
          </p:nvPr>
        </p:nvSpPr>
        <p:spPr>
          <a:xfrm>
            <a:off x="1402288" y="3653379"/>
            <a:ext cx="8156579" cy="548968"/>
          </a:xfrm>
        </p:spPr>
        <p:txBody>
          <a:bodyPr anchor="t">
            <a:normAutofit/>
          </a:bodyPr>
          <a:lstStyle>
            <a:lvl1pPr marL="0" indent="0" latinLnBrk="0">
              <a:buNone/>
              <a:defRPr lang="fr-FR" sz="14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4" name="Espace réservé du texte 3"/>
          <p:cNvSpPr>
            <a:spLocks noGrp="1"/>
          </p:cNvSpPr>
          <p:nvPr>
            <p:ph type="body" sz="half" idx="2"/>
          </p:nvPr>
        </p:nvSpPr>
        <p:spPr>
          <a:xfrm>
            <a:off x="680322" y="4711615"/>
            <a:ext cx="9613859" cy="1090789"/>
          </a:xfrm>
        </p:spPr>
        <p:txBody>
          <a:bodyPr anchor="ctr">
            <a:normAutofit/>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DB9D11F-B188-461D-B23F-39381795C052}"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
        <p:nvSpPr>
          <p:cNvPr id="16" name="Zone de texte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r>
              <a:rPr lang="fr-FR" sz="7200">
                <a:solidFill>
                  <a:schemeClr val="tx1"/>
                </a:solidFill>
                <a:effectLst/>
              </a:rPr>
              <a:t>"</a:t>
            </a:r>
          </a:p>
        </p:txBody>
      </p:sp>
      <p:sp>
        <p:nvSpPr>
          <p:cNvPr id="17" name="Zone de texte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lgn="r"/>
            <a:r>
              <a:rPr lang="fr-FR" sz="7200">
                <a:solidFill>
                  <a:schemeClr val="tx1"/>
                </a:solidFill>
                <a:effectLst/>
              </a:rPr>
              <a:t>"</a:t>
            </a:r>
          </a:p>
        </p:txBody>
      </p:sp>
    </p:spTree>
    <p:extLst>
      <p:ext uri="{BB962C8B-B14F-4D97-AF65-F5344CB8AC3E}">
        <p14:creationId xmlns:p14="http://schemas.microsoft.com/office/powerpoint/2010/main" val="137342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2869895"/>
            <a:ext cx="9613860" cy="1090788"/>
          </a:xfrm>
        </p:spPr>
        <p:txBody>
          <a:bodyPr anchor="ctr">
            <a:normAutofit/>
          </a:bodyPr>
          <a:lstStyle>
            <a:lvl1pPr algn="r" latinLnBrk="0">
              <a:defRPr lang="fr-FR" sz="3600"/>
            </a:lvl1pPr>
          </a:lstStyle>
          <a:p>
            <a:r>
              <a:rPr lang="fr-FR" dirty="0"/>
              <a:t>Modifiez le style du titre</a:t>
            </a:r>
          </a:p>
        </p:txBody>
      </p:sp>
      <p:sp>
        <p:nvSpPr>
          <p:cNvPr id="3" name="Espace réservé du texte 2"/>
          <p:cNvSpPr>
            <a:spLocks noGrp="1"/>
          </p:cNvSpPr>
          <p:nvPr>
            <p:ph type="body" idx="1"/>
          </p:nvPr>
        </p:nvSpPr>
        <p:spPr>
          <a:xfrm>
            <a:off x="680322" y="4232171"/>
            <a:ext cx="9613860" cy="1704017"/>
          </a:xfrm>
        </p:spPr>
        <p:txBody>
          <a:bodyPr>
            <a:normAutofit/>
          </a:bodyPr>
          <a:lstStyle>
            <a:lvl1pPr marL="0" indent="0" algn="r" latinLnBrk="0">
              <a:buNone/>
              <a:defRPr lang="fr-FR" sz="2000">
                <a:solidFill>
                  <a:schemeClr val="tx1">
                    <a:tint val="75000"/>
                  </a:schemeClr>
                </a:solidFill>
              </a:defRPr>
            </a:lvl1pPr>
            <a:lvl2pPr marL="457200" indent="0" latinLnBrk="0">
              <a:buNone/>
              <a:defRPr lang="fr-FR" sz="2000">
                <a:solidFill>
                  <a:schemeClr val="tx1">
                    <a:tint val="75000"/>
                  </a:schemeClr>
                </a:solidFill>
              </a:defRPr>
            </a:lvl2pPr>
            <a:lvl3pPr marL="914400" indent="0" latinLnBrk="0">
              <a:buNone/>
              <a:defRPr lang="fr-FR" sz="1800">
                <a:solidFill>
                  <a:schemeClr val="tx1">
                    <a:tint val="75000"/>
                  </a:schemeClr>
                </a:solidFill>
              </a:defRPr>
            </a:lvl3pPr>
            <a:lvl4pPr marL="1371600" indent="0" latinLnBrk="0">
              <a:buNone/>
              <a:defRPr lang="fr-FR" sz="1600">
                <a:solidFill>
                  <a:schemeClr val="tx1">
                    <a:tint val="75000"/>
                  </a:schemeClr>
                </a:solidFill>
              </a:defRPr>
            </a:lvl4pPr>
            <a:lvl5pPr marL="1828800" indent="0" latinLnBrk="0">
              <a:buNone/>
              <a:defRPr lang="fr-FR" sz="1600">
                <a:solidFill>
                  <a:schemeClr val="tx1">
                    <a:tint val="75000"/>
                  </a:schemeClr>
                </a:solidFill>
              </a:defRPr>
            </a:lvl5pPr>
            <a:lvl6pPr marL="2286000" indent="0" latinLnBrk="0">
              <a:buNone/>
              <a:defRPr lang="fr-FR" sz="1600">
                <a:solidFill>
                  <a:schemeClr val="tx1">
                    <a:tint val="75000"/>
                  </a:schemeClr>
                </a:solidFill>
              </a:defRPr>
            </a:lvl6pPr>
            <a:lvl7pPr marL="2743200" indent="0" latinLnBrk="0">
              <a:buNone/>
              <a:defRPr lang="fr-FR" sz="1600">
                <a:solidFill>
                  <a:schemeClr val="tx1">
                    <a:tint val="75000"/>
                  </a:schemeClr>
                </a:solidFill>
              </a:defRPr>
            </a:lvl7pPr>
            <a:lvl8pPr marL="3200400" indent="0" latinLnBrk="0">
              <a:buNone/>
              <a:defRPr lang="fr-FR" sz="1600">
                <a:solidFill>
                  <a:schemeClr val="tx1">
                    <a:tint val="75000"/>
                  </a:schemeClr>
                </a:solidFill>
              </a:defRPr>
            </a:lvl8pPr>
            <a:lvl9pPr marL="3657600" indent="0" latinLnBrk="0">
              <a:buNone/>
              <a:defRPr lang="fr-F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0578ACC-22D6-47C1-A373-4FD133E34F3C}"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0729455" y="286989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Imag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4711615"/>
            <a:ext cx="9613862" cy="588535"/>
          </a:xfrm>
        </p:spPr>
        <p:txBody>
          <a:bodyPr anchor="b"/>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0" y="5300149"/>
            <a:ext cx="9613862" cy="502255"/>
          </a:xfrm>
        </p:spPr>
        <p:txBody>
          <a:bodyPr anchor="t"/>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2E6D8D9-55A2-4063-B0F3-121F44549695}"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21886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re 1"/>
          <p:cNvSpPr>
            <a:spLocks noGrp="1"/>
          </p:cNvSpPr>
          <p:nvPr>
            <p:ph type="title"/>
          </p:nvPr>
        </p:nvSpPr>
        <p:spPr>
          <a:xfrm>
            <a:off x="669222" y="753228"/>
            <a:ext cx="9624960" cy="1080938"/>
          </a:xfrm>
        </p:spPr>
        <p:txBody>
          <a:bodyPr/>
          <a:lstStyle/>
          <a:p>
            <a:r>
              <a:rPr lang="fr-FR" dirty="0"/>
              <a:t>Modifiez le style du titre</a:t>
            </a:r>
          </a:p>
        </p:txBody>
      </p:sp>
      <p:sp>
        <p:nvSpPr>
          <p:cNvPr id="7" name="Espace réservé du texte 2"/>
          <p:cNvSpPr>
            <a:spLocks noGrp="1"/>
          </p:cNvSpPr>
          <p:nvPr>
            <p:ph type="body" idx="1"/>
          </p:nvPr>
        </p:nvSpPr>
        <p:spPr>
          <a:xfrm>
            <a:off x="660946" y="2336873"/>
            <a:ext cx="3070034"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8" name="Espace réservé du texte 3"/>
          <p:cNvSpPr>
            <a:spLocks noGrp="1"/>
          </p:cNvSpPr>
          <p:nvPr>
            <p:ph type="body" sz="half" idx="15"/>
          </p:nvPr>
        </p:nvSpPr>
        <p:spPr>
          <a:xfrm>
            <a:off x="680322" y="3022673"/>
            <a:ext cx="3049702"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9" name="Espace réservé du texte 4"/>
          <p:cNvSpPr>
            <a:spLocks noGrp="1"/>
          </p:cNvSpPr>
          <p:nvPr>
            <p:ph type="body" sz="quarter" idx="3"/>
          </p:nvPr>
        </p:nvSpPr>
        <p:spPr>
          <a:xfrm>
            <a:off x="3956025" y="233687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0" name="Espace réservé du texte 3"/>
          <p:cNvSpPr>
            <a:spLocks noGrp="1"/>
          </p:cNvSpPr>
          <p:nvPr>
            <p:ph type="body" sz="half" idx="16"/>
          </p:nvPr>
        </p:nvSpPr>
        <p:spPr>
          <a:xfrm>
            <a:off x="3945470" y="3022673"/>
            <a:ext cx="3063240"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11" name="Espace réservé du texte 4"/>
          <p:cNvSpPr>
            <a:spLocks noGrp="1"/>
          </p:cNvSpPr>
          <p:nvPr>
            <p:ph type="body" sz="quarter" idx="13"/>
          </p:nvPr>
        </p:nvSpPr>
        <p:spPr>
          <a:xfrm>
            <a:off x="7224156" y="2336873"/>
            <a:ext cx="307002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2" name="Espace réservé du texte 3"/>
          <p:cNvSpPr>
            <a:spLocks noGrp="1"/>
          </p:cNvSpPr>
          <p:nvPr>
            <p:ph type="body" sz="half" idx="17"/>
          </p:nvPr>
        </p:nvSpPr>
        <p:spPr>
          <a:xfrm>
            <a:off x="7224156" y="3022673"/>
            <a:ext cx="3070025"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D4B24536-994D-4021-A283-9F449C0DB50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1220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re 1"/>
          <p:cNvSpPr>
            <a:spLocks noGrp="1"/>
          </p:cNvSpPr>
          <p:nvPr>
            <p:ph type="title"/>
          </p:nvPr>
        </p:nvSpPr>
        <p:spPr>
          <a:xfrm>
            <a:off x="680322" y="753228"/>
            <a:ext cx="9613860" cy="1080938"/>
          </a:xfrm>
        </p:spPr>
        <p:txBody>
          <a:bodyPr/>
          <a:lstStyle/>
          <a:p>
            <a:r>
              <a:rPr lang="fr-FR" dirty="0"/>
              <a:t>Modifiez le style du titre</a:t>
            </a:r>
          </a:p>
        </p:txBody>
      </p:sp>
      <p:sp>
        <p:nvSpPr>
          <p:cNvPr id="19" name="Espace réservé du texte 2"/>
          <p:cNvSpPr>
            <a:spLocks noGrp="1"/>
          </p:cNvSpPr>
          <p:nvPr>
            <p:ph type="body" idx="1"/>
          </p:nvPr>
        </p:nvSpPr>
        <p:spPr>
          <a:xfrm>
            <a:off x="680318" y="4297503"/>
            <a:ext cx="30497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0" name="Espace réservé d’image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1" name="Espace réservé du texte 3"/>
          <p:cNvSpPr>
            <a:spLocks noGrp="1"/>
          </p:cNvSpPr>
          <p:nvPr>
            <p:ph type="body" sz="half" idx="18"/>
          </p:nvPr>
        </p:nvSpPr>
        <p:spPr>
          <a:xfrm>
            <a:off x="680318" y="4873765"/>
            <a:ext cx="3049705"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2" name="Espace réservé du texte 4"/>
          <p:cNvSpPr>
            <a:spLocks noGrp="1"/>
          </p:cNvSpPr>
          <p:nvPr>
            <p:ph type="body" sz="quarter" idx="3"/>
          </p:nvPr>
        </p:nvSpPr>
        <p:spPr>
          <a:xfrm>
            <a:off x="3945471" y="429750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3" name="Espace réservé d’image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4" name="Espace réservé du texte 3"/>
          <p:cNvSpPr>
            <a:spLocks noGrp="1"/>
          </p:cNvSpPr>
          <p:nvPr>
            <p:ph type="body" sz="half" idx="19"/>
          </p:nvPr>
        </p:nvSpPr>
        <p:spPr>
          <a:xfrm>
            <a:off x="3944117" y="4873764"/>
            <a:ext cx="3067297"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5" name="Espace réservé du texte 4"/>
          <p:cNvSpPr>
            <a:spLocks noGrp="1"/>
          </p:cNvSpPr>
          <p:nvPr>
            <p:ph type="body" sz="quarter" idx="13"/>
          </p:nvPr>
        </p:nvSpPr>
        <p:spPr>
          <a:xfrm>
            <a:off x="7230678" y="4297503"/>
            <a:ext cx="30635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6" name="Espace réservé d’image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7" name="Espace réservé du texte 3"/>
          <p:cNvSpPr>
            <a:spLocks noGrp="1"/>
          </p:cNvSpPr>
          <p:nvPr>
            <p:ph type="body" sz="half" idx="20"/>
          </p:nvPr>
        </p:nvSpPr>
        <p:spPr>
          <a:xfrm>
            <a:off x="7230553" y="4873762"/>
            <a:ext cx="3067563"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3CBBBB78-C96F-47B7-AB17-D852CA960AC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12462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lvl1pPr algn="r" latinLnBrk="0">
              <a:defRPr lang="fr-F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FA3F48C-C7C6-4055-9F49-3777875E72AE}"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83159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p:nvPr>
        </p:nvSpPr>
        <p:spPr>
          <a:xfrm>
            <a:off x="10129231" y="609597"/>
            <a:ext cx="1073802" cy="435376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680322" y="609597"/>
            <a:ext cx="8870004" cy="5326589"/>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807126" y="5936187"/>
            <a:ext cx="2743200" cy="365125"/>
          </a:xfrm>
        </p:spPr>
        <p:txBody>
          <a:bodyPr/>
          <a:lstStyle/>
          <a:p>
            <a:fld id="{6178E61D-D431-422C-9764-11DAFE33AB63}" type="datetimeFigureOut">
              <a:rPr lang="en-US"/>
              <a:pPr/>
              <a:t>5/16/2026</a:t>
            </a:fld>
            <a:endParaRPr lang="fr-FR"/>
          </a:p>
        </p:txBody>
      </p:sp>
      <p:sp>
        <p:nvSpPr>
          <p:cNvPr id="5" name="Espace réservé du pied de page 4"/>
          <p:cNvSpPr>
            <a:spLocks noGrp="1"/>
          </p:cNvSpPr>
          <p:nvPr>
            <p:ph type="ftr" sz="quarter" idx="11"/>
          </p:nvPr>
        </p:nvSpPr>
        <p:spPr>
          <a:xfrm>
            <a:off x="680321" y="5936188"/>
            <a:ext cx="6126805" cy="365125"/>
          </a:xfrm>
        </p:spPr>
        <p:txBody>
          <a:bodyPr/>
          <a:lstStyle/>
          <a:p>
            <a:endParaRPr lang="fr-FR"/>
          </a:p>
        </p:txBody>
      </p:sp>
      <p:sp>
        <p:nvSpPr>
          <p:cNvPr id="6" name="Espace réservé du numéro de diapositive 5"/>
          <p:cNvSpPr>
            <a:spLocks noGrp="1"/>
          </p:cNvSpPr>
          <p:nvPr>
            <p:ph type="sldNum" sz="quarter" idx="12"/>
          </p:nvPr>
        </p:nvSpPr>
        <p:spPr>
          <a:xfrm>
            <a:off x="10097550" y="5398633"/>
            <a:ext cx="1154151" cy="1090789"/>
          </a:xfrm>
        </p:spPr>
        <p:txBody>
          <a:bodyPr anchor="t"/>
          <a:lstStyle>
            <a:lvl1pPr algn="ctr" latinLnBrk="0">
              <a:defRPr lang="fr-FR"/>
            </a:lvl1pPr>
          </a:lstStyle>
          <a:p>
            <a:fld id="{6D22F896-40B5-4ADD-8801-0D06FADFA095}" type="slidenum">
              <a:rPr/>
              <a:pPr/>
              <a:t>‹N°›</a:t>
            </a:fld>
            <a:endParaRPr lang="fr-FR"/>
          </a:p>
        </p:txBody>
      </p:sp>
    </p:spTree>
    <p:extLst>
      <p:ext uri="{BB962C8B-B14F-4D97-AF65-F5344CB8AC3E}">
        <p14:creationId xmlns:p14="http://schemas.microsoft.com/office/powerpoint/2010/main" val="38098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680322" y="2733709"/>
            <a:ext cx="8144134" cy="1373070"/>
          </a:xfrm>
        </p:spPr>
        <p:txBody>
          <a:bodyPr anchor="b">
            <a:noAutofit/>
          </a:bodyPr>
          <a:lstStyle>
            <a:lvl1pPr algn="r" latinLnBrk="0">
              <a:defRPr lang="fr-FR" sz="5400"/>
            </a:lvl1pPr>
          </a:lstStyle>
          <a:p>
            <a:r>
              <a:rPr lang="fr-FR" dirty="0"/>
              <a:t>Modifiez le style du titre</a:t>
            </a:r>
          </a:p>
        </p:txBody>
      </p:sp>
      <p:sp>
        <p:nvSpPr>
          <p:cNvPr id="3" name="Sous-titre 2"/>
          <p:cNvSpPr>
            <a:spLocks noGrp="1"/>
          </p:cNvSpPr>
          <p:nvPr>
            <p:ph type="subTitle" idx="1"/>
          </p:nvPr>
        </p:nvSpPr>
        <p:spPr>
          <a:xfrm>
            <a:off x="680322" y="4394039"/>
            <a:ext cx="8144134" cy="1117687"/>
          </a:xfrm>
        </p:spPr>
        <p:txBody>
          <a:bodyPr>
            <a:normAutofit/>
          </a:bodyPr>
          <a:lstStyle>
            <a:lvl1pPr marL="0" indent="0" algn="r" latinLnBrk="0">
              <a:buNone/>
              <a:defRPr lang="fr-FR" sz="2000"/>
            </a:lvl1pPr>
            <a:lvl2pPr marL="457200" indent="0" algn="ctr" latinLnBrk="0">
              <a:buNone/>
              <a:defRPr lang="fr-FR" sz="2000"/>
            </a:lvl2pPr>
            <a:lvl3pPr marL="914400" indent="0" algn="ctr" latinLnBrk="0">
              <a:buNone/>
              <a:defRPr lang="fr-FR" sz="1800"/>
            </a:lvl3pPr>
            <a:lvl4pPr marL="1371600" indent="0" algn="ctr" latinLnBrk="0">
              <a:buNone/>
              <a:defRPr lang="fr-FR" sz="1600"/>
            </a:lvl4pPr>
            <a:lvl5pPr marL="1828800" indent="0" algn="ctr" latinLnBrk="0">
              <a:buNone/>
              <a:defRPr lang="fr-FR" sz="1600"/>
            </a:lvl5pPr>
            <a:lvl6pPr marL="2286000" indent="0" algn="ctr" latinLnBrk="0">
              <a:buNone/>
              <a:defRPr lang="fr-FR" sz="1600"/>
            </a:lvl6pPr>
            <a:lvl7pPr marL="2743200" indent="0" algn="ctr" latinLnBrk="0">
              <a:buNone/>
              <a:defRPr lang="fr-FR" sz="1600"/>
            </a:lvl7pPr>
            <a:lvl8pPr marL="3200400" indent="0" algn="ctr" latinLnBrk="0">
              <a:buNone/>
              <a:defRPr lang="fr-FR" sz="1600"/>
            </a:lvl8pPr>
            <a:lvl9pPr marL="3657600" indent="0" algn="ctr" latinLnBrk="0">
              <a:buNone/>
              <a:defRPr lang="fr-FR" sz="16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8ABE3C1-DBE1-495D-B57B-2849774B866A}"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9255346" y="2750337"/>
            <a:ext cx="1171888" cy="1356442"/>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5884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DE42F4-6EEF-4EF7-8ED4-2208F0F89A08}"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05799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2869895"/>
            <a:ext cx="9613860" cy="1090788"/>
          </a:xfrm>
        </p:spPr>
        <p:txBody>
          <a:bodyPr anchor="ctr">
            <a:normAutofit/>
          </a:bodyPr>
          <a:lstStyle>
            <a:lvl1pPr algn="r" latinLnBrk="0">
              <a:defRPr lang="fr-FR" sz="3600"/>
            </a:lvl1pPr>
          </a:lstStyle>
          <a:p>
            <a:r>
              <a:rPr lang="fr-FR" dirty="0"/>
              <a:t>Modifiez le style du titre</a:t>
            </a:r>
          </a:p>
        </p:txBody>
      </p:sp>
      <p:sp>
        <p:nvSpPr>
          <p:cNvPr id="3" name="Espace réservé du texte 2"/>
          <p:cNvSpPr>
            <a:spLocks noGrp="1"/>
          </p:cNvSpPr>
          <p:nvPr>
            <p:ph type="body" idx="1"/>
          </p:nvPr>
        </p:nvSpPr>
        <p:spPr>
          <a:xfrm>
            <a:off x="680322" y="4232171"/>
            <a:ext cx="9613860" cy="1704017"/>
          </a:xfrm>
        </p:spPr>
        <p:txBody>
          <a:bodyPr>
            <a:normAutofit/>
          </a:bodyPr>
          <a:lstStyle>
            <a:lvl1pPr marL="0" indent="0" algn="r" latinLnBrk="0">
              <a:buNone/>
              <a:defRPr lang="fr-FR" sz="2000">
                <a:solidFill>
                  <a:schemeClr val="tx1">
                    <a:tint val="75000"/>
                  </a:schemeClr>
                </a:solidFill>
              </a:defRPr>
            </a:lvl1pPr>
            <a:lvl2pPr marL="457200" indent="0" latinLnBrk="0">
              <a:buNone/>
              <a:defRPr lang="fr-FR" sz="2000">
                <a:solidFill>
                  <a:schemeClr val="tx1">
                    <a:tint val="75000"/>
                  </a:schemeClr>
                </a:solidFill>
              </a:defRPr>
            </a:lvl2pPr>
            <a:lvl3pPr marL="914400" indent="0" latinLnBrk="0">
              <a:buNone/>
              <a:defRPr lang="fr-FR" sz="1800">
                <a:solidFill>
                  <a:schemeClr val="tx1">
                    <a:tint val="75000"/>
                  </a:schemeClr>
                </a:solidFill>
              </a:defRPr>
            </a:lvl3pPr>
            <a:lvl4pPr marL="1371600" indent="0" latinLnBrk="0">
              <a:buNone/>
              <a:defRPr lang="fr-FR" sz="1600">
                <a:solidFill>
                  <a:schemeClr val="tx1">
                    <a:tint val="75000"/>
                  </a:schemeClr>
                </a:solidFill>
              </a:defRPr>
            </a:lvl4pPr>
            <a:lvl5pPr marL="1828800" indent="0" latinLnBrk="0">
              <a:buNone/>
              <a:defRPr lang="fr-FR" sz="1600">
                <a:solidFill>
                  <a:schemeClr val="tx1">
                    <a:tint val="75000"/>
                  </a:schemeClr>
                </a:solidFill>
              </a:defRPr>
            </a:lvl5pPr>
            <a:lvl6pPr marL="2286000" indent="0" latinLnBrk="0">
              <a:buNone/>
              <a:defRPr lang="fr-FR" sz="1600">
                <a:solidFill>
                  <a:schemeClr val="tx1">
                    <a:tint val="75000"/>
                  </a:schemeClr>
                </a:solidFill>
              </a:defRPr>
            </a:lvl6pPr>
            <a:lvl7pPr marL="2743200" indent="0" latinLnBrk="0">
              <a:buNone/>
              <a:defRPr lang="fr-FR" sz="1600">
                <a:solidFill>
                  <a:schemeClr val="tx1">
                    <a:tint val="75000"/>
                  </a:schemeClr>
                </a:solidFill>
              </a:defRPr>
            </a:lvl7pPr>
            <a:lvl8pPr marL="3200400" indent="0" latinLnBrk="0">
              <a:buNone/>
              <a:defRPr lang="fr-FR" sz="1600">
                <a:solidFill>
                  <a:schemeClr val="tx1">
                    <a:tint val="75000"/>
                  </a:schemeClr>
                </a:solidFill>
              </a:defRPr>
            </a:lvl8pPr>
            <a:lvl9pPr marL="3657600" indent="0" latinLnBrk="0">
              <a:buNone/>
              <a:defRPr lang="fr-F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30578ACC-22D6-47C1-A373-4FD133E34F3C}"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10729455" y="286989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25198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sz="half" idx="1"/>
          </p:nvPr>
        </p:nvSpPr>
        <p:spPr>
          <a:xfrm>
            <a:off x="680320" y="2336873"/>
            <a:ext cx="46983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5594123" y="2336873"/>
            <a:ext cx="47000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4E5A6C69-6797-4E8A-BF37-F2C3751466E9}"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40039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753229"/>
            <a:ext cx="9613863" cy="1080937"/>
          </a:xfrm>
        </p:spPr>
        <p:txBody>
          <a:bodyPr/>
          <a:lstStyle/>
          <a:p>
            <a:r>
              <a:rPr lang="fr-FR" dirty="0"/>
              <a:t>Modifiez le style du titre</a:t>
            </a:r>
          </a:p>
        </p:txBody>
      </p:sp>
      <p:sp>
        <p:nvSpPr>
          <p:cNvPr id="3" name="Espace réservé du texte 2"/>
          <p:cNvSpPr>
            <a:spLocks noGrp="1"/>
          </p:cNvSpPr>
          <p:nvPr>
            <p:ph type="body" idx="1"/>
          </p:nvPr>
        </p:nvSpPr>
        <p:spPr>
          <a:xfrm>
            <a:off x="906350" y="2336873"/>
            <a:ext cx="4472327" cy="693135"/>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680322" y="3030008"/>
            <a:ext cx="4698355"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820154" y="2336873"/>
            <a:ext cx="4474028" cy="692076"/>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5594123" y="3030008"/>
            <a:ext cx="4700059"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D82014A1-A632-4878-A0D3-F52BA7563730}" type="datetimeFigureOut">
              <a:rPr lang="en-US"/>
              <a:pPr/>
              <a:t>5/16/2026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4129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mplacement réservé de contenu 2"/>
          <p:cNvSpPr>
            <a:spLocks noGrp="1"/>
          </p:cNvSpPr>
          <p:nvPr>
            <p:ph sz="half" idx="1"/>
          </p:nvPr>
        </p:nvSpPr>
        <p:spPr>
          <a:xfrm>
            <a:off x="680320" y="2336873"/>
            <a:ext cx="46983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mplacement réservé de contenu 3"/>
          <p:cNvSpPr>
            <a:spLocks noGrp="1"/>
          </p:cNvSpPr>
          <p:nvPr>
            <p:ph sz="half" idx="2"/>
          </p:nvPr>
        </p:nvSpPr>
        <p:spPr>
          <a:xfrm>
            <a:off x="5594123" y="2336873"/>
            <a:ext cx="4700058" cy="359931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4E5A6C69-6797-4E8A-BF37-F2C3751466E9}"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E99F462-093F-4566-844B-4C71F2739DA5}"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80146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p:cNvSpPr>
            <a:spLocks noGrp="1"/>
          </p:cNvSpPr>
          <p:nvPr>
            <p:ph type="dt" sz="half" idx="10"/>
          </p:nvPr>
        </p:nvSpPr>
        <p:spPr/>
        <p:txBody>
          <a:bodyPr/>
          <a:lstStyle/>
          <a:p>
            <a:fld id="{3D24A7AC-904D-4781-85BA-7D10C17ED021}" type="datetimeFigureOut">
              <a:rPr lang="en-US"/>
              <a:pPr/>
              <a:t>5/16/2026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00537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1" y="753227"/>
            <a:ext cx="9613859" cy="1080940"/>
          </a:xfrm>
        </p:spPr>
        <p:txBody>
          <a:bodyPr anchor="ctr">
            <a:normAutofit/>
          </a:bodyPr>
          <a:lstStyle>
            <a:lvl1pPr latinLnBrk="0">
              <a:defRPr lang="fr-FR" sz="3600"/>
            </a:lvl1pPr>
          </a:lstStyle>
          <a:p>
            <a:r>
              <a:rPr lang="fr-FR" dirty="0"/>
              <a:t>Modifiez le style du titre</a:t>
            </a:r>
          </a:p>
        </p:txBody>
      </p:sp>
      <p:sp>
        <p:nvSpPr>
          <p:cNvPr id="3" name="Emplacement réservé de contenu 2"/>
          <p:cNvSpPr>
            <a:spLocks noGrp="1"/>
          </p:cNvSpPr>
          <p:nvPr>
            <p:ph idx="1"/>
          </p:nvPr>
        </p:nvSpPr>
        <p:spPr>
          <a:xfrm>
            <a:off x="4685846" y="2336873"/>
            <a:ext cx="5608336" cy="35993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0322" y="2336872"/>
            <a:ext cx="3790078" cy="3599317"/>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E331444B-B92B-4E27-8C94-BB93EAF5CB18}"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9333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3" y="753228"/>
            <a:ext cx="9613857" cy="1080938"/>
          </a:xfrm>
        </p:spPr>
        <p:txBody>
          <a:bodyPr anchor="ctr">
            <a:normAutofit/>
          </a:bodyPr>
          <a:lstStyle>
            <a:lvl1pPr latinLnBrk="0">
              <a:defRPr lang="fr-FR" sz="3600"/>
            </a:lvl1pPr>
          </a:lstStyle>
          <a:p>
            <a:r>
              <a:rPr lang="fr-FR" dirty="0"/>
              <a:t>Modifiez le style du titre</a:t>
            </a:r>
          </a:p>
        </p:txBody>
      </p:sp>
      <p:sp>
        <p:nvSpPr>
          <p:cNvPr id="3" name="Espace réservé d’image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23" y="2336873"/>
            <a:ext cx="3876256" cy="3599315"/>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3EFA5E-FA76-400D-B3DC-F0BA90E6D107}"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6120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453051"/>
          </a:xfrm>
        </p:spPr>
        <p:txBody>
          <a:bodyPr anchor="b">
            <a:normAutofit/>
          </a:bodyPr>
          <a:lstStyle>
            <a:lvl1pPr latinLnBrk="0">
              <a:defRPr lang="fr-FR" sz="2400"/>
            </a:lvl1pPr>
          </a:lstStyle>
          <a:p>
            <a:r>
              <a:rPr lang="fr-FR" dirty="0"/>
              <a:t>Modifiez le style du titre</a:t>
            </a:r>
          </a:p>
        </p:txBody>
      </p:sp>
      <p:sp>
        <p:nvSpPr>
          <p:cNvPr id="3" name="Espace réservé d’image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19" y="5169583"/>
            <a:ext cx="9613862" cy="622971"/>
          </a:xfrm>
        </p:spPr>
        <p:txBody>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446C117F-5CCF-4837-BE5F-2B92066CAFAF}"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309"/>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34806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609597"/>
            <a:ext cx="9613858" cy="3592750"/>
          </a:xfrm>
        </p:spPr>
        <p:txBody>
          <a:bodyPr anchor="ctr"/>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2" y="4711615"/>
            <a:ext cx="9613859" cy="1090789"/>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84EB90BD-B6CE-46B7-997F-7313B992CCDC}"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1161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187452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127856" y="609598"/>
            <a:ext cx="8718877" cy="3036061"/>
          </a:xfrm>
        </p:spPr>
        <p:txBody>
          <a:bodyPr anchor="ctr"/>
          <a:lstStyle>
            <a:lvl1pPr latinLnBrk="0">
              <a:defRPr lang="fr-FR" sz="3200"/>
            </a:lvl1pPr>
          </a:lstStyle>
          <a:p>
            <a:r>
              <a:rPr lang="fr-FR" dirty="0"/>
              <a:t>Modifiez le style du titre</a:t>
            </a:r>
          </a:p>
        </p:txBody>
      </p:sp>
      <p:sp>
        <p:nvSpPr>
          <p:cNvPr id="12" name="Espace réservé du texte 3"/>
          <p:cNvSpPr>
            <a:spLocks noGrp="1"/>
          </p:cNvSpPr>
          <p:nvPr>
            <p:ph type="body" sz="half" idx="13"/>
          </p:nvPr>
        </p:nvSpPr>
        <p:spPr>
          <a:xfrm>
            <a:off x="1402288" y="3653379"/>
            <a:ext cx="8156579" cy="548968"/>
          </a:xfrm>
        </p:spPr>
        <p:txBody>
          <a:bodyPr anchor="t">
            <a:normAutofit/>
          </a:bodyPr>
          <a:lstStyle>
            <a:lvl1pPr marL="0" indent="0" latinLnBrk="0">
              <a:buNone/>
              <a:defRPr lang="fr-FR" sz="14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4" name="Espace réservé du texte 3"/>
          <p:cNvSpPr>
            <a:spLocks noGrp="1"/>
          </p:cNvSpPr>
          <p:nvPr>
            <p:ph type="body" sz="half" idx="2"/>
          </p:nvPr>
        </p:nvSpPr>
        <p:spPr>
          <a:xfrm>
            <a:off x="680322" y="4711615"/>
            <a:ext cx="9613859" cy="1090789"/>
          </a:xfrm>
        </p:spPr>
        <p:txBody>
          <a:bodyPr anchor="ctr">
            <a:normAutofit/>
          </a:bodyP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CDB9D11F-B188-461D-B23F-39381795C052}"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
        <p:nvSpPr>
          <p:cNvPr id="16" name="Zone de texte 15"/>
          <p:cNvSpPr txBox="1"/>
          <p:nvPr/>
        </p:nvSpPr>
        <p:spPr>
          <a:xfrm>
            <a:off x="583572" y="748116"/>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r>
              <a:rPr lang="fr-FR" sz="7200">
                <a:solidFill>
                  <a:schemeClr val="tx1"/>
                </a:solidFill>
                <a:effectLst/>
              </a:rPr>
              <a:t>"</a:t>
            </a:r>
          </a:p>
        </p:txBody>
      </p:sp>
      <p:sp>
        <p:nvSpPr>
          <p:cNvPr id="17" name="Zone de texte 16"/>
          <p:cNvSpPr txBox="1"/>
          <p:nvPr/>
        </p:nvSpPr>
        <p:spPr>
          <a:xfrm>
            <a:off x="9662809" y="3033524"/>
            <a:ext cx="609600" cy="584776"/>
          </a:xfrm>
          <a:prstGeom prst="rect">
            <a:avLst/>
          </a:prstGeom>
        </p:spPr>
        <p:txBody>
          <a:bodyPr vert="horz" lIns="91440" tIns="45720" rIns="91440" bIns="45720" rtlCol="0" anchor="ctr">
            <a:noAutofit/>
          </a:bodyPr>
          <a:lstStyle>
            <a:lvl1pPr latinLnBrk="0">
              <a:spcBef>
                <a:spcPct val="0"/>
              </a:spcBef>
              <a:buNone/>
              <a:defRPr lang="fr-F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latinLnBrk="0">
              <a:defRPr lang="fr-FR">
                <a:solidFill>
                  <a:schemeClr val="tx2"/>
                </a:solidFill>
              </a:defRPr>
            </a:lvl2pPr>
            <a:lvl3pPr latinLnBrk="0">
              <a:defRPr lang="fr-FR">
                <a:solidFill>
                  <a:schemeClr val="tx2"/>
                </a:solidFill>
              </a:defRPr>
            </a:lvl3pPr>
            <a:lvl4pPr latinLnBrk="0">
              <a:defRPr lang="fr-FR">
                <a:solidFill>
                  <a:schemeClr val="tx2"/>
                </a:solidFill>
              </a:defRPr>
            </a:lvl4pPr>
            <a:lvl5pPr latinLnBrk="0">
              <a:defRPr lang="fr-FR">
                <a:solidFill>
                  <a:schemeClr val="tx2"/>
                </a:solidFill>
              </a:defRPr>
            </a:lvl5pPr>
            <a:lvl6pPr latinLnBrk="0">
              <a:defRPr lang="fr-FR">
                <a:solidFill>
                  <a:schemeClr val="tx2"/>
                </a:solidFill>
              </a:defRPr>
            </a:lvl6pPr>
            <a:lvl7pPr latinLnBrk="0">
              <a:defRPr lang="fr-FR">
                <a:solidFill>
                  <a:schemeClr val="tx2"/>
                </a:solidFill>
              </a:defRPr>
            </a:lvl7pPr>
            <a:lvl8pPr latinLnBrk="0">
              <a:defRPr lang="fr-FR">
                <a:solidFill>
                  <a:schemeClr val="tx2"/>
                </a:solidFill>
              </a:defRPr>
            </a:lvl8pPr>
            <a:lvl9pPr latinLnBrk="0">
              <a:defRPr lang="fr-FR">
                <a:solidFill>
                  <a:schemeClr val="tx2"/>
                </a:solidFill>
              </a:defRPr>
            </a:lvl9pPr>
          </a:lstStyle>
          <a:p>
            <a:pPr lvl="0" algn="r"/>
            <a:r>
              <a:rPr lang="fr-FR" sz="7200">
                <a:solidFill>
                  <a:schemeClr val="tx1"/>
                </a:solidFill>
                <a:effectLst/>
              </a:rPr>
              <a:t>"</a:t>
            </a:r>
          </a:p>
        </p:txBody>
      </p:sp>
    </p:spTree>
    <p:extLst>
      <p:ext uri="{BB962C8B-B14F-4D97-AF65-F5344CB8AC3E}">
        <p14:creationId xmlns:p14="http://schemas.microsoft.com/office/powerpoint/2010/main" val="189702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Imag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4711615"/>
            <a:ext cx="9613862" cy="588535"/>
          </a:xfrm>
        </p:spPr>
        <p:txBody>
          <a:bodyPr anchor="b"/>
          <a:lstStyle>
            <a:lvl1pPr latinLnBrk="0">
              <a:defRPr lang="fr-FR" sz="3200"/>
            </a:lvl1pPr>
          </a:lstStyle>
          <a:p>
            <a:r>
              <a:rPr lang="fr-FR" dirty="0"/>
              <a:t>Modifiez le style du titre</a:t>
            </a:r>
          </a:p>
        </p:txBody>
      </p:sp>
      <p:sp>
        <p:nvSpPr>
          <p:cNvPr id="4" name="Espace réservé du texte 3"/>
          <p:cNvSpPr>
            <a:spLocks noGrp="1"/>
          </p:cNvSpPr>
          <p:nvPr>
            <p:ph type="body" sz="half" idx="2"/>
          </p:nvPr>
        </p:nvSpPr>
        <p:spPr>
          <a:xfrm>
            <a:off x="680320" y="5300149"/>
            <a:ext cx="9613862" cy="502255"/>
          </a:xfrm>
        </p:spPr>
        <p:txBody>
          <a:bodyPr anchor="t"/>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52E6D8D9-55A2-4063-B0F3-121F44549695}"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10729455" y="4709925"/>
            <a:ext cx="1154151" cy="1090789"/>
          </a:xfrm>
        </p:spPr>
        <p:txBody>
          <a:bodyPr/>
          <a:lstStyle/>
          <a:p>
            <a:fld id="{6D22F896-40B5-4ADD-8801-0D06FADFA095}" type="slidenum">
              <a:rPr/>
              <a:pPr/>
              <a:t>‹N°›</a:t>
            </a:fld>
            <a:endParaRPr lang="fr-FR"/>
          </a:p>
        </p:txBody>
      </p:sp>
    </p:spTree>
    <p:extLst>
      <p:ext uri="{BB962C8B-B14F-4D97-AF65-F5344CB8AC3E}">
        <p14:creationId xmlns:p14="http://schemas.microsoft.com/office/powerpoint/2010/main" val="136864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re 1"/>
          <p:cNvSpPr>
            <a:spLocks noGrp="1"/>
          </p:cNvSpPr>
          <p:nvPr>
            <p:ph type="title"/>
          </p:nvPr>
        </p:nvSpPr>
        <p:spPr>
          <a:xfrm>
            <a:off x="669222" y="753228"/>
            <a:ext cx="9624960" cy="1080938"/>
          </a:xfrm>
        </p:spPr>
        <p:txBody>
          <a:bodyPr/>
          <a:lstStyle/>
          <a:p>
            <a:r>
              <a:rPr lang="fr-FR" dirty="0"/>
              <a:t>Modifiez le style du titre</a:t>
            </a:r>
          </a:p>
        </p:txBody>
      </p:sp>
      <p:sp>
        <p:nvSpPr>
          <p:cNvPr id="7" name="Espace réservé du texte 2"/>
          <p:cNvSpPr>
            <a:spLocks noGrp="1"/>
          </p:cNvSpPr>
          <p:nvPr>
            <p:ph type="body" idx="1"/>
          </p:nvPr>
        </p:nvSpPr>
        <p:spPr>
          <a:xfrm>
            <a:off x="660946" y="2336873"/>
            <a:ext cx="3070034"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8" name="Espace réservé du texte 3"/>
          <p:cNvSpPr>
            <a:spLocks noGrp="1"/>
          </p:cNvSpPr>
          <p:nvPr>
            <p:ph type="body" sz="half" idx="15"/>
          </p:nvPr>
        </p:nvSpPr>
        <p:spPr>
          <a:xfrm>
            <a:off x="680322" y="3022673"/>
            <a:ext cx="3049702"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9" name="Espace réservé du texte 4"/>
          <p:cNvSpPr>
            <a:spLocks noGrp="1"/>
          </p:cNvSpPr>
          <p:nvPr>
            <p:ph type="body" sz="quarter" idx="3"/>
          </p:nvPr>
        </p:nvSpPr>
        <p:spPr>
          <a:xfrm>
            <a:off x="3956025" y="233687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0" name="Espace réservé du texte 3"/>
          <p:cNvSpPr>
            <a:spLocks noGrp="1"/>
          </p:cNvSpPr>
          <p:nvPr>
            <p:ph type="body" sz="half" idx="16"/>
          </p:nvPr>
        </p:nvSpPr>
        <p:spPr>
          <a:xfrm>
            <a:off x="3945470" y="3022673"/>
            <a:ext cx="3063240"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11" name="Espace réservé du texte 4"/>
          <p:cNvSpPr>
            <a:spLocks noGrp="1"/>
          </p:cNvSpPr>
          <p:nvPr>
            <p:ph type="body" sz="quarter" idx="13"/>
          </p:nvPr>
        </p:nvSpPr>
        <p:spPr>
          <a:xfrm>
            <a:off x="7224156" y="2336873"/>
            <a:ext cx="307002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12" name="Espace réservé du texte 3"/>
          <p:cNvSpPr>
            <a:spLocks noGrp="1"/>
          </p:cNvSpPr>
          <p:nvPr>
            <p:ph type="body" sz="half" idx="17"/>
          </p:nvPr>
        </p:nvSpPr>
        <p:spPr>
          <a:xfrm>
            <a:off x="7224156" y="3022673"/>
            <a:ext cx="3070025" cy="2913513"/>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D4B24536-994D-4021-A283-9F449C0DB50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4351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re 1"/>
          <p:cNvSpPr>
            <a:spLocks noGrp="1"/>
          </p:cNvSpPr>
          <p:nvPr>
            <p:ph type="title"/>
          </p:nvPr>
        </p:nvSpPr>
        <p:spPr>
          <a:xfrm>
            <a:off x="680322" y="753228"/>
            <a:ext cx="9613860" cy="1080938"/>
          </a:xfrm>
        </p:spPr>
        <p:txBody>
          <a:bodyPr/>
          <a:lstStyle/>
          <a:p>
            <a:r>
              <a:rPr lang="fr-FR"/>
              <a:t>Modifiez le style du titre</a:t>
            </a:r>
          </a:p>
        </p:txBody>
      </p:sp>
      <p:sp>
        <p:nvSpPr>
          <p:cNvPr id="19" name="Espace réservé du texte 2"/>
          <p:cNvSpPr>
            <a:spLocks noGrp="1"/>
          </p:cNvSpPr>
          <p:nvPr>
            <p:ph type="body" idx="1"/>
          </p:nvPr>
        </p:nvSpPr>
        <p:spPr>
          <a:xfrm>
            <a:off x="680318" y="4297503"/>
            <a:ext cx="30497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0" name="Espace réservé d’image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a:t>Cliquez sur l’icône pour ajouter une image</a:t>
            </a:r>
          </a:p>
        </p:txBody>
      </p:sp>
      <p:sp>
        <p:nvSpPr>
          <p:cNvPr id="21" name="Espace réservé du texte 3"/>
          <p:cNvSpPr>
            <a:spLocks noGrp="1"/>
          </p:cNvSpPr>
          <p:nvPr>
            <p:ph type="body" sz="half" idx="18"/>
          </p:nvPr>
        </p:nvSpPr>
        <p:spPr>
          <a:xfrm>
            <a:off x="680318" y="4873765"/>
            <a:ext cx="3049705"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2" name="Espace réservé du texte 4"/>
          <p:cNvSpPr>
            <a:spLocks noGrp="1"/>
          </p:cNvSpPr>
          <p:nvPr>
            <p:ph type="body" sz="quarter" idx="3"/>
          </p:nvPr>
        </p:nvSpPr>
        <p:spPr>
          <a:xfrm>
            <a:off x="3945471" y="4297503"/>
            <a:ext cx="3063240"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3" name="Espace réservé d’image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4" name="Espace réservé du texte 3"/>
          <p:cNvSpPr>
            <a:spLocks noGrp="1"/>
          </p:cNvSpPr>
          <p:nvPr>
            <p:ph type="body" sz="half" idx="19"/>
          </p:nvPr>
        </p:nvSpPr>
        <p:spPr>
          <a:xfrm>
            <a:off x="3944117" y="4873764"/>
            <a:ext cx="3067297"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25" name="Espace réservé du texte 4"/>
          <p:cNvSpPr>
            <a:spLocks noGrp="1"/>
          </p:cNvSpPr>
          <p:nvPr>
            <p:ph type="body" sz="quarter" idx="13"/>
          </p:nvPr>
        </p:nvSpPr>
        <p:spPr>
          <a:xfrm>
            <a:off x="7230678" y="4297503"/>
            <a:ext cx="3063505" cy="576262"/>
          </a:xfrm>
        </p:spPr>
        <p:txBody>
          <a:bodyPr anchor="b">
            <a:noAutofit/>
          </a:bodyPr>
          <a:lstStyle>
            <a:lvl1pPr marL="0" indent="0" latinLnBrk="0">
              <a:buNone/>
              <a:defRPr lang="fr-FR" sz="2400" b="0">
                <a:solidFill>
                  <a:schemeClr val="tx1"/>
                </a:solidFill>
              </a:defRPr>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26" name="Espace réservé d’image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latinLnBrk="0">
              <a:buNone/>
              <a:defRPr lang="fr-FR" sz="1600"/>
            </a:lvl1pPr>
            <a:lvl2pPr marL="457200" indent="0" latinLnBrk="0">
              <a:buNone/>
              <a:defRPr lang="fr-FR" sz="1600"/>
            </a:lvl2pPr>
            <a:lvl3pPr marL="914400" indent="0" latinLnBrk="0">
              <a:buNone/>
              <a:defRPr lang="fr-FR" sz="1600"/>
            </a:lvl3pPr>
            <a:lvl4pPr marL="1371600" indent="0" latinLnBrk="0">
              <a:buNone/>
              <a:defRPr lang="fr-FR" sz="1600"/>
            </a:lvl4pPr>
            <a:lvl5pPr marL="1828800" indent="0" latinLnBrk="0">
              <a:buNone/>
              <a:defRPr lang="fr-FR" sz="1600"/>
            </a:lvl5pPr>
            <a:lvl6pPr marL="2286000" indent="0" latinLnBrk="0">
              <a:buNone/>
              <a:defRPr lang="fr-FR" sz="1600"/>
            </a:lvl6pPr>
            <a:lvl7pPr marL="2743200" indent="0" latinLnBrk="0">
              <a:buNone/>
              <a:defRPr lang="fr-FR" sz="1600"/>
            </a:lvl7pPr>
            <a:lvl8pPr marL="3200400" indent="0" latinLnBrk="0">
              <a:buNone/>
              <a:defRPr lang="fr-FR" sz="1600"/>
            </a:lvl8pPr>
            <a:lvl9pPr marL="3657600" indent="0" latinLnBrk="0">
              <a:buNone/>
              <a:defRPr lang="fr-FR" sz="1600"/>
            </a:lvl9pPr>
          </a:lstStyle>
          <a:p>
            <a:r>
              <a:rPr lang="fr-FR" dirty="0"/>
              <a:t>Cliquez sur l’icône pour ajouter une image</a:t>
            </a:r>
          </a:p>
        </p:txBody>
      </p:sp>
      <p:sp>
        <p:nvSpPr>
          <p:cNvPr id="27" name="Espace réservé du texte 3"/>
          <p:cNvSpPr>
            <a:spLocks noGrp="1"/>
          </p:cNvSpPr>
          <p:nvPr>
            <p:ph type="body" sz="half" idx="20"/>
          </p:nvPr>
        </p:nvSpPr>
        <p:spPr>
          <a:xfrm>
            <a:off x="7230553" y="4873762"/>
            <a:ext cx="3067563" cy="1062422"/>
          </a:xfrm>
        </p:spPr>
        <p:txBody>
          <a:bodyPr anchor="t">
            <a:normAutofit/>
          </a:bodyPr>
          <a:lstStyle>
            <a:lvl1pPr marL="0" indent="0" latinLnBrk="0">
              <a:buNone/>
              <a:defRPr lang="fr-FR" sz="1400"/>
            </a:lvl1pPr>
            <a:lvl2pPr marL="457200" indent="0" latinLnBrk="0">
              <a:buNone/>
              <a:defRPr lang="fr-FR" sz="1200"/>
            </a:lvl2pPr>
            <a:lvl3pPr marL="914400" indent="0" latinLnBrk="0">
              <a:buNone/>
              <a:defRPr lang="fr-FR" sz="1000"/>
            </a:lvl3pPr>
            <a:lvl4pPr marL="1371600" indent="0" latinLnBrk="0">
              <a:buNone/>
              <a:defRPr lang="fr-FR" sz="900"/>
            </a:lvl4pPr>
            <a:lvl5pPr marL="1828800" indent="0" latinLnBrk="0">
              <a:buNone/>
              <a:defRPr lang="fr-FR" sz="900"/>
            </a:lvl5pPr>
            <a:lvl6pPr marL="2286000" indent="0" latinLnBrk="0">
              <a:buNone/>
              <a:defRPr lang="fr-FR" sz="900"/>
            </a:lvl6pPr>
            <a:lvl7pPr marL="2743200" indent="0" latinLnBrk="0">
              <a:buNone/>
              <a:defRPr lang="fr-FR" sz="900"/>
            </a:lvl7pPr>
            <a:lvl8pPr marL="3200400" indent="0" latinLnBrk="0">
              <a:buNone/>
              <a:defRPr lang="fr-FR" sz="900"/>
            </a:lvl8pPr>
            <a:lvl9pPr marL="3657600" indent="0" latinLnBrk="0">
              <a:buNone/>
              <a:defRPr lang="fr-FR" sz="900"/>
            </a:lvl9pPr>
          </a:lstStyle>
          <a:p>
            <a:pPr lvl="0"/>
            <a:r>
              <a:rPr lang="fr-FR" dirty="0"/>
              <a:t>Modifiez les styles du texte du masque</a:t>
            </a:r>
          </a:p>
        </p:txBody>
      </p:sp>
      <p:sp>
        <p:nvSpPr>
          <p:cNvPr id="3" name="Espace réservé de la date 2"/>
          <p:cNvSpPr>
            <a:spLocks noGrp="1"/>
          </p:cNvSpPr>
          <p:nvPr>
            <p:ph type="dt" sz="half" idx="10"/>
          </p:nvPr>
        </p:nvSpPr>
        <p:spPr/>
        <p:txBody>
          <a:bodyPr/>
          <a:lstStyle/>
          <a:p>
            <a:fld id="{3CBBBB78-C96F-47B7-AB17-D852CA960AC9}"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591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Imag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19" y="753229"/>
            <a:ext cx="9613863" cy="1080937"/>
          </a:xfrm>
        </p:spPr>
        <p:txBody>
          <a:bodyPr/>
          <a:lstStyle/>
          <a:p>
            <a:r>
              <a:rPr lang="fr-FR" dirty="0"/>
              <a:t>Modifiez le style du titre</a:t>
            </a:r>
          </a:p>
        </p:txBody>
      </p:sp>
      <p:sp>
        <p:nvSpPr>
          <p:cNvPr id="3" name="Espace réservé du texte 2"/>
          <p:cNvSpPr>
            <a:spLocks noGrp="1"/>
          </p:cNvSpPr>
          <p:nvPr>
            <p:ph type="body" idx="1"/>
          </p:nvPr>
        </p:nvSpPr>
        <p:spPr>
          <a:xfrm>
            <a:off x="906350" y="2336873"/>
            <a:ext cx="4472327" cy="693135"/>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4" name="Emplacement réservé de contenu 3"/>
          <p:cNvSpPr>
            <a:spLocks noGrp="1"/>
          </p:cNvSpPr>
          <p:nvPr>
            <p:ph sz="half" idx="2"/>
          </p:nvPr>
        </p:nvSpPr>
        <p:spPr>
          <a:xfrm>
            <a:off x="680322" y="3030008"/>
            <a:ext cx="4698355"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820154" y="2336873"/>
            <a:ext cx="4474028" cy="692076"/>
          </a:xfrm>
        </p:spPr>
        <p:txBody>
          <a:bodyPr anchor="b"/>
          <a:lstStyle>
            <a:lvl1pPr marL="0" indent="0" latinLnBrk="0">
              <a:buNone/>
              <a:defRPr lang="fr-FR" sz="2400" b="1"/>
            </a:lvl1pPr>
            <a:lvl2pPr marL="457200" indent="0" latinLnBrk="0">
              <a:buNone/>
              <a:defRPr lang="fr-FR" sz="2000" b="1"/>
            </a:lvl2pPr>
            <a:lvl3pPr marL="914400" indent="0" latinLnBrk="0">
              <a:buNone/>
              <a:defRPr lang="fr-FR" sz="1800" b="1"/>
            </a:lvl3pPr>
            <a:lvl4pPr marL="1371600" indent="0" latinLnBrk="0">
              <a:buNone/>
              <a:defRPr lang="fr-FR" sz="1600" b="1"/>
            </a:lvl4pPr>
            <a:lvl5pPr marL="1828800" indent="0" latinLnBrk="0">
              <a:buNone/>
              <a:defRPr lang="fr-FR" sz="1600" b="1"/>
            </a:lvl5pPr>
            <a:lvl6pPr marL="2286000" indent="0" latinLnBrk="0">
              <a:buNone/>
              <a:defRPr lang="fr-FR" sz="1600" b="1"/>
            </a:lvl6pPr>
            <a:lvl7pPr marL="2743200" indent="0" latinLnBrk="0">
              <a:buNone/>
              <a:defRPr lang="fr-FR" sz="1600" b="1"/>
            </a:lvl7pPr>
            <a:lvl8pPr marL="3200400" indent="0" latinLnBrk="0">
              <a:buNone/>
              <a:defRPr lang="fr-FR" sz="1600" b="1"/>
            </a:lvl8pPr>
            <a:lvl9pPr marL="3657600" indent="0" latinLnBrk="0">
              <a:buNone/>
              <a:defRPr lang="fr-FR" sz="1600" b="1"/>
            </a:lvl9pPr>
          </a:lstStyle>
          <a:p>
            <a:pPr lvl="0"/>
            <a:r>
              <a:rPr lang="fr-FR" dirty="0"/>
              <a:t>Modifiez les styles du texte du masque</a:t>
            </a:r>
          </a:p>
        </p:txBody>
      </p:sp>
      <p:sp>
        <p:nvSpPr>
          <p:cNvPr id="6" name="Emplacement réservé de contenu 5"/>
          <p:cNvSpPr>
            <a:spLocks noGrp="1"/>
          </p:cNvSpPr>
          <p:nvPr>
            <p:ph sz="quarter" idx="4"/>
          </p:nvPr>
        </p:nvSpPr>
        <p:spPr>
          <a:xfrm>
            <a:off x="5594123" y="3030008"/>
            <a:ext cx="4700059" cy="2906179"/>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D82014A1-A632-4878-A0D3-F52BA7563730}" type="datetimeFigureOut">
              <a:rPr lang="en-US"/>
              <a:pPr/>
              <a:t>5/16/2026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lvl1pPr algn="r" latinLnBrk="0">
              <a:defRPr lang="fr-FR"/>
            </a:lvl1pPr>
          </a:lstStyle>
          <a:p>
            <a:r>
              <a:rPr lang="fr-FR" dirty="0"/>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FA3F48C-C7C6-4055-9F49-3777875E72AE}" type="datetimeFigureOut">
              <a:rPr lang="en-US"/>
              <a:pPr/>
              <a:t>5/16/2026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64990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p:nvPr>
        </p:nvSpPr>
        <p:spPr>
          <a:xfrm>
            <a:off x="10129231" y="609597"/>
            <a:ext cx="1073802" cy="4353760"/>
          </a:xfrm>
        </p:spPr>
        <p:txBody>
          <a:bodyPr vert="eaVert"/>
          <a:lstStyle/>
          <a:p>
            <a:r>
              <a:rPr lang="fr-FR" dirty="0"/>
              <a:t>Modifiez le style du titre</a:t>
            </a:r>
          </a:p>
        </p:txBody>
      </p:sp>
      <p:sp>
        <p:nvSpPr>
          <p:cNvPr id="3" name="Espace réservé du texte vertical 2"/>
          <p:cNvSpPr>
            <a:spLocks noGrp="1"/>
          </p:cNvSpPr>
          <p:nvPr>
            <p:ph type="body" orient="vert" idx="1"/>
          </p:nvPr>
        </p:nvSpPr>
        <p:spPr>
          <a:xfrm>
            <a:off x="680322" y="609597"/>
            <a:ext cx="8870004" cy="5326589"/>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6807126" y="5936187"/>
            <a:ext cx="2743200" cy="365125"/>
          </a:xfrm>
        </p:spPr>
        <p:txBody>
          <a:bodyPr/>
          <a:lstStyle/>
          <a:p>
            <a:fld id="{6178E61D-D431-422C-9764-11DAFE33AB63}" type="datetimeFigureOut">
              <a:rPr lang="en-US"/>
              <a:pPr/>
              <a:t>5/16/2026</a:t>
            </a:fld>
            <a:endParaRPr lang="fr-FR"/>
          </a:p>
        </p:txBody>
      </p:sp>
      <p:sp>
        <p:nvSpPr>
          <p:cNvPr id="5" name="Espace réservé du pied de page 4"/>
          <p:cNvSpPr>
            <a:spLocks noGrp="1"/>
          </p:cNvSpPr>
          <p:nvPr>
            <p:ph type="ftr" sz="quarter" idx="11"/>
          </p:nvPr>
        </p:nvSpPr>
        <p:spPr>
          <a:xfrm>
            <a:off x="680321" y="5936188"/>
            <a:ext cx="6126805" cy="365125"/>
          </a:xfrm>
        </p:spPr>
        <p:txBody>
          <a:bodyPr/>
          <a:lstStyle/>
          <a:p>
            <a:endParaRPr lang="fr-FR"/>
          </a:p>
        </p:txBody>
      </p:sp>
      <p:sp>
        <p:nvSpPr>
          <p:cNvPr id="6" name="Espace réservé du numéro de diapositive 5"/>
          <p:cNvSpPr>
            <a:spLocks noGrp="1"/>
          </p:cNvSpPr>
          <p:nvPr>
            <p:ph type="sldNum" sz="quarter" idx="12"/>
          </p:nvPr>
        </p:nvSpPr>
        <p:spPr>
          <a:xfrm>
            <a:off x="10097550" y="5398633"/>
            <a:ext cx="1154151" cy="1090789"/>
          </a:xfrm>
        </p:spPr>
        <p:txBody>
          <a:bodyPr anchor="t"/>
          <a:lstStyle>
            <a:lvl1pPr algn="ctr" latinLnBrk="0">
              <a:defRPr lang="fr-FR"/>
            </a:lvl1pPr>
          </a:lstStyle>
          <a:p>
            <a:fld id="{6D22F896-40B5-4ADD-8801-0D06FADFA095}" type="slidenum">
              <a:rPr/>
              <a:pPr/>
              <a:t>‹N°›</a:t>
            </a:fld>
            <a:endParaRPr lang="fr-FR"/>
          </a:p>
        </p:txBody>
      </p:sp>
    </p:spTree>
    <p:extLst>
      <p:ext uri="{BB962C8B-B14F-4D97-AF65-F5344CB8AC3E}">
        <p14:creationId xmlns:p14="http://schemas.microsoft.com/office/powerpoint/2010/main" val="234454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E99F462-093F-4566-844B-4C71F2739DA5}" type="datetimeFigureOut">
              <a:rPr lang="en-US"/>
              <a:pPr/>
              <a:t>5/16/2026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p:cNvSpPr>
            <a:spLocks noGrp="1"/>
          </p:cNvSpPr>
          <p:nvPr>
            <p:ph type="dt" sz="half" idx="10"/>
          </p:nvPr>
        </p:nvSpPr>
        <p:spPr/>
        <p:txBody>
          <a:bodyPr/>
          <a:lstStyle/>
          <a:p>
            <a:fld id="{3D24A7AC-904D-4781-85BA-7D10C17ED021}" type="datetimeFigureOut">
              <a:rPr lang="en-US"/>
              <a:pPr/>
              <a:t>5/16/2026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1" y="753227"/>
            <a:ext cx="9613859" cy="1080940"/>
          </a:xfrm>
        </p:spPr>
        <p:txBody>
          <a:bodyPr anchor="ctr">
            <a:normAutofit/>
          </a:bodyPr>
          <a:lstStyle>
            <a:lvl1pPr latinLnBrk="0">
              <a:defRPr lang="fr-FR" sz="3600"/>
            </a:lvl1pPr>
          </a:lstStyle>
          <a:p>
            <a:r>
              <a:rPr lang="fr-FR" dirty="0"/>
              <a:t>Modifiez le style du titre</a:t>
            </a:r>
          </a:p>
        </p:txBody>
      </p:sp>
      <p:sp>
        <p:nvSpPr>
          <p:cNvPr id="3" name="Emplacement réservé de contenu 2"/>
          <p:cNvSpPr>
            <a:spLocks noGrp="1"/>
          </p:cNvSpPr>
          <p:nvPr>
            <p:ph idx="1"/>
          </p:nvPr>
        </p:nvSpPr>
        <p:spPr>
          <a:xfrm>
            <a:off x="4685846" y="2336873"/>
            <a:ext cx="5608336" cy="359931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0322" y="2336872"/>
            <a:ext cx="3790078" cy="3599317"/>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E331444B-B92B-4E27-8C94-BB93EAF5CB18}"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3" y="753228"/>
            <a:ext cx="9613857" cy="1080938"/>
          </a:xfrm>
        </p:spPr>
        <p:txBody>
          <a:bodyPr anchor="ctr">
            <a:normAutofit/>
          </a:bodyPr>
          <a:lstStyle>
            <a:lvl1pPr latinLnBrk="0">
              <a:defRPr lang="fr-FR" sz="3600"/>
            </a:lvl1pPr>
          </a:lstStyle>
          <a:p>
            <a:r>
              <a:rPr lang="fr-FR" dirty="0"/>
              <a:t>Modifiez le style du titre</a:t>
            </a:r>
          </a:p>
        </p:txBody>
      </p:sp>
      <p:sp>
        <p:nvSpPr>
          <p:cNvPr id="3" name="Espace réservé d’image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latinLnBrk="0">
              <a:buNone/>
              <a:defRPr lang="fr-FR" sz="3200"/>
            </a:lvl1pPr>
            <a:lvl2pPr marL="457200" indent="0" latinLnBrk="0">
              <a:buNone/>
              <a:defRPr lang="fr-FR" sz="2800"/>
            </a:lvl2pPr>
            <a:lvl3pPr marL="914400" indent="0" latinLnBrk="0">
              <a:buNone/>
              <a:defRPr lang="fr-FR" sz="2400"/>
            </a:lvl3pPr>
            <a:lvl4pPr marL="1371600" indent="0" latinLnBrk="0">
              <a:buNone/>
              <a:defRPr lang="fr-FR" sz="2000"/>
            </a:lvl4pPr>
            <a:lvl5pPr marL="1828800" indent="0" latinLnBrk="0">
              <a:buNone/>
              <a:defRPr lang="fr-FR" sz="2000"/>
            </a:lvl5pPr>
            <a:lvl6pPr marL="2286000" indent="0" latinLnBrk="0">
              <a:buNone/>
              <a:defRPr lang="fr-FR" sz="2000"/>
            </a:lvl6pPr>
            <a:lvl7pPr marL="2743200" indent="0" latinLnBrk="0">
              <a:buNone/>
              <a:defRPr lang="fr-FR" sz="2000"/>
            </a:lvl7pPr>
            <a:lvl8pPr marL="3200400" indent="0" latinLnBrk="0">
              <a:buNone/>
              <a:defRPr lang="fr-FR" sz="2000"/>
            </a:lvl8pPr>
            <a:lvl9pPr marL="3657600" indent="0" latinLnBrk="0">
              <a:buNone/>
              <a:defRPr lang="fr-FR" sz="2000"/>
            </a:lvl9pPr>
          </a:lstStyle>
          <a:p>
            <a:r>
              <a:rPr lang="fr-FR" dirty="0"/>
              <a:t>Cliquez sur l’icône pour ajouter une image</a:t>
            </a:r>
          </a:p>
        </p:txBody>
      </p:sp>
      <p:sp>
        <p:nvSpPr>
          <p:cNvPr id="4" name="Espace réservé du texte 3"/>
          <p:cNvSpPr>
            <a:spLocks noGrp="1"/>
          </p:cNvSpPr>
          <p:nvPr>
            <p:ph type="body" sz="half" idx="2"/>
          </p:nvPr>
        </p:nvSpPr>
        <p:spPr>
          <a:xfrm>
            <a:off x="680323" y="2336873"/>
            <a:ext cx="3876256" cy="3599315"/>
          </a:xfrm>
        </p:spPr>
        <p:txBody>
          <a:bodyPr anchor="ctr"/>
          <a:lstStyle>
            <a:lvl1pPr marL="0" indent="0" latinLnBrk="0">
              <a:buNone/>
              <a:defRPr lang="fr-FR" sz="1600"/>
            </a:lvl1pPr>
            <a:lvl2pPr marL="457200" indent="0" latinLnBrk="0">
              <a:buNone/>
              <a:defRPr lang="fr-FR" sz="1400"/>
            </a:lvl2pPr>
            <a:lvl3pPr marL="914400" indent="0" latinLnBrk="0">
              <a:buNone/>
              <a:defRPr lang="fr-FR" sz="1200"/>
            </a:lvl3pPr>
            <a:lvl4pPr marL="1371600" indent="0" latinLnBrk="0">
              <a:buNone/>
              <a:defRPr lang="fr-FR" sz="1000"/>
            </a:lvl4pPr>
            <a:lvl5pPr marL="1828800" indent="0" latinLnBrk="0">
              <a:buNone/>
              <a:defRPr lang="fr-FR" sz="1000"/>
            </a:lvl5pPr>
            <a:lvl6pPr marL="2286000" indent="0" latinLnBrk="0">
              <a:buNone/>
              <a:defRPr lang="fr-FR" sz="1000"/>
            </a:lvl6pPr>
            <a:lvl7pPr marL="2743200" indent="0" latinLnBrk="0">
              <a:buNone/>
              <a:defRPr lang="fr-FR" sz="1000"/>
            </a:lvl7pPr>
            <a:lvl8pPr marL="3200400" indent="0" latinLnBrk="0">
              <a:buNone/>
              <a:defRPr lang="fr-FR" sz="1000"/>
            </a:lvl8pPr>
            <a:lvl9pPr marL="3657600" indent="0" latinLnBrk="0">
              <a:buNone/>
              <a:defRPr lang="fr-FR" sz="10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3EFA5E-FA76-400D-B3DC-F0BA90E6D107}" type="datetimeFigureOut">
              <a:rPr lang="en-US"/>
              <a:pPr/>
              <a:t>5/16/2026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2F896-40B5-4ADD-8801-0D06FADFA095}" type="slidenum">
              <a:rPr/>
              <a:pPr/>
              <a:t>‹N°›</a:t>
            </a:fld>
            <a:endParaRPr lang="fr-FR"/>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fr-FR" sz="1050">
                <a:solidFill>
                  <a:schemeClr val="tx1">
                    <a:tint val="75000"/>
                  </a:schemeClr>
                </a:solidFill>
              </a:defRPr>
            </a:lvl1pPr>
          </a:lstStyle>
          <a:p>
            <a:fld id="{9D6E9DEC-419B-4CC5-A080-3B06BD5A8291}" type="datetimeFigureOut">
              <a:rPr lang="en-US"/>
              <a:pPr/>
              <a:t>5/16/2026</a:t>
            </a:fld>
            <a:endParaRPr lang="fr-FR"/>
          </a:p>
        </p:txBody>
      </p:sp>
      <p:sp>
        <p:nvSpPr>
          <p:cNvPr id="5" name="Espace réservé du pied de page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fr-FR" sz="105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fr-FR" sz="3600">
                <a:solidFill>
                  <a:schemeClr val="tx1">
                    <a:tint val="75000"/>
                  </a:schemeClr>
                </a:solidFill>
              </a:defRPr>
            </a:lvl1pPr>
          </a:lstStyle>
          <a:p>
            <a:fld id="{6D22F896-40B5-4ADD-8801-0D06FADFA095}" type="slidenum">
              <a:rPr/>
              <a:pPr/>
              <a:t>‹N°›</a:t>
            </a:fld>
            <a:endParaRPr lang="fr-FR"/>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fr-FR" sz="1050">
                <a:solidFill>
                  <a:schemeClr val="tx1">
                    <a:tint val="75000"/>
                  </a:schemeClr>
                </a:solidFill>
              </a:defRPr>
            </a:lvl1pPr>
          </a:lstStyle>
          <a:p>
            <a:fld id="{9D6E9DEC-419B-4CC5-A080-3B06BD5A8291}" type="datetimeFigureOut">
              <a:rPr lang="en-US"/>
              <a:pPr/>
              <a:t>5/16/2026</a:t>
            </a:fld>
            <a:endParaRPr lang="fr-FR"/>
          </a:p>
        </p:txBody>
      </p:sp>
      <p:sp>
        <p:nvSpPr>
          <p:cNvPr id="5" name="Espace réservé du pied de page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fr-FR" sz="105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fr-FR" sz="3600">
                <a:solidFill>
                  <a:schemeClr val="tx1">
                    <a:tint val="75000"/>
                  </a:schemeClr>
                </a:solidFill>
              </a:defRPr>
            </a:lvl1pPr>
          </a:lstStyle>
          <a:p>
            <a:fld id="{6D22F896-40B5-4ADD-8801-0D06FADFA095}" type="slidenum">
              <a:rPr/>
              <a:pPr/>
              <a:t>‹N°›</a:t>
            </a:fld>
            <a:endParaRPr lang="fr-FR"/>
          </a:p>
        </p:txBody>
      </p:sp>
    </p:spTree>
    <p:extLst>
      <p:ext uri="{BB962C8B-B14F-4D97-AF65-F5344CB8AC3E}">
        <p14:creationId xmlns:p14="http://schemas.microsoft.com/office/powerpoint/2010/main" val="3475826612"/>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latinLnBrk="0">
              <a:defRPr lang="fr-FR" sz="1050">
                <a:solidFill>
                  <a:schemeClr val="tx1">
                    <a:tint val="75000"/>
                  </a:schemeClr>
                </a:solidFill>
              </a:defRPr>
            </a:lvl1pPr>
          </a:lstStyle>
          <a:p>
            <a:fld id="{9D6E9DEC-419B-4CC5-A080-3B06BD5A8291}" type="datetimeFigureOut">
              <a:rPr lang="en-US"/>
              <a:pPr/>
              <a:t>5/16/2026</a:t>
            </a:fld>
            <a:endParaRPr lang="fr-FR"/>
          </a:p>
        </p:txBody>
      </p:sp>
      <p:sp>
        <p:nvSpPr>
          <p:cNvPr id="5" name="Espace réservé du pied de page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latinLnBrk="0">
              <a:defRPr lang="fr-FR" sz="105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latinLnBrk="0">
              <a:defRPr lang="fr-FR" sz="3600">
                <a:solidFill>
                  <a:schemeClr val="tx1">
                    <a:tint val="75000"/>
                  </a:schemeClr>
                </a:solidFill>
              </a:defRPr>
            </a:lvl1pPr>
          </a:lstStyle>
          <a:p>
            <a:fld id="{6D22F896-40B5-4ADD-8801-0D06FADFA095}" type="slidenum">
              <a:rPr/>
              <a:pPr/>
              <a:t>‹N°›</a:t>
            </a:fld>
            <a:endParaRPr lang="fr-FR"/>
          </a:p>
        </p:txBody>
      </p:sp>
    </p:spTree>
    <p:extLst>
      <p:ext uri="{BB962C8B-B14F-4D97-AF65-F5344CB8AC3E}">
        <p14:creationId xmlns:p14="http://schemas.microsoft.com/office/powerpoint/2010/main" val="526897659"/>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r-F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4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9.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br>
              <a:rPr lang="fr-FR" dirty="0"/>
            </a:br>
            <a:br>
              <a:rPr lang="fr-FR" dirty="0"/>
            </a:br>
            <a:r>
              <a:rPr lang="fr-FR" sz="4000" dirty="0"/>
              <a:t>Cours de Chimie Minérale</a:t>
            </a:r>
            <a:br>
              <a:rPr lang="fr-FR" dirty="0"/>
            </a:br>
            <a:r>
              <a:rPr lang="en-US" sz="4000" dirty="0">
                <a:solidFill>
                  <a:srgbClr val="FFC000"/>
                </a:solidFill>
              </a:rPr>
              <a:t>Inorganic Chemistry Courses</a:t>
            </a:r>
            <a:br>
              <a:rPr lang="en-US" sz="4000" dirty="0">
                <a:solidFill>
                  <a:srgbClr val="FFC000"/>
                </a:solidFill>
              </a:rPr>
            </a:br>
            <a:r>
              <a:rPr lang="en-US" sz="4000" dirty="0" err="1">
                <a:solidFill>
                  <a:srgbClr val="FFC000"/>
                </a:solidFill>
              </a:rPr>
              <a:t>Cours</a:t>
            </a:r>
            <a:r>
              <a:rPr lang="en-US" sz="4000" dirty="0">
                <a:solidFill>
                  <a:srgbClr val="FFC000"/>
                </a:solidFill>
              </a:rPr>
              <a:t> N</a:t>
            </a:r>
            <a:r>
              <a:rPr lang="ar-DZ" sz="4000" dirty="0">
                <a:solidFill>
                  <a:srgbClr val="FFC000"/>
                </a:solidFill>
              </a:rPr>
              <a:t>°</a:t>
            </a:r>
            <a:r>
              <a:rPr lang="en-US" sz="4000" dirty="0">
                <a:solidFill>
                  <a:srgbClr val="FFC000"/>
                </a:solidFill>
              </a:rPr>
              <a:t>07</a:t>
            </a:r>
            <a:endParaRPr lang="fr-FR" sz="4000" dirty="0">
              <a:solidFill>
                <a:srgbClr val="FFC000"/>
              </a:solidFill>
            </a:endParaRPr>
          </a:p>
        </p:txBody>
      </p:sp>
      <p:sp>
        <p:nvSpPr>
          <p:cNvPr id="3" name="Sous-titre 2"/>
          <p:cNvSpPr>
            <a:spLocks noGrp="1"/>
          </p:cNvSpPr>
          <p:nvPr>
            <p:ph type="subTitle" idx="1"/>
          </p:nvPr>
        </p:nvSpPr>
        <p:spPr/>
        <p:txBody>
          <a:bodyPr>
            <a:normAutofit/>
          </a:bodyPr>
          <a:lstStyle/>
          <a:p>
            <a:r>
              <a:rPr lang="fr-FR" dirty="0" err="1"/>
              <a:t>Presented</a:t>
            </a:r>
            <a:r>
              <a:rPr lang="fr-FR" dirty="0"/>
              <a:t> by par M. AISSAT</a:t>
            </a:r>
          </a:p>
          <a:p>
            <a:r>
              <a:rPr lang="fr-FR" dirty="0" err="1"/>
              <a:t>Year</a:t>
            </a:r>
            <a:r>
              <a:rPr lang="fr-FR" dirty="0"/>
              <a:t> : 2025/2026</a:t>
            </a:r>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de l'acide sulfurique </a:t>
            </a:r>
            <a:endParaRPr lang="fr-FR" dirty="0"/>
          </a:p>
        </p:txBody>
      </p:sp>
      <p:sp>
        <p:nvSpPr>
          <p:cNvPr id="208900" name="AutoShape 4" descr="Encyclopédie Larousse en ligne - Élaboration de l'acide sulfur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86722" name="Picture 2"/>
          <p:cNvPicPr>
            <a:picLocks noChangeAspect="1" noChangeArrowheads="1"/>
          </p:cNvPicPr>
          <p:nvPr/>
        </p:nvPicPr>
        <p:blipFill>
          <a:blip r:embed="rId3"/>
          <a:srcRect/>
          <a:stretch>
            <a:fillRect/>
          </a:stretch>
        </p:blipFill>
        <p:spPr bwMode="auto">
          <a:xfrm>
            <a:off x="6469308" y="2088314"/>
            <a:ext cx="5523400" cy="4564531"/>
          </a:xfrm>
          <a:prstGeom prst="rect">
            <a:avLst/>
          </a:prstGeom>
          <a:noFill/>
          <a:ln w="9525">
            <a:noFill/>
            <a:miter lim="800000"/>
            <a:headEnd/>
            <a:tailEnd/>
          </a:ln>
          <a:effectLst/>
        </p:spPr>
      </p:pic>
      <p:pic>
        <p:nvPicPr>
          <p:cNvPr id="286724" name="Picture 4"/>
          <p:cNvPicPr>
            <a:picLocks noChangeAspect="1" noChangeArrowheads="1"/>
          </p:cNvPicPr>
          <p:nvPr/>
        </p:nvPicPr>
        <p:blipFill>
          <a:blip r:embed="rId4"/>
          <a:srcRect/>
          <a:stretch>
            <a:fillRect/>
          </a:stretch>
        </p:blipFill>
        <p:spPr bwMode="auto">
          <a:xfrm>
            <a:off x="156432" y="3957271"/>
            <a:ext cx="6127138" cy="1123950"/>
          </a:xfrm>
          <a:prstGeom prst="rect">
            <a:avLst/>
          </a:prstGeom>
          <a:noFill/>
          <a:ln w="9525">
            <a:noFill/>
            <a:miter lim="800000"/>
            <a:headEnd/>
            <a:tailEnd/>
          </a:ln>
          <a:effectLst/>
        </p:spPr>
      </p:pic>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de l'acide sulfurique </a:t>
            </a:r>
            <a:endParaRPr lang="fr-FR" dirty="0"/>
          </a:p>
        </p:txBody>
      </p:sp>
      <p:sp>
        <p:nvSpPr>
          <p:cNvPr id="208900" name="AutoShape 4" descr="Encyclopédie Larousse en ligne - Élaboration de l'acide sulfur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86722" name="Picture 2"/>
          <p:cNvPicPr>
            <a:picLocks noChangeAspect="1" noChangeArrowheads="1"/>
          </p:cNvPicPr>
          <p:nvPr/>
        </p:nvPicPr>
        <p:blipFill>
          <a:blip r:embed="rId3"/>
          <a:srcRect/>
          <a:stretch>
            <a:fillRect/>
          </a:stretch>
        </p:blipFill>
        <p:spPr bwMode="auto">
          <a:xfrm>
            <a:off x="6469308" y="2088314"/>
            <a:ext cx="5523400" cy="4564531"/>
          </a:xfrm>
          <a:prstGeom prst="rect">
            <a:avLst/>
          </a:prstGeom>
          <a:noFill/>
          <a:ln w="9525">
            <a:noFill/>
            <a:miter lim="800000"/>
            <a:headEnd/>
            <a:tailEnd/>
          </a:ln>
          <a:effectLst/>
        </p:spPr>
      </p:pic>
      <p:pic>
        <p:nvPicPr>
          <p:cNvPr id="286725" name="Picture 5"/>
          <p:cNvPicPr>
            <a:picLocks noChangeAspect="1" noChangeArrowheads="1"/>
          </p:cNvPicPr>
          <p:nvPr/>
        </p:nvPicPr>
        <p:blipFill>
          <a:blip r:embed="rId4"/>
          <a:srcRect/>
          <a:stretch>
            <a:fillRect/>
          </a:stretch>
        </p:blipFill>
        <p:spPr bwMode="auto">
          <a:xfrm>
            <a:off x="166689" y="3907816"/>
            <a:ext cx="6105158" cy="1152525"/>
          </a:xfrm>
          <a:prstGeom prst="rect">
            <a:avLst/>
          </a:prstGeom>
          <a:noFill/>
          <a:ln w="9525">
            <a:noFill/>
            <a:miter lim="800000"/>
            <a:headEnd/>
            <a:tailEnd/>
          </a:ln>
          <a:effectLst/>
        </p:spPr>
      </p:pic>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de l'acide sulfurique </a:t>
            </a:r>
            <a:endParaRPr lang="fr-FR" dirty="0"/>
          </a:p>
        </p:txBody>
      </p:sp>
      <p:sp>
        <p:nvSpPr>
          <p:cNvPr id="208900" name="AutoShape 4" descr="Encyclopédie Larousse en ligne - Élaboration de l'acide sulfur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87746" name="Picture 2"/>
          <p:cNvPicPr>
            <a:picLocks noChangeAspect="1" noChangeArrowheads="1"/>
          </p:cNvPicPr>
          <p:nvPr/>
        </p:nvPicPr>
        <p:blipFill>
          <a:blip r:embed="rId3"/>
          <a:srcRect/>
          <a:stretch>
            <a:fillRect/>
          </a:stretch>
        </p:blipFill>
        <p:spPr bwMode="auto">
          <a:xfrm>
            <a:off x="1031264" y="3156438"/>
            <a:ext cx="10371365" cy="1685192"/>
          </a:xfrm>
          <a:prstGeom prst="rect">
            <a:avLst/>
          </a:prstGeom>
          <a:noFill/>
          <a:ln w="9525">
            <a:noFill/>
            <a:miter lim="800000"/>
            <a:headEnd/>
            <a:tailEnd/>
          </a:ln>
          <a:effectLst/>
        </p:spPr>
      </p:pic>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t>Production de l'acide phosphorique</a:t>
            </a:r>
            <a:endParaRPr lang="fr-FR" dirty="0"/>
          </a:p>
        </p:txBody>
      </p:sp>
      <p:sp>
        <p:nvSpPr>
          <p:cNvPr id="3" name="Sous-titre 2"/>
          <p:cNvSpPr>
            <a:spLocks noGrp="1"/>
          </p:cNvSpPr>
          <p:nvPr>
            <p:ph type="subTitle" idx="1"/>
          </p:nvPr>
        </p:nvSpPr>
        <p:spPr/>
        <p:txBody>
          <a:bodyPr/>
          <a:lstStyle/>
          <a:p>
            <a:r>
              <a:t>Chapitre 5 : Les grandes synthéses</a:t>
            </a:r>
            <a:endParaRPr lang="fr-FR" dirty="0"/>
          </a:p>
        </p:txBody>
      </p:sp>
    </p:spTree>
    <p:extLst>
      <p:ext uri="{BB962C8B-B14F-4D97-AF65-F5344CB8AC3E}">
        <p14:creationId xmlns:p14="http://schemas.microsoft.com/office/powerpoint/2010/main" val="206225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Introduction</a:t>
            </a:r>
            <a:endParaRPr lang="fr-FR" dirty="0"/>
          </a:p>
        </p:txBody>
      </p:sp>
      <p:sp>
        <p:nvSpPr>
          <p:cNvPr id="11" name="Rectangle 10"/>
          <p:cNvSpPr/>
          <p:nvPr/>
        </p:nvSpPr>
        <p:spPr>
          <a:xfrm>
            <a:off x="211015" y="2149404"/>
            <a:ext cx="4572000" cy="4247317"/>
          </a:xfrm>
          <a:prstGeom prst="rect">
            <a:avLst/>
          </a:prstGeom>
          <a:solidFill>
            <a:schemeClr val="accent3">
              <a:lumMod val="50000"/>
            </a:schemeClr>
          </a:solidFill>
        </p:spPr>
        <p:txBody>
          <a:bodyPr wrap="square">
            <a:spAutoFit/>
          </a:bodyPr>
          <a:lstStyle/>
          <a:p>
            <a:pPr algn="just"/>
            <a:r>
              <a:t>L'</a:t>
            </a:r>
            <a:r>
              <a:rPr b="1"/>
              <a:t>acide phosphorique </a:t>
            </a:r>
            <a:r>
              <a:t>est un acide à base de phosphore de formule H</a:t>
            </a:r>
            <a:r>
              <a:rPr sz="1200"/>
              <a:t>3</a:t>
            </a:r>
            <a:r>
              <a:t>PO</a:t>
            </a:r>
            <a:r>
              <a:rPr sz="1200"/>
              <a:t>4</a:t>
            </a:r>
            <a:r>
              <a:t>. C'est un triacide. </a:t>
            </a:r>
          </a:p>
          <a:p>
            <a:pPr algn="just"/>
            <a:r>
              <a:t>Il est un composé chimique classé en deuxième position dans la production mondiale des acides après l’acide sulfurique, il présente une grande</a:t>
            </a:r>
            <a:br>
              <a:rPr/>
            </a:br>
            <a:r>
              <a:t>importance au niveau industriel telles que la fabrication des fertilisants (85 % environ), le traitement de surface des métaux, dans l’industrie pharmaceutique et de la fermentation, pour la chimie minérale et aussi dans l’industrie alimentaire. . . . </a:t>
            </a:r>
            <a:r>
              <a:rPr lang="fr-FR" dirty="0"/>
              <a:t>E</a:t>
            </a:r>
            <a:r>
              <a:t>tc. </a:t>
            </a:r>
            <a:br>
              <a:rPr/>
            </a:br>
            <a:endParaRPr lang="fr-FR" dirty="0"/>
          </a:p>
        </p:txBody>
      </p:sp>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i="1"/>
              <a:t>Propriétés de l’acide phosphorique</a:t>
            </a:r>
            <a:r>
              <a:t> </a:t>
            </a:r>
            <a:endParaRPr lang="fr-FR" dirty="0"/>
          </a:p>
        </p:txBody>
      </p:sp>
      <p:sp>
        <p:nvSpPr>
          <p:cNvPr id="11" name="Rectangle 10"/>
          <p:cNvSpPr/>
          <p:nvPr/>
        </p:nvSpPr>
        <p:spPr>
          <a:xfrm>
            <a:off x="211015" y="2149404"/>
            <a:ext cx="4572000" cy="3693319"/>
          </a:xfrm>
          <a:prstGeom prst="rect">
            <a:avLst/>
          </a:prstGeom>
          <a:solidFill>
            <a:schemeClr val="accent3">
              <a:lumMod val="50000"/>
            </a:schemeClr>
          </a:solidFill>
        </p:spPr>
        <p:txBody>
          <a:bodyPr wrap="square">
            <a:spAutoFit/>
          </a:bodyPr>
          <a:lstStyle/>
          <a:p>
            <a:pPr algn="just"/>
            <a:br>
              <a:rPr/>
            </a:br>
            <a:r>
              <a:t>* C’est un triacide peut céder trois protons H+ pour donner des bases tels que le</a:t>
            </a:r>
            <a:br>
              <a:rPr/>
            </a:br>
            <a:r>
              <a:t>dihydrogénophosphate, l’hydrogénophosphate, et l’orthophosphate</a:t>
            </a:r>
            <a:br>
              <a:rPr/>
            </a:br>
            <a:r>
              <a:t>* A température ambiante, l’acide phosphorique anhydre chimiquement pur est un solide blanc de densité 1,83, qui fond à 42,4°C pour former un liquide incolore visqueux. Il est très soluble dans l’eau. </a:t>
            </a:r>
            <a:br>
              <a:rPr/>
            </a:br>
            <a:endParaRPr lang="fr-FR" dirty="0"/>
          </a:p>
        </p:txBody>
      </p:sp>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i="1"/>
              <a:t>Propriétés de l’acide phosphorique</a:t>
            </a:r>
            <a:r>
              <a:t> </a:t>
            </a:r>
            <a:endParaRPr lang="fr-FR" dirty="0"/>
          </a:p>
        </p:txBody>
      </p:sp>
      <p:sp>
        <p:nvSpPr>
          <p:cNvPr id="11" name="Rectangle 10"/>
          <p:cNvSpPr/>
          <p:nvPr/>
        </p:nvSpPr>
        <p:spPr>
          <a:xfrm>
            <a:off x="211015" y="2149404"/>
            <a:ext cx="4572000" cy="3416320"/>
          </a:xfrm>
          <a:prstGeom prst="rect">
            <a:avLst/>
          </a:prstGeom>
          <a:solidFill>
            <a:schemeClr val="accent3">
              <a:lumMod val="50000"/>
            </a:schemeClr>
          </a:solidFill>
        </p:spPr>
        <p:txBody>
          <a:bodyPr wrap="square">
            <a:spAutoFit/>
          </a:bodyPr>
          <a:lstStyle/>
          <a:p>
            <a:pPr algn="just"/>
            <a:br>
              <a:rPr/>
            </a:br>
            <a:r>
              <a:t>* L’acide phosphorique est ininflammable et non explosible. Par contre, son action sur les métaux s’accompagne d’un dégagement d’hydrogène qui est, lui, très inflammable et donne avec l’oxygène de l’air un mélange explosif entre 4 et 75 % en volume dans l’air. </a:t>
            </a:r>
          </a:p>
          <a:p>
            <a:pPr algn="just"/>
            <a:r>
              <a:t>L’acide phosphorique peut également donner des mélanges inflammables ou</a:t>
            </a:r>
            <a:br>
              <a:rPr/>
            </a:br>
            <a:r>
              <a:t>explosibles avec les nitrates, les chlorates et le carbure de calcium. </a:t>
            </a:r>
            <a:endParaRPr lang="fr-FR" dirty="0"/>
          </a:p>
        </p:txBody>
      </p:sp>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i="1"/>
              <a:t>Propriétés de l’acide phosphorique</a:t>
            </a:r>
            <a:r>
              <a:t> </a:t>
            </a:r>
            <a:endParaRPr lang="fr-FR" dirty="0"/>
          </a:p>
        </p:txBody>
      </p:sp>
      <p:sp>
        <p:nvSpPr>
          <p:cNvPr id="11" name="Rectangle 10"/>
          <p:cNvSpPr/>
          <p:nvPr/>
        </p:nvSpPr>
        <p:spPr>
          <a:xfrm>
            <a:off x="211015" y="2149404"/>
            <a:ext cx="4572000" cy="2585323"/>
          </a:xfrm>
          <a:prstGeom prst="rect">
            <a:avLst/>
          </a:prstGeom>
          <a:solidFill>
            <a:schemeClr val="accent3">
              <a:lumMod val="50000"/>
            </a:schemeClr>
          </a:solidFill>
        </p:spPr>
        <p:txBody>
          <a:bodyPr wrap="square">
            <a:spAutoFit/>
          </a:bodyPr>
          <a:lstStyle/>
          <a:p>
            <a:pPr algn="just"/>
            <a:br>
              <a:rPr/>
            </a:br>
            <a:r>
              <a:t>* H</a:t>
            </a:r>
            <a:r>
              <a:rPr sz="1200"/>
              <a:t>3</a:t>
            </a:r>
            <a:r>
              <a:t>PO</a:t>
            </a:r>
            <a:r>
              <a:rPr sz="1200"/>
              <a:t>4</a:t>
            </a:r>
            <a:r>
              <a:t> est corrosif vis-à-vis des métaux ferreux, du zinc, de l’aluminium. L’acier</a:t>
            </a:r>
            <a:br>
              <a:rPr/>
            </a:br>
            <a:r>
              <a:t>inoxydable, le cuivre, le bronze, le laiton résistent bien à l’acide pur, mais sont</a:t>
            </a:r>
            <a:br>
              <a:rPr/>
            </a:br>
            <a:r>
              <a:t>attaqués par l’acide industriel ou technique. Seuls résistent bien le plomb, le carbone et le graphite, certains élastomères .</a:t>
            </a:r>
          </a:p>
        </p:txBody>
      </p:sp>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i="1"/>
              <a:t>Utilisation</a:t>
            </a:r>
            <a:r>
              <a:t> </a:t>
            </a:r>
            <a:r>
              <a:rPr b="1" i="1"/>
              <a:t>de l’acide phosphorique</a:t>
            </a:r>
            <a:r>
              <a:t> </a:t>
            </a:r>
            <a:endParaRPr lang="fr-FR" dirty="0"/>
          </a:p>
        </p:txBody>
      </p:sp>
      <p:sp>
        <p:nvSpPr>
          <p:cNvPr id="4" name="Rectangle 3"/>
          <p:cNvSpPr/>
          <p:nvPr/>
        </p:nvSpPr>
        <p:spPr>
          <a:xfrm>
            <a:off x="304800" y="2548824"/>
            <a:ext cx="4900246" cy="2585323"/>
          </a:xfrm>
          <a:prstGeom prst="rect">
            <a:avLst/>
          </a:prstGeom>
          <a:solidFill>
            <a:schemeClr val="accent3">
              <a:lumMod val="50000"/>
            </a:schemeClr>
          </a:solidFill>
        </p:spPr>
        <p:txBody>
          <a:bodyPr wrap="square">
            <a:spAutoFit/>
          </a:bodyPr>
          <a:lstStyle/>
          <a:p>
            <a:r>
              <a:t>L'acide phosphorique et sa forme moléculaire P2O5 est souvent le deuxième acide le plus utilisé après H2SO4. Sa production annuelle se situe aux alentours de 65 MT, elle était de 40 MT vers la fin des années 70. L'acide phosphorique sous forme de solution aqueuse est essentiellement utilisé dans les applications suivantes: </a:t>
            </a:r>
            <a:br>
              <a:rPr/>
            </a:br>
            <a:endParaRPr lang="fr-FR" dirty="0"/>
          </a:p>
        </p:txBody>
      </p:sp>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i="1"/>
              <a:t>Utilisation</a:t>
            </a:r>
            <a:r>
              <a:t> </a:t>
            </a:r>
            <a:r>
              <a:rPr b="1" i="1"/>
              <a:t>de l’acide phosphorique</a:t>
            </a:r>
            <a:r>
              <a:t> </a:t>
            </a:r>
            <a:endParaRPr lang="fr-FR" dirty="0"/>
          </a:p>
        </p:txBody>
      </p:sp>
      <p:sp>
        <p:nvSpPr>
          <p:cNvPr id="4" name="Rectangle 3"/>
          <p:cNvSpPr/>
          <p:nvPr/>
        </p:nvSpPr>
        <p:spPr>
          <a:xfrm>
            <a:off x="246184" y="2105030"/>
            <a:ext cx="5216769" cy="3970318"/>
          </a:xfrm>
          <a:prstGeom prst="rect">
            <a:avLst/>
          </a:prstGeom>
          <a:solidFill>
            <a:schemeClr val="accent3">
              <a:lumMod val="50000"/>
            </a:schemeClr>
          </a:solidFill>
        </p:spPr>
        <p:txBody>
          <a:bodyPr wrap="square">
            <a:spAutoFit/>
          </a:bodyPr>
          <a:lstStyle/>
          <a:p>
            <a:r>
              <a:rPr sz="1400"/>
              <a:t>La fabrication d'engrais superphosphates ;</a:t>
            </a:r>
            <a:br>
              <a:rPr sz="1400"/>
            </a:br>
            <a:r>
              <a:rPr sz="1400"/>
              <a:t> La synthèse de détergents et de diverses formes de phosphates ;</a:t>
            </a:r>
            <a:br>
              <a:rPr sz="1400"/>
            </a:br>
            <a:r>
              <a:rPr sz="1400"/>
              <a:t> Le décapage et le traitement antirouille ;</a:t>
            </a:r>
            <a:br>
              <a:rPr sz="1400"/>
            </a:br>
            <a:r>
              <a:rPr sz="1400"/>
              <a:t> Le nettoyage des surfaces métalliques et autres surfaces dures telles que les tuiles et la porcelaine ;</a:t>
            </a:r>
            <a:br>
              <a:rPr sz="1400"/>
            </a:br>
            <a:r>
              <a:rPr sz="1400"/>
              <a:t> Le nettoyage des équipements de production de l'industrie alimentaire ;</a:t>
            </a:r>
            <a:br>
              <a:rPr sz="1400"/>
            </a:br>
            <a:r>
              <a:rPr sz="1400"/>
              <a:t> Les liants pour les matériaux réfractaires et céramiques </a:t>
            </a:r>
            <a:br>
              <a:rPr sz="1400"/>
            </a:br>
            <a:r>
              <a:rPr sz="1400"/>
              <a:t> L'industrie alimentaire, comme agent  acidifiant, notamment dans le cola ;</a:t>
            </a:r>
            <a:br>
              <a:rPr sz="1400"/>
            </a:br>
            <a:r>
              <a:rPr sz="1400"/>
              <a:t> Le traitement des eaux usées ;</a:t>
            </a:r>
            <a:br>
              <a:rPr sz="1400"/>
            </a:br>
            <a:r>
              <a:rPr sz="1400"/>
              <a:t> La coagulation du latex de caoutchouc ;</a:t>
            </a:r>
            <a:br>
              <a:rPr sz="1400"/>
            </a:br>
            <a:r>
              <a:rPr sz="1400"/>
              <a:t> Les catalyses acides en pétrochimie ;</a:t>
            </a:r>
            <a:br>
              <a:rPr sz="1400"/>
            </a:br>
            <a:r>
              <a:rPr sz="1400"/>
              <a:t> La synthèse de produits pharmaceutiques ;</a:t>
            </a:r>
            <a:br>
              <a:rPr sz="1400"/>
            </a:br>
            <a:r>
              <a:rPr sz="1400"/>
              <a:t> Agent régulateur d’acidité, antioxydant ;</a:t>
            </a:r>
            <a:br>
              <a:rPr sz="1400"/>
            </a:br>
            <a:r>
              <a:rPr sz="1400"/>
              <a:t> Teinture dans l’industrie textile ;</a:t>
            </a:r>
            <a:br>
              <a:rPr sz="1400"/>
            </a:br>
            <a:r>
              <a:rPr sz="1400"/>
              <a:t> La fabrication des fertilisants </a:t>
            </a:r>
            <a:endParaRPr lang="fr-FR" dirty="0"/>
          </a:p>
        </p:txBody>
      </p:sp>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de l'acide sulfurique</a:t>
            </a:r>
            <a:br>
              <a:rPr/>
            </a:br>
            <a:r>
              <a:t>Introduction </a:t>
            </a:r>
            <a:endParaRPr lang="fr-FR" dirty="0"/>
          </a:p>
        </p:txBody>
      </p:sp>
      <p:sp>
        <p:nvSpPr>
          <p:cNvPr id="5" name="Rectangle 4"/>
          <p:cNvSpPr/>
          <p:nvPr/>
        </p:nvSpPr>
        <p:spPr>
          <a:xfrm>
            <a:off x="0" y="1968697"/>
            <a:ext cx="6096000" cy="646331"/>
          </a:xfrm>
          <a:prstGeom prst="rect">
            <a:avLst/>
          </a:prstGeom>
          <a:solidFill>
            <a:schemeClr val="bg2">
              <a:lumMod val="75000"/>
            </a:schemeClr>
          </a:solidFill>
        </p:spPr>
        <p:txBody>
          <a:bodyPr>
            <a:spAutoFit/>
          </a:bodyPr>
          <a:lstStyle/>
          <a:p>
            <a:r>
              <a:t>L’acide sulfurique, H2SO4, est un produit très utilisé en chimie et très important du point de vue industriel. </a:t>
            </a:r>
            <a:endParaRPr lang="fr-FR" dirty="0"/>
          </a:p>
        </p:txBody>
      </p:sp>
      <p:sp>
        <p:nvSpPr>
          <p:cNvPr id="6" name="Rectangle 5"/>
          <p:cNvSpPr/>
          <p:nvPr/>
        </p:nvSpPr>
        <p:spPr>
          <a:xfrm>
            <a:off x="0" y="2858815"/>
            <a:ext cx="4958862" cy="1200329"/>
          </a:xfrm>
          <a:prstGeom prst="rect">
            <a:avLst/>
          </a:prstGeom>
          <a:solidFill>
            <a:schemeClr val="accent3">
              <a:lumMod val="75000"/>
            </a:schemeClr>
          </a:solidFill>
        </p:spPr>
        <p:txBody>
          <a:bodyPr wrap="square">
            <a:spAutoFit/>
          </a:bodyPr>
          <a:lstStyle/>
          <a:p>
            <a:r>
              <a:t>La production industrielle d’acide sulfurique repose sur l’oxydation du dioxyde de soufre SO2 en trioxyde de soufre SO3 (procédé dit de contact) en présence de catalyseur. </a:t>
            </a:r>
            <a:endParaRPr lang="fr-FR" dirty="0"/>
          </a:p>
        </p:txBody>
      </p:sp>
      <p:sp>
        <p:nvSpPr>
          <p:cNvPr id="208900" name="AutoShape 4" descr="Encyclopédie Larousse en ligne - Élaboration de l'acide sulfur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8901" name="Picture 5"/>
          <p:cNvPicPr>
            <a:picLocks noChangeAspect="1" noChangeArrowheads="1"/>
          </p:cNvPicPr>
          <p:nvPr/>
        </p:nvPicPr>
        <p:blipFill>
          <a:blip r:embed="rId3"/>
          <a:srcRect/>
          <a:stretch>
            <a:fillRect/>
          </a:stretch>
        </p:blipFill>
        <p:spPr bwMode="auto">
          <a:xfrm>
            <a:off x="5416061" y="2615709"/>
            <a:ext cx="6775939" cy="3843705"/>
          </a:xfrm>
          <a:prstGeom prst="rect">
            <a:avLst/>
          </a:prstGeom>
          <a:noFill/>
          <a:ln w="9525">
            <a:noFill/>
            <a:miter lim="800000"/>
            <a:headEnd/>
            <a:tailEnd/>
          </a:ln>
          <a:effectLst/>
        </p:spPr>
      </p:pic>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b="1" i="1"/>
              <a:t>Différents types de procédés de fabrication</a:t>
            </a:r>
            <a:r>
              <a:t> </a:t>
            </a:r>
            <a:br>
              <a:rPr/>
            </a:br>
            <a:r>
              <a:t> </a:t>
            </a:r>
            <a:endParaRPr lang="fr-FR" dirty="0"/>
          </a:p>
        </p:txBody>
      </p:sp>
      <p:sp>
        <p:nvSpPr>
          <p:cNvPr id="5" name="Rectangle 4"/>
          <p:cNvSpPr/>
          <p:nvPr/>
        </p:nvSpPr>
        <p:spPr>
          <a:xfrm>
            <a:off x="715107" y="1997840"/>
            <a:ext cx="11230707" cy="1846659"/>
          </a:xfrm>
          <a:prstGeom prst="rect">
            <a:avLst/>
          </a:prstGeom>
          <a:solidFill>
            <a:schemeClr val="accent3">
              <a:lumMod val="50000"/>
            </a:schemeClr>
          </a:solidFill>
        </p:spPr>
        <p:txBody>
          <a:bodyPr wrap="square">
            <a:spAutoFit/>
          </a:bodyPr>
          <a:lstStyle/>
          <a:p>
            <a:r>
              <a:t>La synthèse de l’acide phosphorique peut se faire selon deux voies différentes :</a:t>
            </a:r>
            <a:br>
              <a:rPr/>
            </a:br>
            <a:r>
              <a:rPr sz="2400">
                <a:solidFill>
                  <a:srgbClr val="FFFF00"/>
                </a:solidFill>
              </a:rPr>
              <a:t> </a:t>
            </a:r>
            <a:r>
              <a:rPr sz="2400" b="1">
                <a:solidFill>
                  <a:srgbClr val="FFFF00"/>
                </a:solidFill>
              </a:rPr>
              <a:t>Voie thermique </a:t>
            </a:r>
            <a:r>
              <a:rPr sz="2400">
                <a:solidFill>
                  <a:srgbClr val="FFFF00"/>
                </a:solidFill>
              </a:rPr>
              <a:t>(abandonnée car elle consomme beaucoup d’énergie).</a:t>
            </a:r>
            <a:br>
              <a:rPr/>
            </a:br>
            <a:r>
              <a:t>Le phosphore préparé au four électrique à une température entre 1200 et 1500 est oxydé coke</a:t>
            </a:r>
            <a:br>
              <a:rPr/>
            </a:br>
            <a:r>
              <a:t>et silice pour donner l’anhydride de phosphate qui est ensuite hydraté en acide phosphorique</a:t>
            </a:r>
            <a:br>
              <a:rPr/>
            </a:br>
            <a:r>
              <a:t>selon les réactions suivantes : </a:t>
            </a:r>
            <a:br>
              <a:rPr/>
            </a:br>
            <a:endParaRPr lang="fr-FR" dirty="0"/>
          </a:p>
        </p:txBody>
      </p:sp>
      <p:pic>
        <p:nvPicPr>
          <p:cNvPr id="1026" name="Picture 2"/>
          <p:cNvPicPr>
            <a:picLocks noChangeAspect="1" noChangeArrowheads="1"/>
          </p:cNvPicPr>
          <p:nvPr/>
        </p:nvPicPr>
        <p:blipFill>
          <a:blip r:embed="rId3"/>
          <a:srcRect/>
          <a:stretch>
            <a:fillRect/>
          </a:stretch>
        </p:blipFill>
        <p:spPr bwMode="auto">
          <a:xfrm>
            <a:off x="1448477" y="3997935"/>
            <a:ext cx="9334923" cy="1746372"/>
          </a:xfrm>
          <a:prstGeom prst="rect">
            <a:avLst/>
          </a:prstGeom>
          <a:noFill/>
          <a:ln w="9525">
            <a:noFill/>
            <a:miter lim="800000"/>
            <a:headEnd/>
            <a:tailEnd/>
          </a:ln>
          <a:effectLst/>
        </p:spPr>
      </p:pic>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b="1" i="1"/>
              <a:t>Différents types de procédés de fabrication</a:t>
            </a:r>
            <a:r>
              <a:t> </a:t>
            </a:r>
            <a:br>
              <a:rPr/>
            </a:br>
            <a:r>
              <a:t> </a:t>
            </a:r>
            <a:endParaRPr lang="fr-FR" dirty="0"/>
          </a:p>
        </p:txBody>
      </p:sp>
      <p:sp>
        <p:nvSpPr>
          <p:cNvPr id="5" name="Rectangle 4"/>
          <p:cNvSpPr/>
          <p:nvPr/>
        </p:nvSpPr>
        <p:spPr>
          <a:xfrm>
            <a:off x="679938" y="2302640"/>
            <a:ext cx="11230707" cy="1569660"/>
          </a:xfrm>
          <a:prstGeom prst="rect">
            <a:avLst/>
          </a:prstGeom>
          <a:solidFill>
            <a:schemeClr val="accent3">
              <a:lumMod val="50000"/>
            </a:schemeClr>
          </a:solidFill>
        </p:spPr>
        <p:txBody>
          <a:bodyPr wrap="square">
            <a:spAutoFit/>
          </a:bodyPr>
          <a:lstStyle/>
          <a:p>
            <a:r>
              <a:rPr sz="2400" b="1">
                <a:solidFill>
                  <a:srgbClr val="FFFF00"/>
                </a:solidFill>
              </a:rPr>
              <a:t>Voie humide</a:t>
            </a:r>
            <a:r>
              <a:rPr sz="2400">
                <a:solidFill>
                  <a:srgbClr val="FFFF00"/>
                </a:solidFill>
              </a:rPr>
              <a:t>: attaque du minerai de phosphate avec de l’acide </a:t>
            </a:r>
          </a:p>
          <a:p>
            <a:r>
              <a:t>(l’acide sulfurique (H2SO4)) qui peut être subdivisé en 2 catégories de procédés:</a:t>
            </a:r>
            <a:br>
              <a:rPr/>
            </a:br>
            <a:r>
              <a:t>procédé attaque unique  : ce qui produit du gypse dihydrate.</a:t>
            </a:r>
            <a:br>
              <a:rPr/>
            </a:br>
            <a:r>
              <a:t>procédé attaque en 2 fois : ce qui produit du gypse hemihydrate ou semihydrate. </a:t>
            </a:r>
            <a:br>
              <a:rPr/>
            </a:br>
            <a:endParaRPr lang="fr-FR" dirty="0"/>
          </a:p>
        </p:txBody>
      </p:sp>
      <p:sp>
        <p:nvSpPr>
          <p:cNvPr id="6" name="Rectangle 5"/>
          <p:cNvSpPr/>
          <p:nvPr/>
        </p:nvSpPr>
        <p:spPr>
          <a:xfrm>
            <a:off x="609600" y="4317897"/>
            <a:ext cx="10492154" cy="1477328"/>
          </a:xfrm>
          <a:prstGeom prst="rect">
            <a:avLst/>
          </a:prstGeom>
          <a:solidFill>
            <a:schemeClr val="accent3">
              <a:lumMod val="50000"/>
            </a:schemeClr>
          </a:solidFill>
        </p:spPr>
        <p:txBody>
          <a:bodyPr wrap="square">
            <a:spAutoFit/>
          </a:bodyPr>
          <a:lstStyle/>
          <a:p>
            <a:r>
              <a:t>Ces procédés tirent leurs existences par la nature de sulfate de calcium cristallisé qui se</a:t>
            </a:r>
            <a:br>
              <a:rPr/>
            </a:br>
            <a:r>
              <a:t>forme lors de l’attaque sulfurique. Les différences de consommation</a:t>
            </a:r>
            <a:br>
              <a:rPr/>
            </a:br>
            <a:r>
              <a:t>spécifique(en énergie, en acide sulfurique, eau de procédé, perte de P2O5 au cours de réaction</a:t>
            </a:r>
            <a:br>
              <a:rPr/>
            </a:br>
            <a:r>
              <a:t>et filtration) peuvent être constaté d’un procédé a un autre, ainsi que la concentration et la</a:t>
            </a:r>
            <a:br>
              <a:rPr/>
            </a:br>
            <a:r>
              <a:t>qualité de l’acide qui en résulte. </a:t>
            </a:r>
            <a:endParaRPr lang="fr-FR" dirty="0"/>
          </a:p>
        </p:txBody>
      </p:sp>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b="1" i="1"/>
              <a:t>Matières premières</a:t>
            </a:r>
            <a:r>
              <a:t> </a:t>
            </a:r>
            <a:endParaRPr lang="fr-FR" dirty="0"/>
          </a:p>
        </p:txBody>
      </p:sp>
      <p:sp>
        <p:nvSpPr>
          <p:cNvPr id="8" name="Rectangle 7"/>
          <p:cNvSpPr/>
          <p:nvPr/>
        </p:nvSpPr>
        <p:spPr>
          <a:xfrm>
            <a:off x="457200" y="2206678"/>
            <a:ext cx="4677508" cy="1754326"/>
          </a:xfrm>
          <a:prstGeom prst="rect">
            <a:avLst/>
          </a:prstGeom>
          <a:solidFill>
            <a:schemeClr val="accent3">
              <a:lumMod val="50000"/>
            </a:schemeClr>
          </a:solidFill>
        </p:spPr>
        <p:txBody>
          <a:bodyPr wrap="square">
            <a:spAutoFit/>
          </a:bodyPr>
          <a:lstStyle/>
          <a:p>
            <a:r>
              <a:t>Les procédés industriels humides sont basés sur l'attaque de minerais naturels contenant du phosphore par de l'acide sulfurique concentré (75-98%). En général, les minerais sont du type phosphate calcique naturels:</a:t>
            </a:r>
            <a:endParaRPr lang="fr-FR" dirty="0"/>
          </a:p>
        </p:txBody>
      </p:sp>
      <p:pic>
        <p:nvPicPr>
          <p:cNvPr id="2050" name="Picture 2"/>
          <p:cNvPicPr>
            <a:picLocks noChangeAspect="1" noChangeArrowheads="1"/>
          </p:cNvPicPr>
          <p:nvPr/>
        </p:nvPicPr>
        <p:blipFill>
          <a:blip r:embed="rId3"/>
          <a:srcRect/>
          <a:stretch>
            <a:fillRect/>
          </a:stretch>
        </p:blipFill>
        <p:spPr bwMode="auto">
          <a:xfrm>
            <a:off x="521675" y="4340103"/>
            <a:ext cx="4914755" cy="1732451"/>
          </a:xfrm>
          <a:prstGeom prst="rect">
            <a:avLst/>
          </a:prstGeom>
          <a:noFill/>
          <a:ln w="9525">
            <a:noFill/>
            <a:miter lim="800000"/>
            <a:headEnd/>
            <a:tailEnd/>
          </a:ln>
          <a:effectLst/>
        </p:spPr>
      </p:pic>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b="1" i="1"/>
              <a:t>Matières premières</a:t>
            </a:r>
            <a:r>
              <a:t> </a:t>
            </a:r>
            <a:endParaRPr lang="fr-FR" dirty="0"/>
          </a:p>
        </p:txBody>
      </p:sp>
      <p:sp>
        <p:nvSpPr>
          <p:cNvPr id="5" name="Rectangle 4"/>
          <p:cNvSpPr/>
          <p:nvPr/>
        </p:nvSpPr>
        <p:spPr>
          <a:xfrm>
            <a:off x="2051538" y="2278357"/>
            <a:ext cx="7115908" cy="3693319"/>
          </a:xfrm>
          <a:prstGeom prst="rect">
            <a:avLst/>
          </a:prstGeom>
          <a:solidFill>
            <a:schemeClr val="accent3">
              <a:lumMod val="50000"/>
            </a:schemeClr>
          </a:solidFill>
        </p:spPr>
        <p:txBody>
          <a:bodyPr wrap="square">
            <a:spAutoFit/>
          </a:bodyPr>
          <a:lstStyle/>
          <a:p>
            <a:r>
              <a:t>Le facteur de choix d’une qualité de phosphate tient en considération les éléments suivants :</a:t>
            </a:r>
            <a:br>
              <a:rPr/>
            </a:br>
            <a:r>
              <a:rPr>
                <a:solidFill>
                  <a:srgbClr val="FFFF00"/>
                </a:solidFill>
              </a:rPr>
              <a:t> </a:t>
            </a:r>
            <a:r>
              <a:rPr i="1">
                <a:solidFill>
                  <a:srgbClr val="FFFF00"/>
                </a:solidFill>
              </a:rPr>
              <a:t>Teneur en P</a:t>
            </a:r>
            <a:r>
              <a:rPr sz="1200" i="1">
                <a:solidFill>
                  <a:srgbClr val="FFFF00"/>
                </a:solidFill>
              </a:rPr>
              <a:t>2</a:t>
            </a:r>
            <a:r>
              <a:rPr i="1">
                <a:solidFill>
                  <a:srgbClr val="FFFF00"/>
                </a:solidFill>
              </a:rPr>
              <a:t>O</a:t>
            </a:r>
            <a:r>
              <a:rPr sz="1200" i="1">
                <a:solidFill>
                  <a:srgbClr val="FFFF00"/>
                </a:solidFill>
              </a:rPr>
              <a:t>5</a:t>
            </a:r>
            <a:r>
              <a:rPr i="1">
                <a:solidFill>
                  <a:srgbClr val="FFFF00"/>
                </a:solidFill>
              </a:rPr>
              <a:t> : </a:t>
            </a:r>
            <a:r>
              <a:t>Une basse teneur en P</a:t>
            </a:r>
            <a:r>
              <a:rPr sz="1200"/>
              <a:t>2</a:t>
            </a:r>
            <a:r>
              <a:t>O</a:t>
            </a:r>
            <a:r>
              <a:rPr sz="1200"/>
              <a:t>5</a:t>
            </a:r>
            <a:r>
              <a:t> implique une grande quantité de phosphate à</a:t>
            </a:r>
            <a:br>
              <a:rPr/>
            </a:br>
            <a:r>
              <a:t>transformer.</a:t>
            </a:r>
            <a:br>
              <a:rPr/>
            </a:br>
            <a:r>
              <a:rPr b="1" i="1"/>
              <a:t>Exemple :</a:t>
            </a:r>
            <a:br>
              <a:rPr b="1" i="1"/>
            </a:br>
            <a:r>
              <a:rPr i="1"/>
              <a:t>Qualité 1de phosphate :</a:t>
            </a:r>
            <a:r>
              <a:t>Q1=29% de P</a:t>
            </a:r>
            <a:r>
              <a:rPr sz="1200"/>
              <a:t>2</a:t>
            </a:r>
            <a:r>
              <a:t>O</a:t>
            </a:r>
            <a:r>
              <a:rPr sz="1200"/>
              <a:t>5</a:t>
            </a:r>
            <a:br>
              <a:rPr/>
            </a:br>
            <a:r>
              <a:rPr i="1"/>
              <a:t>Qualité 2de phosphate :</a:t>
            </a:r>
            <a:r>
              <a:t>Q2=31% de P</a:t>
            </a:r>
            <a:r>
              <a:rPr sz="1200"/>
              <a:t>2</a:t>
            </a:r>
            <a:r>
              <a:t>O</a:t>
            </a:r>
            <a:r>
              <a:rPr sz="1200"/>
              <a:t>5</a:t>
            </a:r>
            <a:br>
              <a:rPr/>
            </a:br>
            <a:r>
              <a:t>Pour 2000 tonnes de P</a:t>
            </a:r>
            <a:r>
              <a:rPr sz="1200"/>
              <a:t>2</a:t>
            </a:r>
            <a:r>
              <a:t>O</a:t>
            </a:r>
            <a:r>
              <a:rPr sz="1200"/>
              <a:t>5</a:t>
            </a:r>
            <a:r>
              <a:t>, Chercher la quantité de phosphate nécessaire.</a:t>
            </a:r>
            <a:br>
              <a:rPr/>
            </a:br>
            <a:r>
              <a:t> La quantité de phosphate nécessaire Q1=2000/0,29=6900T</a:t>
            </a:r>
            <a:br>
              <a:rPr/>
            </a:br>
            <a:r>
              <a:t> La quantité de phosphate nécessaire Q2=2000/0,31=6450T </a:t>
            </a:r>
            <a:br>
              <a:rPr/>
            </a:br>
            <a:endParaRPr lang="fr-FR" dirty="0"/>
          </a:p>
        </p:txBody>
      </p:sp>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sz="3100" b="1">
                <a:latin typeface="Arial" pitchFamily="34" charset="0"/>
                <a:cs typeface="Arial" pitchFamily="34" charset="0"/>
              </a:rPr>
              <a:t>PROCEDE DE FABRICATION DE H</a:t>
            </a:r>
            <a:r>
              <a:rPr sz="2000" b="1">
                <a:latin typeface="Arial" pitchFamily="34" charset="0"/>
                <a:cs typeface="Arial" pitchFamily="34" charset="0"/>
              </a:rPr>
              <a:t>3</a:t>
            </a:r>
            <a:r>
              <a:rPr sz="3100" b="1">
                <a:latin typeface="Arial" pitchFamily="34" charset="0"/>
                <a:cs typeface="Arial" pitchFamily="34" charset="0"/>
              </a:rPr>
              <a:t>PO</a:t>
            </a:r>
            <a:r>
              <a:rPr sz="2000" b="1">
                <a:latin typeface="Arial" pitchFamily="34" charset="0"/>
                <a:cs typeface="Arial" pitchFamily="34" charset="0"/>
              </a:rPr>
              <a:t>4</a:t>
            </a:r>
            <a:r>
              <a:rPr sz="3100" b="1">
                <a:latin typeface="Arial" pitchFamily="34" charset="0"/>
                <a:cs typeface="Arial" pitchFamily="34" charset="0"/>
              </a:rPr>
              <a:t> : Procédé SIAP</a:t>
            </a:r>
            <a:br>
              <a:rPr/>
            </a:br>
            <a:r>
              <a:t> </a:t>
            </a:r>
            <a:endParaRPr lang="fr-FR" dirty="0"/>
          </a:p>
        </p:txBody>
      </p:sp>
      <p:sp>
        <p:nvSpPr>
          <p:cNvPr id="4" name="Rectangle 3"/>
          <p:cNvSpPr/>
          <p:nvPr/>
        </p:nvSpPr>
        <p:spPr>
          <a:xfrm>
            <a:off x="339969" y="2146720"/>
            <a:ext cx="1101969" cy="369332"/>
          </a:xfrm>
          <a:prstGeom prst="rect">
            <a:avLst/>
          </a:prstGeom>
          <a:solidFill>
            <a:schemeClr val="accent3">
              <a:lumMod val="50000"/>
            </a:schemeClr>
          </a:solidFill>
        </p:spPr>
        <p:txBody>
          <a:bodyPr wrap="square">
            <a:spAutoFit/>
          </a:bodyPr>
          <a:lstStyle/>
          <a:p>
            <a:r>
              <a:rPr b="1" i="1"/>
              <a:t>Principe</a:t>
            </a:r>
            <a:r>
              <a:t> </a:t>
            </a:r>
            <a:endParaRPr lang="fr-FR" dirty="0"/>
          </a:p>
        </p:txBody>
      </p:sp>
      <p:sp>
        <p:nvSpPr>
          <p:cNvPr id="6" name="Rectangle 5"/>
          <p:cNvSpPr/>
          <p:nvPr/>
        </p:nvSpPr>
        <p:spPr>
          <a:xfrm>
            <a:off x="2977662" y="2244859"/>
            <a:ext cx="6096000" cy="1200329"/>
          </a:xfrm>
          <a:prstGeom prst="rect">
            <a:avLst/>
          </a:prstGeom>
          <a:solidFill>
            <a:schemeClr val="accent3">
              <a:lumMod val="50000"/>
            </a:schemeClr>
          </a:solidFill>
        </p:spPr>
        <p:txBody>
          <a:bodyPr>
            <a:spAutoFit/>
          </a:bodyPr>
          <a:lstStyle/>
          <a:p>
            <a:r>
              <a:t>Le procédé consiste à faire réagir le phosphate avec de l’acide sulfurique dans des</a:t>
            </a:r>
            <a:br>
              <a:rPr/>
            </a:br>
            <a:r>
              <a:t>conditions de température données selon la réaction suivante : </a:t>
            </a:r>
            <a:endParaRPr lang="fr-FR" dirty="0"/>
          </a:p>
        </p:txBody>
      </p:sp>
      <p:pic>
        <p:nvPicPr>
          <p:cNvPr id="3074" name="Picture 2"/>
          <p:cNvPicPr>
            <a:picLocks noChangeAspect="1" noChangeArrowheads="1"/>
          </p:cNvPicPr>
          <p:nvPr/>
        </p:nvPicPr>
        <p:blipFill>
          <a:blip r:embed="rId3"/>
          <a:srcRect/>
          <a:stretch>
            <a:fillRect/>
          </a:stretch>
        </p:blipFill>
        <p:spPr bwMode="auto">
          <a:xfrm>
            <a:off x="1620201" y="3695333"/>
            <a:ext cx="8527222" cy="1322144"/>
          </a:xfrm>
          <a:prstGeom prst="rect">
            <a:avLst/>
          </a:prstGeom>
          <a:noFill/>
          <a:ln w="9525">
            <a:noFill/>
            <a:miter lim="800000"/>
            <a:headEnd/>
            <a:tailEnd/>
          </a:ln>
          <a:effectLst/>
        </p:spPr>
      </p:pic>
      <p:sp>
        <p:nvSpPr>
          <p:cNvPr id="8" name="Rectangle 7"/>
          <p:cNvSpPr/>
          <p:nvPr/>
        </p:nvSpPr>
        <p:spPr>
          <a:xfrm>
            <a:off x="3141784" y="5163905"/>
            <a:ext cx="6096000" cy="1477328"/>
          </a:xfrm>
          <a:prstGeom prst="rect">
            <a:avLst/>
          </a:prstGeom>
          <a:solidFill>
            <a:schemeClr val="accent3">
              <a:lumMod val="50000"/>
            </a:schemeClr>
          </a:solidFill>
        </p:spPr>
        <p:txBody>
          <a:bodyPr>
            <a:spAutoFit/>
          </a:bodyPr>
          <a:lstStyle/>
          <a:p>
            <a:r>
              <a:t>Cette réaction utilise la pure fluoroapatite pour représenter la roche de phosphate.</a:t>
            </a:r>
            <a:br>
              <a:rPr/>
            </a:br>
            <a:r>
              <a:t>La nature de gypse cristallisée varie en fonction de « n »</a:t>
            </a:r>
            <a:br>
              <a:rPr/>
            </a:br>
            <a:r>
              <a:t>Cette valeur de n peut être égale à : </a:t>
            </a:r>
            <a:br>
              <a:rPr/>
            </a:br>
            <a:endParaRPr lang="fr-FR" dirty="0"/>
          </a:p>
        </p:txBody>
      </p:sp>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sz="3100" b="1">
                <a:latin typeface="Arial" pitchFamily="34" charset="0"/>
                <a:cs typeface="Arial" pitchFamily="34" charset="0"/>
              </a:rPr>
              <a:t>PROCEDE DE FABRICATION DE H</a:t>
            </a:r>
            <a:r>
              <a:rPr sz="2000" b="1">
                <a:latin typeface="Arial" pitchFamily="34" charset="0"/>
                <a:cs typeface="Arial" pitchFamily="34" charset="0"/>
              </a:rPr>
              <a:t>3</a:t>
            </a:r>
            <a:r>
              <a:rPr sz="3100" b="1">
                <a:latin typeface="Arial" pitchFamily="34" charset="0"/>
                <a:cs typeface="Arial" pitchFamily="34" charset="0"/>
              </a:rPr>
              <a:t>PO</a:t>
            </a:r>
            <a:r>
              <a:rPr sz="2000" b="1">
                <a:latin typeface="Arial" pitchFamily="34" charset="0"/>
                <a:cs typeface="Arial" pitchFamily="34" charset="0"/>
              </a:rPr>
              <a:t>4</a:t>
            </a:r>
            <a:r>
              <a:rPr sz="3100" b="1">
                <a:latin typeface="Arial" pitchFamily="34" charset="0"/>
                <a:cs typeface="Arial" pitchFamily="34" charset="0"/>
              </a:rPr>
              <a:t> : Procédé SIAP</a:t>
            </a:r>
            <a:br>
              <a:rPr/>
            </a:br>
            <a:r>
              <a:t> </a:t>
            </a:r>
            <a:endParaRPr lang="fr-FR" dirty="0"/>
          </a:p>
        </p:txBody>
      </p:sp>
      <p:sp>
        <p:nvSpPr>
          <p:cNvPr id="4" name="Rectangle 3"/>
          <p:cNvSpPr/>
          <p:nvPr/>
        </p:nvSpPr>
        <p:spPr>
          <a:xfrm>
            <a:off x="339969" y="2146720"/>
            <a:ext cx="1101969" cy="369332"/>
          </a:xfrm>
          <a:prstGeom prst="rect">
            <a:avLst/>
          </a:prstGeom>
          <a:solidFill>
            <a:schemeClr val="accent3">
              <a:lumMod val="50000"/>
            </a:schemeClr>
          </a:solidFill>
        </p:spPr>
        <p:txBody>
          <a:bodyPr wrap="square">
            <a:spAutoFit/>
          </a:bodyPr>
          <a:lstStyle/>
          <a:p>
            <a:r>
              <a:rPr b="1" i="1"/>
              <a:t>Principe</a:t>
            </a:r>
            <a:r>
              <a:t> </a:t>
            </a:r>
            <a:endParaRPr lang="fr-FR" dirty="0"/>
          </a:p>
        </p:txBody>
      </p:sp>
      <p:pic>
        <p:nvPicPr>
          <p:cNvPr id="3074" name="Picture 2"/>
          <p:cNvPicPr>
            <a:picLocks noChangeAspect="1" noChangeArrowheads="1"/>
          </p:cNvPicPr>
          <p:nvPr/>
        </p:nvPicPr>
        <p:blipFill>
          <a:blip r:embed="rId3"/>
          <a:srcRect/>
          <a:stretch>
            <a:fillRect/>
          </a:stretch>
        </p:blipFill>
        <p:spPr bwMode="auto">
          <a:xfrm>
            <a:off x="1936724" y="2312009"/>
            <a:ext cx="8527222" cy="1322144"/>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1240252" y="3822823"/>
            <a:ext cx="9439106" cy="2120777"/>
          </a:xfrm>
          <a:prstGeom prst="rect">
            <a:avLst/>
          </a:prstGeom>
          <a:noFill/>
          <a:ln w="9525">
            <a:noFill/>
            <a:miter lim="800000"/>
            <a:headEnd/>
            <a:tailEnd/>
          </a:ln>
          <a:effectLst/>
        </p:spPr>
      </p:pic>
      <p:sp>
        <p:nvSpPr>
          <p:cNvPr id="9" name="Rectangle 8"/>
          <p:cNvSpPr/>
          <p:nvPr/>
        </p:nvSpPr>
        <p:spPr>
          <a:xfrm>
            <a:off x="2743200" y="6051901"/>
            <a:ext cx="6096000" cy="646331"/>
          </a:xfrm>
          <a:prstGeom prst="rect">
            <a:avLst/>
          </a:prstGeom>
          <a:solidFill>
            <a:schemeClr val="accent3">
              <a:lumMod val="50000"/>
            </a:schemeClr>
          </a:solidFill>
        </p:spPr>
        <p:txBody>
          <a:bodyPr>
            <a:spAutoFit/>
          </a:bodyPr>
          <a:lstStyle/>
          <a:p>
            <a:r>
              <a:t>Industriellement seuls les deux derniers procédés sont utilisés, séparément ou en combinaison, </a:t>
            </a:r>
            <a:endParaRPr lang="fr-FR" dirty="0"/>
          </a:p>
        </p:txBody>
      </p:sp>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sz="3100" b="1">
                <a:latin typeface="Arial" pitchFamily="34" charset="0"/>
                <a:cs typeface="Arial" pitchFamily="34" charset="0"/>
              </a:rPr>
              <a:t>PROCEDE DE FABRICATION DE H</a:t>
            </a:r>
            <a:r>
              <a:rPr sz="2000" b="1">
                <a:latin typeface="Arial" pitchFamily="34" charset="0"/>
                <a:cs typeface="Arial" pitchFamily="34" charset="0"/>
              </a:rPr>
              <a:t>3</a:t>
            </a:r>
            <a:r>
              <a:rPr sz="3100" b="1">
                <a:latin typeface="Arial" pitchFamily="34" charset="0"/>
                <a:cs typeface="Arial" pitchFamily="34" charset="0"/>
              </a:rPr>
              <a:t>PO</a:t>
            </a:r>
            <a:r>
              <a:rPr sz="2000" b="1">
                <a:latin typeface="Arial" pitchFamily="34" charset="0"/>
                <a:cs typeface="Arial" pitchFamily="34" charset="0"/>
              </a:rPr>
              <a:t>4</a:t>
            </a:r>
            <a:r>
              <a:rPr sz="3100" b="1">
                <a:latin typeface="Arial" pitchFamily="34" charset="0"/>
                <a:cs typeface="Arial" pitchFamily="34" charset="0"/>
              </a:rPr>
              <a:t> : Procédé SIAP</a:t>
            </a:r>
            <a:br>
              <a:rPr/>
            </a:br>
            <a:r>
              <a:t> </a:t>
            </a:r>
            <a:endParaRPr lang="fr-FR" dirty="0"/>
          </a:p>
        </p:txBody>
      </p:sp>
      <p:sp>
        <p:nvSpPr>
          <p:cNvPr id="4" name="Rectangle 3"/>
          <p:cNvSpPr/>
          <p:nvPr/>
        </p:nvSpPr>
        <p:spPr>
          <a:xfrm>
            <a:off x="339969" y="2146720"/>
            <a:ext cx="1101969" cy="369332"/>
          </a:xfrm>
          <a:prstGeom prst="rect">
            <a:avLst/>
          </a:prstGeom>
          <a:solidFill>
            <a:schemeClr val="accent3">
              <a:lumMod val="50000"/>
            </a:schemeClr>
          </a:solidFill>
        </p:spPr>
        <p:txBody>
          <a:bodyPr wrap="square">
            <a:spAutoFit/>
          </a:bodyPr>
          <a:lstStyle/>
          <a:p>
            <a:r>
              <a:rPr b="1" i="1"/>
              <a:t>Principe</a:t>
            </a:r>
            <a:r>
              <a:t> </a:t>
            </a:r>
            <a:endParaRPr lang="fr-FR" dirty="0"/>
          </a:p>
        </p:txBody>
      </p:sp>
      <p:pic>
        <p:nvPicPr>
          <p:cNvPr id="5122" name="Picture 2"/>
          <p:cNvPicPr>
            <a:picLocks noChangeAspect="1" noChangeArrowheads="1"/>
          </p:cNvPicPr>
          <p:nvPr/>
        </p:nvPicPr>
        <p:blipFill>
          <a:blip r:embed="rId3"/>
          <a:srcRect/>
          <a:stretch>
            <a:fillRect/>
          </a:stretch>
        </p:blipFill>
        <p:spPr bwMode="auto">
          <a:xfrm>
            <a:off x="1871663" y="2414954"/>
            <a:ext cx="9012361" cy="3982915"/>
          </a:xfrm>
          <a:prstGeom prst="rect">
            <a:avLst/>
          </a:prstGeom>
          <a:noFill/>
          <a:ln w="9525">
            <a:noFill/>
            <a:miter lim="800000"/>
            <a:headEnd/>
            <a:tailEnd/>
          </a:ln>
          <a:effectLst/>
        </p:spPr>
      </p:pic>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a:latin typeface="Arial" pitchFamily="34" charset="0"/>
                <a:cs typeface="Arial" pitchFamily="34" charset="0"/>
              </a:rPr>
              <a:t>PROCEDE DE FABRICATION DE H</a:t>
            </a:r>
            <a:r>
              <a:rPr sz="2400" b="1">
                <a:latin typeface="Arial" pitchFamily="34" charset="0"/>
                <a:cs typeface="Arial" pitchFamily="34" charset="0"/>
              </a:rPr>
              <a:t>3</a:t>
            </a:r>
            <a:r>
              <a:rPr b="1">
                <a:latin typeface="Arial" pitchFamily="34" charset="0"/>
                <a:cs typeface="Arial" pitchFamily="34" charset="0"/>
              </a:rPr>
              <a:t>PO</a:t>
            </a:r>
            <a:r>
              <a:rPr sz="2400" b="1">
                <a:latin typeface="Arial" pitchFamily="34" charset="0"/>
                <a:cs typeface="Arial" pitchFamily="34" charset="0"/>
              </a:rPr>
              <a:t>4</a:t>
            </a:r>
            <a:endParaRPr lang="fr-FR" dirty="0"/>
          </a:p>
        </p:txBody>
      </p:sp>
      <p:sp>
        <p:nvSpPr>
          <p:cNvPr id="5" name="Rectangle 4"/>
          <p:cNvSpPr/>
          <p:nvPr/>
        </p:nvSpPr>
        <p:spPr>
          <a:xfrm>
            <a:off x="281354" y="2499754"/>
            <a:ext cx="4360984" cy="3416320"/>
          </a:xfrm>
          <a:prstGeom prst="rect">
            <a:avLst/>
          </a:prstGeom>
          <a:solidFill>
            <a:schemeClr val="accent3">
              <a:lumMod val="50000"/>
            </a:schemeClr>
          </a:solidFill>
        </p:spPr>
        <p:txBody>
          <a:bodyPr wrap="square">
            <a:spAutoFit/>
          </a:bodyPr>
          <a:lstStyle/>
          <a:p>
            <a:r>
              <a:rPr b="1" i="1"/>
              <a:t>Description de procédé de fabrication</a:t>
            </a:r>
            <a:br>
              <a:rPr b="1" i="1"/>
            </a:br>
            <a:r>
              <a:t>Le processus par voie humide est subdivisé en 4 étapes:</a:t>
            </a:r>
            <a:br>
              <a:rPr/>
            </a:br>
            <a:r>
              <a:t> Stockage, manutention, broyage du minerai.</a:t>
            </a:r>
            <a:br>
              <a:rPr/>
            </a:br>
            <a:r>
              <a:t> Attaque du minerai et extraction de l'acide phosphorique par filtration .</a:t>
            </a:r>
            <a:br>
              <a:rPr/>
            </a:br>
            <a:r>
              <a:t> Concentration et stockage de l’acide phosphorique.</a:t>
            </a:r>
            <a:br>
              <a:rPr/>
            </a:br>
            <a:r>
              <a:t> Neutralisation, formation du produit fini et des sous-produits. </a:t>
            </a:r>
            <a:br>
              <a:rPr/>
            </a:br>
            <a:endParaRPr lang="fr-FR" dirty="0"/>
          </a:p>
        </p:txBody>
      </p:sp>
    </p:spTree>
    <p:extLst>
      <p:ext uri="{BB962C8B-B14F-4D97-AF65-F5344CB8AC3E}">
        <p14:creationId xmlns:p14="http://schemas.microsoft.com/office/powerpoint/2010/main" val="121969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a:latin typeface="Arial" pitchFamily="34" charset="0"/>
                <a:cs typeface="Arial" pitchFamily="34" charset="0"/>
              </a:rPr>
              <a:t>PROCEDE DE FABRICATION DE H</a:t>
            </a:r>
            <a:r>
              <a:rPr sz="2400" b="1">
                <a:latin typeface="Arial" pitchFamily="34" charset="0"/>
                <a:cs typeface="Arial" pitchFamily="34" charset="0"/>
              </a:rPr>
              <a:t>3</a:t>
            </a:r>
            <a:r>
              <a:rPr b="1">
                <a:latin typeface="Arial" pitchFamily="34" charset="0"/>
                <a:cs typeface="Arial" pitchFamily="34" charset="0"/>
              </a:rPr>
              <a:t>PO</a:t>
            </a:r>
            <a:r>
              <a:rPr sz="2400" b="1">
                <a:latin typeface="Arial" pitchFamily="34" charset="0"/>
                <a:cs typeface="Arial" pitchFamily="34" charset="0"/>
              </a:rPr>
              <a:t>4</a:t>
            </a:r>
            <a:endParaRPr lang="fr-FR" dirty="0"/>
          </a:p>
        </p:txBody>
      </p:sp>
      <p:sp>
        <p:nvSpPr>
          <p:cNvPr id="4" name="Rectangle 3"/>
          <p:cNvSpPr/>
          <p:nvPr/>
        </p:nvSpPr>
        <p:spPr>
          <a:xfrm>
            <a:off x="246185" y="2050758"/>
            <a:ext cx="2637692" cy="369332"/>
          </a:xfrm>
          <a:prstGeom prst="rect">
            <a:avLst/>
          </a:prstGeom>
          <a:solidFill>
            <a:schemeClr val="accent3">
              <a:lumMod val="50000"/>
            </a:schemeClr>
          </a:solidFill>
        </p:spPr>
        <p:txBody>
          <a:bodyPr wrap="square">
            <a:spAutoFit/>
          </a:bodyPr>
          <a:lstStyle/>
          <a:p>
            <a:r>
              <a:rPr b="1" i="1"/>
              <a:t>Procédé Dihydrate DH</a:t>
            </a:r>
            <a:r>
              <a:t> </a:t>
            </a:r>
            <a:endParaRPr lang="fr-FR" dirty="0"/>
          </a:p>
        </p:txBody>
      </p:sp>
      <p:pic>
        <p:nvPicPr>
          <p:cNvPr id="6146" name="Picture 2"/>
          <p:cNvPicPr>
            <a:picLocks noChangeAspect="1" noChangeArrowheads="1"/>
          </p:cNvPicPr>
          <p:nvPr/>
        </p:nvPicPr>
        <p:blipFill>
          <a:blip r:embed="rId2"/>
          <a:srcRect/>
          <a:stretch>
            <a:fillRect/>
          </a:stretch>
        </p:blipFill>
        <p:spPr bwMode="auto">
          <a:xfrm>
            <a:off x="3362325" y="2193315"/>
            <a:ext cx="7296150" cy="4276725"/>
          </a:xfrm>
          <a:prstGeom prst="rect">
            <a:avLst/>
          </a:prstGeom>
          <a:noFill/>
          <a:ln w="9525">
            <a:noFill/>
            <a:miter lim="800000"/>
            <a:headEnd/>
            <a:tailEnd/>
          </a:ln>
          <a:effectLst/>
        </p:spPr>
      </p:pic>
    </p:spTree>
    <p:extLst>
      <p:ext uri="{BB962C8B-B14F-4D97-AF65-F5344CB8AC3E}">
        <p14:creationId xmlns:p14="http://schemas.microsoft.com/office/powerpoint/2010/main" val="121969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a:latin typeface="Arial" pitchFamily="34" charset="0"/>
                <a:cs typeface="Arial" pitchFamily="34" charset="0"/>
              </a:rPr>
              <a:t>PROCEDE DE FABRICATION DE H</a:t>
            </a:r>
            <a:r>
              <a:rPr sz="2400" b="1">
                <a:latin typeface="Arial" pitchFamily="34" charset="0"/>
                <a:cs typeface="Arial" pitchFamily="34" charset="0"/>
              </a:rPr>
              <a:t>3</a:t>
            </a:r>
            <a:r>
              <a:rPr b="1">
                <a:latin typeface="Arial" pitchFamily="34" charset="0"/>
                <a:cs typeface="Arial" pitchFamily="34" charset="0"/>
              </a:rPr>
              <a:t>PO</a:t>
            </a:r>
            <a:r>
              <a:rPr sz="2400" b="1">
                <a:latin typeface="Arial" pitchFamily="34" charset="0"/>
                <a:cs typeface="Arial" pitchFamily="34" charset="0"/>
              </a:rPr>
              <a:t>4</a:t>
            </a:r>
            <a:endParaRPr lang="fr-FR" dirty="0"/>
          </a:p>
        </p:txBody>
      </p:sp>
      <p:sp>
        <p:nvSpPr>
          <p:cNvPr id="4" name="Rectangle 3"/>
          <p:cNvSpPr/>
          <p:nvPr/>
        </p:nvSpPr>
        <p:spPr>
          <a:xfrm>
            <a:off x="246185" y="2050758"/>
            <a:ext cx="2637692" cy="369332"/>
          </a:xfrm>
          <a:prstGeom prst="rect">
            <a:avLst/>
          </a:prstGeom>
          <a:solidFill>
            <a:schemeClr val="accent3">
              <a:lumMod val="50000"/>
            </a:schemeClr>
          </a:solidFill>
        </p:spPr>
        <p:txBody>
          <a:bodyPr wrap="square">
            <a:spAutoFit/>
          </a:bodyPr>
          <a:lstStyle/>
          <a:p>
            <a:r>
              <a:rPr b="1" i="1"/>
              <a:t>Procédé Dihydrate DH</a:t>
            </a:r>
            <a:r>
              <a:t> </a:t>
            </a:r>
            <a:endParaRPr lang="fr-FR" dirty="0"/>
          </a:p>
        </p:txBody>
      </p:sp>
      <p:pic>
        <p:nvPicPr>
          <p:cNvPr id="7170" name="Picture 2"/>
          <p:cNvPicPr>
            <a:picLocks noChangeAspect="1" noChangeArrowheads="1"/>
          </p:cNvPicPr>
          <p:nvPr/>
        </p:nvPicPr>
        <p:blipFill>
          <a:blip r:embed="rId2"/>
          <a:srcRect/>
          <a:stretch>
            <a:fillRect/>
          </a:stretch>
        </p:blipFill>
        <p:spPr bwMode="auto">
          <a:xfrm>
            <a:off x="1761593" y="2482729"/>
            <a:ext cx="8707847" cy="3988409"/>
          </a:xfrm>
          <a:prstGeom prst="rect">
            <a:avLst/>
          </a:prstGeom>
          <a:noFill/>
          <a:ln w="9525">
            <a:noFill/>
            <a:miter lim="800000"/>
            <a:headEnd/>
            <a:tailEnd/>
          </a:ln>
          <a:effectLst/>
        </p:spPr>
      </p:pic>
    </p:spTree>
    <p:extLst>
      <p:ext uri="{BB962C8B-B14F-4D97-AF65-F5344CB8AC3E}">
        <p14:creationId xmlns:p14="http://schemas.microsoft.com/office/powerpoint/2010/main" val="121969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de l'acide sulfurique</a:t>
            </a:r>
            <a:br>
              <a:rPr/>
            </a:br>
            <a:r>
              <a:t>Introduction </a:t>
            </a:r>
            <a:endParaRPr lang="fr-FR" dirty="0"/>
          </a:p>
        </p:txBody>
      </p:sp>
      <p:sp>
        <p:nvSpPr>
          <p:cNvPr id="6" name="Rectangle 5"/>
          <p:cNvSpPr/>
          <p:nvPr/>
        </p:nvSpPr>
        <p:spPr>
          <a:xfrm>
            <a:off x="0" y="2858815"/>
            <a:ext cx="4958862" cy="1477328"/>
          </a:xfrm>
          <a:prstGeom prst="rect">
            <a:avLst/>
          </a:prstGeom>
          <a:solidFill>
            <a:schemeClr val="accent3">
              <a:lumMod val="75000"/>
            </a:schemeClr>
          </a:solidFill>
        </p:spPr>
        <p:txBody>
          <a:bodyPr wrap="square">
            <a:spAutoFit/>
          </a:bodyPr>
          <a:lstStyle/>
          <a:p>
            <a:r>
              <a:t>Le dioxyde de soufre provient soit de l’oxydation directe du soufre liquide finement pulvérisé, soit des gaz issus des fours de calcination de sulfures métalliques, tels pyrite (FeS) ou galène (PbS).</a:t>
            </a:r>
            <a:endParaRPr lang="fr-FR" dirty="0"/>
          </a:p>
        </p:txBody>
      </p:sp>
      <p:sp>
        <p:nvSpPr>
          <p:cNvPr id="208900" name="AutoShape 4" descr="Encyclopédie Larousse en ligne - Élaboration de l'acide sulfur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8901" name="Picture 5"/>
          <p:cNvPicPr>
            <a:picLocks noChangeAspect="1" noChangeArrowheads="1"/>
          </p:cNvPicPr>
          <p:nvPr/>
        </p:nvPicPr>
        <p:blipFill>
          <a:blip r:embed="rId3"/>
          <a:srcRect/>
          <a:stretch>
            <a:fillRect/>
          </a:stretch>
        </p:blipFill>
        <p:spPr bwMode="auto">
          <a:xfrm>
            <a:off x="5416061" y="2615709"/>
            <a:ext cx="6775939" cy="3843705"/>
          </a:xfrm>
          <a:prstGeom prst="rect">
            <a:avLst/>
          </a:prstGeom>
          <a:noFill/>
          <a:ln w="9525">
            <a:noFill/>
            <a:miter lim="800000"/>
            <a:headEnd/>
            <a:tailEnd/>
          </a:ln>
          <a:effectLst/>
        </p:spPr>
      </p:pic>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a:latin typeface="Arial" pitchFamily="34" charset="0"/>
                <a:cs typeface="Arial" pitchFamily="34" charset="0"/>
              </a:rPr>
              <a:t>PROCEDE DE FABRICATION DE H</a:t>
            </a:r>
            <a:r>
              <a:rPr sz="2400" b="1">
                <a:latin typeface="Arial" pitchFamily="34" charset="0"/>
                <a:cs typeface="Arial" pitchFamily="34" charset="0"/>
              </a:rPr>
              <a:t>3</a:t>
            </a:r>
            <a:r>
              <a:rPr b="1">
                <a:latin typeface="Arial" pitchFamily="34" charset="0"/>
                <a:cs typeface="Arial" pitchFamily="34" charset="0"/>
              </a:rPr>
              <a:t>PO</a:t>
            </a:r>
            <a:r>
              <a:rPr sz="2400" b="1">
                <a:latin typeface="Arial" pitchFamily="34" charset="0"/>
                <a:cs typeface="Arial" pitchFamily="34" charset="0"/>
              </a:rPr>
              <a:t>4</a:t>
            </a:r>
            <a:endParaRPr lang="fr-FR" dirty="0"/>
          </a:p>
        </p:txBody>
      </p:sp>
      <p:sp>
        <p:nvSpPr>
          <p:cNvPr id="4" name="Rectangle 3"/>
          <p:cNvSpPr/>
          <p:nvPr/>
        </p:nvSpPr>
        <p:spPr>
          <a:xfrm>
            <a:off x="246185" y="2050758"/>
            <a:ext cx="2637692" cy="369332"/>
          </a:xfrm>
          <a:prstGeom prst="rect">
            <a:avLst/>
          </a:prstGeom>
          <a:solidFill>
            <a:schemeClr val="accent3">
              <a:lumMod val="50000"/>
            </a:schemeClr>
          </a:solidFill>
        </p:spPr>
        <p:txBody>
          <a:bodyPr wrap="square">
            <a:spAutoFit/>
          </a:bodyPr>
          <a:lstStyle/>
          <a:p>
            <a:r>
              <a:rPr b="1" i="1"/>
              <a:t>Procédé Dihydrate DH</a:t>
            </a:r>
            <a:r>
              <a:t> </a:t>
            </a:r>
            <a:endParaRPr lang="fr-FR" dirty="0"/>
          </a:p>
        </p:txBody>
      </p:sp>
      <p:sp>
        <p:nvSpPr>
          <p:cNvPr id="5" name="Rectangle 4"/>
          <p:cNvSpPr/>
          <p:nvPr/>
        </p:nvSpPr>
        <p:spPr>
          <a:xfrm>
            <a:off x="961292" y="2583158"/>
            <a:ext cx="7467600" cy="3416320"/>
          </a:xfrm>
          <a:prstGeom prst="rect">
            <a:avLst/>
          </a:prstGeom>
          <a:solidFill>
            <a:schemeClr val="accent3">
              <a:lumMod val="50000"/>
            </a:schemeClr>
          </a:solidFill>
        </p:spPr>
        <p:txBody>
          <a:bodyPr wrap="square">
            <a:spAutoFit/>
          </a:bodyPr>
          <a:lstStyle/>
          <a:p>
            <a:r>
              <a:rPr i="1"/>
              <a:t>Les avantages des systèmes dihydraté sont :</a:t>
            </a:r>
            <a:br>
              <a:rPr i="1"/>
            </a:br>
            <a:r>
              <a:t> il n’y a pas de limite de qualité de la roche phosphatée</a:t>
            </a:r>
            <a:br>
              <a:rPr/>
            </a:br>
            <a:r>
              <a:t> le temps en ligne est élevé</a:t>
            </a:r>
            <a:br>
              <a:rPr/>
            </a:br>
            <a:r>
              <a:t> les températures de fonctionnement sont faibles</a:t>
            </a:r>
            <a:br>
              <a:rPr/>
            </a:br>
            <a:r>
              <a:t> démarrage et arrêt sont faciles</a:t>
            </a:r>
            <a:br>
              <a:rPr/>
            </a:br>
            <a:r>
              <a:t> de la roche humide peut être utilisée économisant ainsi des coûts de séchage</a:t>
            </a:r>
            <a:br>
              <a:rPr/>
            </a:br>
            <a:r>
              <a:rPr i="1"/>
              <a:t>Les inconvénients sont :</a:t>
            </a:r>
            <a:br>
              <a:rPr i="1"/>
            </a:br>
            <a:r>
              <a:t> Teneur en acide faible : 26-32% P2O5</a:t>
            </a:r>
            <a:br>
              <a:rPr/>
            </a:br>
            <a:r>
              <a:t> Gypse impur</a:t>
            </a:r>
            <a:br>
              <a:rPr/>
            </a:br>
            <a:r>
              <a:t> Acide présentant de forts taux en F et Al </a:t>
            </a:r>
            <a:br>
              <a:rPr/>
            </a:br>
            <a:endParaRPr lang="fr-FR" dirty="0"/>
          </a:p>
        </p:txBody>
      </p:sp>
    </p:spTree>
    <p:extLst>
      <p:ext uri="{BB962C8B-B14F-4D97-AF65-F5344CB8AC3E}">
        <p14:creationId xmlns:p14="http://schemas.microsoft.com/office/powerpoint/2010/main" val="121969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b="1">
                <a:latin typeface="Arial" pitchFamily="34" charset="0"/>
                <a:cs typeface="Arial" pitchFamily="34" charset="0"/>
              </a:rPr>
              <a:t>PROCEDE DE FABRICATION DE H</a:t>
            </a:r>
            <a:r>
              <a:rPr sz="2400" b="1">
                <a:latin typeface="Arial" pitchFamily="34" charset="0"/>
                <a:cs typeface="Arial" pitchFamily="34" charset="0"/>
              </a:rPr>
              <a:t>3</a:t>
            </a:r>
            <a:r>
              <a:rPr b="1">
                <a:latin typeface="Arial" pitchFamily="34" charset="0"/>
                <a:cs typeface="Arial" pitchFamily="34" charset="0"/>
              </a:rPr>
              <a:t>PO</a:t>
            </a:r>
            <a:r>
              <a:rPr sz="2400" b="1">
                <a:latin typeface="Arial" pitchFamily="34" charset="0"/>
                <a:cs typeface="Arial" pitchFamily="34" charset="0"/>
              </a:rPr>
              <a:t>4</a:t>
            </a:r>
            <a:endParaRPr lang="fr-FR" dirty="0"/>
          </a:p>
        </p:txBody>
      </p:sp>
      <p:sp>
        <p:nvSpPr>
          <p:cNvPr id="4" name="Rectangle 3"/>
          <p:cNvSpPr/>
          <p:nvPr/>
        </p:nvSpPr>
        <p:spPr>
          <a:xfrm>
            <a:off x="246184" y="2050758"/>
            <a:ext cx="2977662" cy="369332"/>
          </a:xfrm>
          <a:prstGeom prst="rect">
            <a:avLst/>
          </a:prstGeom>
          <a:solidFill>
            <a:schemeClr val="accent3">
              <a:lumMod val="50000"/>
            </a:schemeClr>
          </a:solidFill>
        </p:spPr>
        <p:txBody>
          <a:bodyPr wrap="square">
            <a:spAutoFit/>
          </a:bodyPr>
          <a:lstStyle/>
          <a:p>
            <a:r>
              <a:rPr b="1" i="1"/>
              <a:t>Procédé hémihydrate HH</a:t>
            </a:r>
            <a:r>
              <a:t> </a:t>
            </a:r>
            <a:endParaRPr lang="fr-FR" dirty="0"/>
          </a:p>
        </p:txBody>
      </p:sp>
      <p:sp>
        <p:nvSpPr>
          <p:cNvPr id="6" name="Rectangle 5"/>
          <p:cNvSpPr/>
          <p:nvPr/>
        </p:nvSpPr>
        <p:spPr>
          <a:xfrm>
            <a:off x="269631" y="2607439"/>
            <a:ext cx="3167106" cy="3293209"/>
          </a:xfrm>
          <a:prstGeom prst="rect">
            <a:avLst/>
          </a:prstGeom>
          <a:solidFill>
            <a:schemeClr val="accent3">
              <a:lumMod val="50000"/>
            </a:schemeClr>
          </a:solidFill>
        </p:spPr>
        <p:txBody>
          <a:bodyPr wrap="square">
            <a:spAutoFit/>
          </a:bodyPr>
          <a:lstStyle/>
          <a:p>
            <a:pPr algn="just"/>
            <a:r>
              <a:rPr sz="1600"/>
              <a:t>Les conditions de fonctionnement de processus sont fixées pour permettre au sulfate de calcium d’être précipités hémihydrate ( température entre 90 et 100°C). De cette manière, il est possible de produire de l’acide concentré (40 à 48% en P2O5) directement, permettant des économies importantes au niveau de l’utilisation de l’énergie. </a:t>
            </a:r>
            <a:endParaRPr lang="fr-FR" sz="1600" dirty="0"/>
          </a:p>
        </p:txBody>
      </p:sp>
      <p:pic>
        <p:nvPicPr>
          <p:cNvPr id="8194" name="Picture 2"/>
          <p:cNvPicPr>
            <a:picLocks noChangeAspect="1" noChangeArrowheads="1"/>
          </p:cNvPicPr>
          <p:nvPr/>
        </p:nvPicPr>
        <p:blipFill>
          <a:blip r:embed="rId2"/>
          <a:srcRect/>
          <a:stretch>
            <a:fillRect/>
          </a:stretch>
        </p:blipFill>
        <p:spPr bwMode="auto">
          <a:xfrm>
            <a:off x="3664444" y="2216277"/>
            <a:ext cx="8528685" cy="4379595"/>
          </a:xfrm>
          <a:prstGeom prst="rect">
            <a:avLst/>
          </a:prstGeom>
          <a:noFill/>
          <a:ln w="9525">
            <a:noFill/>
            <a:miter lim="800000"/>
            <a:headEnd/>
            <a:tailEnd/>
          </a:ln>
          <a:effectLst/>
        </p:spPr>
      </p:pic>
    </p:spTree>
    <p:extLst>
      <p:ext uri="{BB962C8B-B14F-4D97-AF65-F5344CB8AC3E}">
        <p14:creationId xmlns:p14="http://schemas.microsoft.com/office/powerpoint/2010/main" val="121969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Observations sur les données</a:t>
            </a:r>
          </a:p>
        </p:txBody>
      </p:sp>
      <p:sp>
        <p:nvSpPr>
          <p:cNvPr id="4" name="Rectangle 3"/>
          <p:cNvSpPr/>
          <p:nvPr/>
        </p:nvSpPr>
        <p:spPr>
          <a:xfrm>
            <a:off x="246184" y="2050758"/>
            <a:ext cx="2977662" cy="369332"/>
          </a:xfrm>
          <a:prstGeom prst="rect">
            <a:avLst/>
          </a:prstGeom>
          <a:solidFill>
            <a:schemeClr val="accent3">
              <a:lumMod val="50000"/>
            </a:schemeClr>
          </a:solidFill>
        </p:spPr>
        <p:txBody>
          <a:bodyPr wrap="square">
            <a:spAutoFit/>
          </a:bodyPr>
          <a:lstStyle/>
          <a:p>
            <a:r>
              <a:rPr b="1" i="1"/>
              <a:t>Procédé hémihydrate HH</a:t>
            </a:r>
            <a:r>
              <a:t> </a:t>
            </a:r>
            <a:endParaRPr lang="fr-FR" dirty="0"/>
          </a:p>
        </p:txBody>
      </p:sp>
      <p:sp>
        <p:nvSpPr>
          <p:cNvPr id="7" name="Rectangle 6"/>
          <p:cNvSpPr/>
          <p:nvPr/>
        </p:nvSpPr>
        <p:spPr>
          <a:xfrm>
            <a:off x="679939" y="3016251"/>
            <a:ext cx="10855569" cy="2862322"/>
          </a:xfrm>
          <a:prstGeom prst="rect">
            <a:avLst/>
          </a:prstGeom>
          <a:solidFill>
            <a:schemeClr val="accent3">
              <a:lumMod val="50000"/>
            </a:schemeClr>
          </a:solidFill>
        </p:spPr>
        <p:txBody>
          <a:bodyPr wrap="square">
            <a:spAutoFit/>
          </a:bodyPr>
          <a:lstStyle/>
          <a:p>
            <a:r>
              <a:rPr i="1"/>
              <a:t>Les avantages des systèmes hémihydraté sont :</a:t>
            </a:r>
            <a:br>
              <a:rPr i="1"/>
            </a:br>
            <a:r>
              <a:t> Production d’un acide de haut teneur en P2O5(40-48% )</a:t>
            </a:r>
            <a:br>
              <a:rPr/>
            </a:br>
            <a:r>
              <a:t> Possibilité d’utiliser des roches non broyée </a:t>
            </a:r>
            <a:br>
              <a:rPr/>
            </a:br>
            <a:r>
              <a:t> L’acide issu du processus hémihydraté tend à contenir beaucoup moins de sulfate libre et de solide suspendus et des niveaux plus faibles d’aluminium et de fluore.</a:t>
            </a:r>
            <a:br>
              <a:rPr/>
            </a:br>
            <a:r>
              <a:t> Facilité d’opération</a:t>
            </a:r>
            <a:br>
              <a:rPr/>
            </a:br>
            <a:r>
              <a:rPr i="1"/>
              <a:t>Les inconvénients des systèmes hémihydraté sont :</a:t>
            </a:r>
            <a:br>
              <a:rPr i="1"/>
            </a:br>
            <a:r>
              <a:t> Nombre de roches traitées restreintes</a:t>
            </a:r>
            <a:br>
              <a:rPr/>
            </a:br>
            <a:r>
              <a:t> Le gâteau obtenu après filtration (hémihydraté) est plus acide que le gâteau du filtre de</a:t>
            </a:r>
            <a:br>
              <a:rPr/>
            </a:br>
            <a:r>
              <a:t>gypse (dihydraté)  </a:t>
            </a:r>
            <a:endParaRPr lang="fr-FR" dirty="0"/>
          </a:p>
        </p:txBody>
      </p:sp>
    </p:spTree>
    <p:extLst>
      <p:ext uri="{BB962C8B-B14F-4D97-AF65-F5344CB8AC3E}">
        <p14:creationId xmlns:p14="http://schemas.microsoft.com/office/powerpoint/2010/main" val="121969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Symbol. Concept Words Thank You for Your  Attention on Beautiful Orange Paper Stock Image - Image of beautiful,  abstract: 424381085">
            <a:extLst>
              <a:ext uri="{FF2B5EF4-FFF2-40B4-BE49-F238E27FC236}">
                <a16:creationId xmlns:a16="http://schemas.microsoft.com/office/drawing/2014/main" id="{9A7E010D-1443-47DF-ACA9-426C00AB4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85" y="2847975"/>
            <a:ext cx="401599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vez-vous des questions ? N'hésitez pas à les poser, je répondrai à chacune  d'entre elles individuellement.&quot; | Irma Nasandratra">
            <a:extLst>
              <a:ext uri="{FF2B5EF4-FFF2-40B4-BE49-F238E27FC236}">
                <a16:creationId xmlns:a16="http://schemas.microsoft.com/office/drawing/2014/main" id="{1E7FE803-22B1-4B9B-B0C4-0D9D1BB75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2266949"/>
            <a:ext cx="4943475" cy="41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de l'acide sulfurique</a:t>
            </a:r>
            <a:br>
              <a:rPr/>
            </a:br>
            <a:r>
              <a:t>Introduction </a:t>
            </a:r>
            <a:endParaRPr lang="fr-FR" dirty="0"/>
          </a:p>
        </p:txBody>
      </p:sp>
      <p:sp>
        <p:nvSpPr>
          <p:cNvPr id="208900" name="AutoShape 4" descr="Encyclopédie Larousse en ligne - Élaboration de l'acide sulfur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304800" y="2239669"/>
            <a:ext cx="5205046" cy="1477328"/>
          </a:xfrm>
          <a:prstGeom prst="rect">
            <a:avLst/>
          </a:prstGeom>
          <a:solidFill>
            <a:schemeClr val="accent3">
              <a:lumMod val="75000"/>
            </a:schemeClr>
          </a:solidFill>
        </p:spPr>
        <p:txBody>
          <a:bodyPr wrap="square">
            <a:spAutoFit/>
          </a:bodyPr>
          <a:lstStyle/>
          <a:p>
            <a:pPr algn="just"/>
            <a:r>
              <a:t>A la sortie du four de grillage, on récupère (après dépoussiérage) le dioxyde de soufre dans un mélange (SO2, O2, N2) puis on le transforme en trioxyde de soufre par action de l’oxygène de l’air. </a:t>
            </a:r>
            <a:endParaRPr lang="fr-FR" dirty="0"/>
          </a:p>
        </p:txBody>
      </p:sp>
      <p:pic>
        <p:nvPicPr>
          <p:cNvPr id="283650" name="Picture 2"/>
          <p:cNvPicPr>
            <a:picLocks noChangeAspect="1" noChangeArrowheads="1"/>
          </p:cNvPicPr>
          <p:nvPr/>
        </p:nvPicPr>
        <p:blipFill>
          <a:blip r:embed="rId3"/>
          <a:srcRect/>
          <a:stretch>
            <a:fillRect/>
          </a:stretch>
        </p:blipFill>
        <p:spPr bwMode="auto">
          <a:xfrm>
            <a:off x="6002582" y="2159245"/>
            <a:ext cx="6037018" cy="4077432"/>
          </a:xfrm>
          <a:prstGeom prst="rect">
            <a:avLst/>
          </a:prstGeom>
          <a:noFill/>
          <a:ln w="9525">
            <a:noFill/>
            <a:miter lim="800000"/>
            <a:headEnd/>
            <a:tailEnd/>
          </a:ln>
          <a:effectLst/>
        </p:spPr>
      </p:pic>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de l'acide sulfurique</a:t>
            </a:r>
            <a:br>
              <a:rPr/>
            </a:br>
            <a:r>
              <a:t>Introduction </a:t>
            </a:r>
            <a:endParaRPr lang="fr-FR" dirty="0"/>
          </a:p>
        </p:txBody>
      </p:sp>
      <p:sp>
        <p:nvSpPr>
          <p:cNvPr id="208900" name="AutoShape 4" descr="Encyclopédie Larousse en ligne - Élaboration de l'acide sulfur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304800" y="2239669"/>
            <a:ext cx="5205046" cy="1754326"/>
          </a:xfrm>
          <a:prstGeom prst="rect">
            <a:avLst/>
          </a:prstGeom>
          <a:solidFill>
            <a:schemeClr val="accent3">
              <a:lumMod val="75000"/>
            </a:schemeClr>
          </a:solidFill>
        </p:spPr>
        <p:txBody>
          <a:bodyPr wrap="square">
            <a:spAutoFit/>
          </a:bodyPr>
          <a:lstStyle/>
          <a:p>
            <a:pPr algn="just"/>
            <a:r>
              <a:t>La réaction ne se produit, avec une vitesse intéressante du point de vue industriel, qu’au-dessus de 800 K ; il est donc nécessaire d’utiliser un catalyseur V2O5 (procédé de contact), pour travailler à plus basse température. </a:t>
            </a:r>
            <a:endParaRPr lang="fr-FR" dirty="0"/>
          </a:p>
        </p:txBody>
      </p:sp>
      <p:pic>
        <p:nvPicPr>
          <p:cNvPr id="283650" name="Picture 2"/>
          <p:cNvPicPr>
            <a:picLocks noChangeAspect="1" noChangeArrowheads="1"/>
          </p:cNvPicPr>
          <p:nvPr/>
        </p:nvPicPr>
        <p:blipFill>
          <a:blip r:embed="rId3"/>
          <a:srcRect/>
          <a:stretch>
            <a:fillRect/>
          </a:stretch>
        </p:blipFill>
        <p:spPr bwMode="auto">
          <a:xfrm>
            <a:off x="6002582" y="2159245"/>
            <a:ext cx="6037018" cy="4077432"/>
          </a:xfrm>
          <a:prstGeom prst="rect">
            <a:avLst/>
          </a:prstGeom>
          <a:noFill/>
          <a:ln w="9525">
            <a:noFill/>
            <a:miter lim="800000"/>
            <a:headEnd/>
            <a:tailEnd/>
          </a:ln>
          <a:effectLst/>
        </p:spPr>
      </p:pic>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de l'acide sulfurique </a:t>
            </a:r>
            <a:endParaRPr lang="fr-FR" dirty="0"/>
          </a:p>
        </p:txBody>
      </p:sp>
      <p:sp>
        <p:nvSpPr>
          <p:cNvPr id="208900" name="AutoShape 4" descr="Encyclopédie Larousse en ligne - Élaboration de l'acide sulfur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433754" y="2349531"/>
            <a:ext cx="4677508" cy="2308324"/>
          </a:xfrm>
          <a:prstGeom prst="rect">
            <a:avLst/>
          </a:prstGeom>
          <a:solidFill>
            <a:schemeClr val="accent3">
              <a:lumMod val="75000"/>
            </a:schemeClr>
          </a:solidFill>
        </p:spPr>
        <p:txBody>
          <a:bodyPr wrap="square">
            <a:spAutoFit/>
          </a:bodyPr>
          <a:lstStyle/>
          <a:p>
            <a:pPr algn="just"/>
            <a:r>
              <a:t>Le taux de conversion de la réaction est défini comme le rapport entre le nombre de moles de SO3 (à l’instant t) et le nombre initial de moles de SO2. L’évolution du taux de conversion  en fonction de la température (la pression totale P demeurant constante), est représentée sur l’abaque suivant :</a:t>
            </a:r>
            <a:endParaRPr lang="fr-FR" dirty="0"/>
          </a:p>
        </p:txBody>
      </p:sp>
      <p:pic>
        <p:nvPicPr>
          <p:cNvPr id="284674" name="Picture 2"/>
          <p:cNvPicPr>
            <a:picLocks noChangeAspect="1" noChangeArrowheads="1"/>
          </p:cNvPicPr>
          <p:nvPr/>
        </p:nvPicPr>
        <p:blipFill>
          <a:blip r:embed="rId3"/>
          <a:srcRect/>
          <a:stretch>
            <a:fillRect/>
          </a:stretch>
        </p:blipFill>
        <p:spPr bwMode="auto">
          <a:xfrm>
            <a:off x="6195647" y="2284535"/>
            <a:ext cx="4114800" cy="4000500"/>
          </a:xfrm>
          <a:prstGeom prst="rect">
            <a:avLst/>
          </a:prstGeom>
          <a:noFill/>
          <a:ln w="9525">
            <a:noFill/>
            <a:miter lim="800000"/>
            <a:headEnd/>
            <a:tailEnd/>
          </a:ln>
          <a:effectLst/>
        </p:spPr>
      </p:pic>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de l'acide sulfurique </a:t>
            </a:r>
            <a:endParaRPr lang="fr-FR" dirty="0"/>
          </a:p>
        </p:txBody>
      </p:sp>
      <p:sp>
        <p:nvSpPr>
          <p:cNvPr id="208900" name="AutoShape 4" descr="Encyclopédie Larousse en ligne - Élaboration de l'acide sulfur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527538" y="3404608"/>
            <a:ext cx="4677508" cy="1477328"/>
          </a:xfrm>
          <a:prstGeom prst="rect">
            <a:avLst/>
          </a:prstGeom>
          <a:solidFill>
            <a:schemeClr val="accent3">
              <a:lumMod val="75000"/>
            </a:schemeClr>
          </a:solidFill>
        </p:spPr>
        <p:txBody>
          <a:bodyPr wrap="square">
            <a:spAutoFit/>
          </a:bodyPr>
          <a:lstStyle/>
          <a:p>
            <a:pPr algn="just"/>
            <a:r>
              <a:t>Sachant que, du point de vue cinétique, la réaction ne démarre que vers 600K, l’intervalle de température satisfaisant, où le taux de conversion reste supérieur à 95%, se situe entre 600K et 800K.</a:t>
            </a:r>
            <a:endParaRPr lang="fr-FR" dirty="0"/>
          </a:p>
        </p:txBody>
      </p:sp>
      <p:pic>
        <p:nvPicPr>
          <p:cNvPr id="284674" name="Picture 2"/>
          <p:cNvPicPr>
            <a:picLocks noChangeAspect="1" noChangeArrowheads="1"/>
          </p:cNvPicPr>
          <p:nvPr/>
        </p:nvPicPr>
        <p:blipFill>
          <a:blip r:embed="rId3"/>
          <a:srcRect/>
          <a:stretch>
            <a:fillRect/>
          </a:stretch>
        </p:blipFill>
        <p:spPr bwMode="auto">
          <a:xfrm>
            <a:off x="6195647" y="2284535"/>
            <a:ext cx="4114800" cy="4000500"/>
          </a:xfrm>
          <a:prstGeom prst="rect">
            <a:avLst/>
          </a:prstGeom>
          <a:noFill/>
          <a:ln w="9525">
            <a:noFill/>
            <a:miter lim="800000"/>
            <a:headEnd/>
            <a:tailEnd/>
          </a:ln>
          <a:effectLst/>
        </p:spPr>
      </p:pic>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de l'acide sulfurique </a:t>
            </a:r>
            <a:endParaRPr lang="fr-FR" dirty="0"/>
          </a:p>
        </p:txBody>
      </p:sp>
      <p:sp>
        <p:nvSpPr>
          <p:cNvPr id="208900" name="AutoShape 4" descr="Encyclopédie Larousse en ligne - Élaboration de l'acide sulfur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480646" y="2331276"/>
            <a:ext cx="3950677" cy="3416320"/>
          </a:xfrm>
          <a:prstGeom prst="rect">
            <a:avLst/>
          </a:prstGeom>
          <a:solidFill>
            <a:schemeClr val="accent3">
              <a:lumMod val="75000"/>
            </a:schemeClr>
          </a:solidFill>
        </p:spPr>
        <p:txBody>
          <a:bodyPr wrap="square">
            <a:spAutoFit/>
          </a:bodyPr>
          <a:lstStyle/>
          <a:p>
            <a:pPr algn="just"/>
            <a:r>
              <a:t>Dans le contexte industriel, la conversion SO2 en SO3 se déroule dans un réacteur d’oxydation catalytique à quatre étages. Dans chaque étage, adiabatique et isobare, la température des gaz passe de TE à l’entrée à TS à la sortie. Il est alors nécessaire de refroidir les gaz entre chaque échangeur pour rester dans un intervalle de température convenable.</a:t>
            </a:r>
            <a:endParaRPr lang="fr-FR" dirty="0"/>
          </a:p>
        </p:txBody>
      </p:sp>
      <p:pic>
        <p:nvPicPr>
          <p:cNvPr id="285699" name="Picture 3"/>
          <p:cNvPicPr>
            <a:picLocks noChangeAspect="1" noChangeArrowheads="1"/>
          </p:cNvPicPr>
          <p:nvPr/>
        </p:nvPicPr>
        <p:blipFill>
          <a:blip r:embed="rId3"/>
          <a:srcRect/>
          <a:stretch>
            <a:fillRect/>
          </a:stretch>
        </p:blipFill>
        <p:spPr bwMode="auto">
          <a:xfrm>
            <a:off x="5182700" y="2396635"/>
            <a:ext cx="5836993" cy="4017145"/>
          </a:xfrm>
          <a:prstGeom prst="rect">
            <a:avLst/>
          </a:prstGeom>
          <a:noFill/>
          <a:ln w="9525">
            <a:noFill/>
            <a:miter lim="800000"/>
            <a:headEnd/>
            <a:tailEnd/>
          </a:ln>
          <a:effectLst/>
        </p:spPr>
      </p:pic>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t>Production de l'acide sulfurique </a:t>
            </a:r>
            <a:endParaRPr lang="fr-FR" dirty="0"/>
          </a:p>
        </p:txBody>
      </p:sp>
      <p:sp>
        <p:nvSpPr>
          <p:cNvPr id="208900" name="AutoShape 4" descr="Encyclopédie Larousse en ligne - Élaboration de l'acide sulfur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86722" name="Picture 2"/>
          <p:cNvPicPr>
            <a:picLocks noChangeAspect="1" noChangeArrowheads="1"/>
          </p:cNvPicPr>
          <p:nvPr/>
        </p:nvPicPr>
        <p:blipFill>
          <a:blip r:embed="rId3"/>
          <a:srcRect/>
          <a:stretch>
            <a:fillRect/>
          </a:stretch>
        </p:blipFill>
        <p:spPr bwMode="auto">
          <a:xfrm>
            <a:off x="6869723" y="1985462"/>
            <a:ext cx="5322277" cy="4673246"/>
          </a:xfrm>
          <a:prstGeom prst="rect">
            <a:avLst/>
          </a:prstGeom>
          <a:noFill/>
          <a:ln w="9525">
            <a:noFill/>
            <a:miter lim="800000"/>
            <a:headEnd/>
            <a:tailEnd/>
          </a:ln>
          <a:effectLst/>
        </p:spPr>
      </p:pic>
      <p:pic>
        <p:nvPicPr>
          <p:cNvPr id="286723" name="Picture 3"/>
          <p:cNvPicPr>
            <a:picLocks noChangeAspect="1" noChangeArrowheads="1"/>
          </p:cNvPicPr>
          <p:nvPr/>
        </p:nvPicPr>
        <p:blipFill>
          <a:blip r:embed="rId4"/>
          <a:srcRect/>
          <a:stretch>
            <a:fillRect/>
          </a:stretch>
        </p:blipFill>
        <p:spPr bwMode="auto">
          <a:xfrm>
            <a:off x="0" y="3329354"/>
            <a:ext cx="6858000" cy="1781908"/>
          </a:xfrm>
          <a:prstGeom prst="rect">
            <a:avLst/>
          </a:prstGeom>
          <a:noFill/>
          <a:ln w="9525">
            <a:noFill/>
            <a:miter lim="800000"/>
            <a:headEnd/>
            <a:tailEnd/>
          </a:ln>
          <a:effectLst/>
        </p:spPr>
      </p:pic>
    </p:spTree>
    <p:extLst>
      <p:ext uri="{BB962C8B-B14F-4D97-AF65-F5344CB8AC3E}">
        <p14:creationId xmlns:p14="http://schemas.microsoft.com/office/powerpoint/2010/main" val="30320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2_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3.xml><?xml version="1.0" encoding="utf-8"?>
<a:theme xmlns:a="http://schemas.openxmlformats.org/drawingml/2006/main" name="3_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EF69EF-478E-4A34-9077-AD5B790C8484}">
  <ds:schemaRefs>
    <ds:schemaRef ds:uri="http://schemas.microsoft.com/sharepoint/v3/contenttype/forms"/>
  </ds:schemaRefs>
</ds:datastoreItem>
</file>

<file path=customXml/itemProps2.xml><?xml version="1.0" encoding="utf-8"?>
<ds:datastoreItem xmlns:ds="http://schemas.openxmlformats.org/officeDocument/2006/customXml" ds:itemID="{5B490D93-7B1B-411A-837B-D91624B8B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D42A2DC-E608-45A4-8DCA-71E71A9E667F}">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TC104033917[[fn=Berlin]]</Template>
  <TotalTime>0</TotalTime>
  <Words>1861</Words>
  <Application>Microsoft Office PowerPoint</Application>
  <PresentationFormat>Grand écran</PresentationFormat>
  <Paragraphs>105</Paragraphs>
  <Slides>33</Slides>
  <Notes>26</Notes>
  <HiddenSlides>0</HiddenSlides>
  <MMClips>0</MMClips>
  <ScaleCrop>false</ScaleCrop>
  <HeadingPairs>
    <vt:vector size="6" baseType="variant">
      <vt:variant>
        <vt:lpstr>Polices utilisées</vt:lpstr>
      </vt:variant>
      <vt:variant>
        <vt:i4>3</vt:i4>
      </vt:variant>
      <vt:variant>
        <vt:lpstr>Thème</vt:lpstr>
      </vt:variant>
      <vt:variant>
        <vt:i4>3</vt:i4>
      </vt:variant>
      <vt:variant>
        <vt:lpstr>Titres des diapositives</vt:lpstr>
      </vt:variant>
      <vt:variant>
        <vt:i4>33</vt:i4>
      </vt:variant>
    </vt:vector>
  </HeadingPairs>
  <TitlesOfParts>
    <vt:vector size="39" baseType="lpstr">
      <vt:lpstr>Arial</vt:lpstr>
      <vt:lpstr>Calibri</vt:lpstr>
      <vt:lpstr>Trebuchet MS</vt:lpstr>
      <vt:lpstr>1_Berlin</vt:lpstr>
      <vt:lpstr>2_Berlin</vt:lpstr>
      <vt:lpstr>3_Berlin</vt:lpstr>
      <vt:lpstr>  Cours de Chimie Minérale Inorganic Chemistry Courses Cours N°07</vt:lpstr>
      <vt:lpstr>Production de l'acide sulfurique Introduction </vt:lpstr>
      <vt:lpstr>Production de l'acide sulfurique Introduction </vt:lpstr>
      <vt:lpstr>Production de l'acide sulfurique Introduction </vt:lpstr>
      <vt:lpstr>Production de l'acide sulfurique Introduction </vt:lpstr>
      <vt:lpstr>Production de l'acide sulfurique </vt:lpstr>
      <vt:lpstr>Production de l'acide sulfurique </vt:lpstr>
      <vt:lpstr>Production de l'acide sulfurique </vt:lpstr>
      <vt:lpstr>Production de l'acide sulfurique </vt:lpstr>
      <vt:lpstr>Production de l'acide sulfurique </vt:lpstr>
      <vt:lpstr>Production de l'acide sulfurique </vt:lpstr>
      <vt:lpstr>Production de l'acide sulfurique </vt:lpstr>
      <vt:lpstr>Production de l'acide phosphorique</vt:lpstr>
      <vt:lpstr>Introduction</vt:lpstr>
      <vt:lpstr>Propriétés de l’acide phosphorique </vt:lpstr>
      <vt:lpstr>Propriétés de l’acide phosphorique </vt:lpstr>
      <vt:lpstr>Propriétés de l’acide phosphorique </vt:lpstr>
      <vt:lpstr>Utilisation de l’acide phosphorique </vt:lpstr>
      <vt:lpstr>Utilisation de l’acide phosphorique </vt:lpstr>
      <vt:lpstr>Différents types de procédés de fabrication   </vt:lpstr>
      <vt:lpstr>Différents types de procédés de fabrication   </vt:lpstr>
      <vt:lpstr>Matières premières </vt:lpstr>
      <vt:lpstr>Matières premières </vt:lpstr>
      <vt:lpstr>PROCEDE DE FABRICATION DE H3PO4 : Procédé SIAP  </vt:lpstr>
      <vt:lpstr>PROCEDE DE FABRICATION DE H3PO4 : Procédé SIAP  </vt:lpstr>
      <vt:lpstr>PROCEDE DE FABRICATION DE H3PO4 : Procédé SIAP  </vt:lpstr>
      <vt:lpstr>PROCEDE DE FABRICATION DE H3PO4</vt:lpstr>
      <vt:lpstr>PROCEDE DE FABRICATION DE H3PO4</vt:lpstr>
      <vt:lpstr>PROCEDE DE FABRICATION DE H3PO4</vt:lpstr>
      <vt:lpstr>PROCEDE DE FABRICATION DE H3PO4</vt:lpstr>
      <vt:lpstr>PROCEDE DE FABRICATION DE H3PO4</vt:lpstr>
      <vt:lpstr>Observations sur les données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2025-09-28T10:11:40Z</cp:lastPrinted>
  <dcterms:created xsi:type="dcterms:W3CDTF">2013-06-18T13:57:10Z</dcterms:created>
  <dcterms:modified xsi:type="dcterms:W3CDTF">2026-05-16T22:40:55Z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